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9" autoAdjust="0"/>
  </p:normalViewPr>
  <p:slideViewPr>
    <p:cSldViewPr snapToGrid="0">
      <p:cViewPr varScale="1">
        <p:scale>
          <a:sx n="106" d="100"/>
          <a:sy n="106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76B07-B560-4CB6-86F9-BD05D05CF04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8261BD-5932-426A-A4F1-19EFFF98725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Интерфейсный класс - это абстрактный класс, не имеющий данных и состоящий в основном из чисто виртуальных функций. Такой класс может иметь обычные виртуальные функции (не чисто виртуальные), например деструктор. Также могут быть статические функции-члены, например функции-фабрики.</a:t>
          </a:r>
          <a:endParaRPr lang="ru-RU" dirty="0"/>
        </a:p>
      </dgm:t>
    </dgm:pt>
    <dgm:pt modelId="{3B94817C-4C99-4ABC-80DA-1B0169FB6A01}" type="parTrans" cxnId="{3082A176-3712-45A4-98F7-3023B3E93AFA}">
      <dgm:prSet/>
      <dgm:spPr/>
      <dgm:t>
        <a:bodyPr/>
        <a:lstStyle/>
        <a:p>
          <a:endParaRPr lang="ru-RU"/>
        </a:p>
      </dgm:t>
    </dgm:pt>
    <dgm:pt modelId="{795A72DA-ECEF-4A72-B897-0B4238DA15B9}" type="sibTrans" cxnId="{3082A176-3712-45A4-98F7-3023B3E93AFA}">
      <dgm:prSet/>
      <dgm:spPr/>
      <dgm:t>
        <a:bodyPr/>
        <a:lstStyle/>
        <a:p>
          <a:endParaRPr lang="ru-RU"/>
        </a:p>
      </dgm:t>
    </dgm:pt>
    <dgm:pt modelId="{03F1CE0A-A909-459F-813A-EDCDB973C81D}">
      <dgm:prSet phldrT="[Текст]"/>
      <dgm:spPr/>
      <dgm:t>
        <a:bodyPr/>
        <a:lstStyle/>
        <a:p>
          <a:r>
            <a: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 как класс реализации не доступен, то использовать конструктор нельзя, поэтому используется функция-фабрика, определяемая на стороне реализации. Эта функция обычно создает объект с помощью оператора </a:t>
          </a:r>
          <a:r>
            <a:rPr lang="ru-RU" altLang="ru-RU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new</a:t>
          </a:r>
          <a:r>
            <a:rPr lang="ru-RU" altLang="ru-RU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возвращает указатель на созданный объект, приведенный к указателю на интерфейсный класс.</a:t>
          </a:r>
          <a:endParaRPr lang="ru-RU" dirty="0"/>
        </a:p>
      </dgm:t>
    </dgm:pt>
    <dgm:pt modelId="{3F15D00F-F93A-4096-9755-B620D1875CC8}" type="parTrans" cxnId="{15B99586-0A97-44BB-AB93-3F1D13F43A4A}">
      <dgm:prSet/>
      <dgm:spPr/>
      <dgm:t>
        <a:bodyPr/>
        <a:lstStyle/>
        <a:p>
          <a:endParaRPr lang="ru-RU"/>
        </a:p>
      </dgm:t>
    </dgm:pt>
    <dgm:pt modelId="{5DB14A4B-1794-4B3F-9A57-9B1E33F32212}" type="sibTrans" cxnId="{15B99586-0A97-44BB-AB93-3F1D13F43A4A}">
      <dgm:prSet/>
      <dgm:spPr/>
      <dgm:t>
        <a:bodyPr/>
        <a:lstStyle/>
        <a:p>
          <a:endParaRPr lang="ru-RU"/>
        </a:p>
      </dgm:t>
    </dgm:pt>
    <dgm:pt modelId="{A7E46934-94F7-4117-9152-38646F8DE514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Удаление объекта.</a:t>
          </a:r>
          <a:r>
            <a:rPr lang="ru-RU" alt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Существуют четыре основных варианта: использование оператора </a:t>
          </a:r>
          <a:r>
            <a:rPr kumimoji="0" lang="ru-RU" altLang="ru-RU" sz="14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delete</a:t>
          </a:r>
          <a:r>
            <a: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и</a:t>
          </a:r>
          <a:r>
            <a:rPr lang="ru-RU" altLang="ru-RU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спользование специальной виртуальной функции, использование внешней функции, автоматическое удаление с помощью интеллектуального указателя.</a:t>
          </a:r>
          <a:endParaRPr lang="ru-RU" sz="1400" dirty="0"/>
        </a:p>
      </dgm:t>
    </dgm:pt>
    <dgm:pt modelId="{1E8C594E-BCE3-4C39-93E5-E264B1840B19}" type="parTrans" cxnId="{41AB8264-9400-42E0-94C2-BAAA90320610}">
      <dgm:prSet/>
      <dgm:spPr/>
      <dgm:t>
        <a:bodyPr/>
        <a:lstStyle/>
        <a:p>
          <a:endParaRPr lang="ru-RU"/>
        </a:p>
      </dgm:t>
    </dgm:pt>
    <dgm:pt modelId="{9351F3C3-9EC9-453D-B724-ADF77940A2FA}" type="sibTrans" cxnId="{41AB8264-9400-42E0-94C2-BAAA90320610}">
      <dgm:prSet/>
      <dgm:spPr/>
      <dgm:t>
        <a:bodyPr/>
        <a:lstStyle/>
        <a:p>
          <a:endParaRPr lang="ru-RU"/>
        </a:p>
      </dgm:t>
    </dgm:pt>
    <dgm:pt modelId="{CFD16F42-C09D-4F3C-8084-4ACA02E94FF3}">
      <dgm:prSet custT="1"/>
      <dgm:spPr/>
      <dgm:t>
        <a:bodyPr/>
        <a:lstStyle/>
        <a:p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интерфейсного </a:t>
          </a:r>
          <a:r>
            <a:rPr lang="ru-RU" sz="14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-производный класс, в котором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переопределенычисто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виртуальные функции.</a:t>
          </a:r>
        </a:p>
      </dgm:t>
    </dgm:pt>
    <dgm:pt modelId="{5E1422F0-9FEB-446C-8D1D-A47470D31B21}" type="parTrans" cxnId="{3FCBA100-AD99-477C-85C4-2D56F8B8A141}">
      <dgm:prSet/>
      <dgm:spPr/>
      <dgm:t>
        <a:bodyPr/>
        <a:lstStyle/>
        <a:p>
          <a:endParaRPr lang="ru-RU"/>
        </a:p>
      </dgm:t>
    </dgm:pt>
    <dgm:pt modelId="{FDB4E3B7-F025-4B03-B63C-4C6701E1B851}" type="sibTrans" cxnId="{3FCBA100-AD99-477C-85C4-2D56F8B8A141}">
      <dgm:prSet/>
      <dgm:spPr/>
      <dgm:t>
        <a:bodyPr/>
        <a:lstStyle/>
        <a:p>
          <a:endParaRPr lang="ru-RU"/>
        </a:p>
      </dgm:t>
    </dgm:pt>
    <dgm:pt modelId="{9CA2977F-0228-41A4-9739-BF90D21623A2}" type="pres">
      <dgm:prSet presAssocID="{04076B07-B560-4CB6-86F9-BD05D05CF0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48E72F-2B69-4E03-8700-B2A966B00237}" type="pres">
      <dgm:prSet presAssocID="{2C8261BD-5932-426A-A4F1-19EFFF987251}" presName="hierRoot1" presStyleCnt="0">
        <dgm:presLayoutVars>
          <dgm:hierBranch val="init"/>
        </dgm:presLayoutVars>
      </dgm:prSet>
      <dgm:spPr/>
    </dgm:pt>
    <dgm:pt modelId="{B2FF2FCA-7153-43D6-A6AE-391AE762E79B}" type="pres">
      <dgm:prSet presAssocID="{2C8261BD-5932-426A-A4F1-19EFFF987251}" presName="rootComposite1" presStyleCnt="0"/>
      <dgm:spPr/>
    </dgm:pt>
    <dgm:pt modelId="{D18BCB94-219C-4318-BFB6-AA3A976E97BF}" type="pres">
      <dgm:prSet presAssocID="{2C8261BD-5932-426A-A4F1-19EFFF987251}" presName="rootText1" presStyleLbl="node0" presStyleIdx="0" presStyleCnt="1" custScaleX="154811" custScaleY="206055" custLinFactY="-32823" custLinFactNeighborX="109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AA552-EAF2-4CAE-A009-559BB35A0DE8}" type="pres">
      <dgm:prSet presAssocID="{2C8261BD-5932-426A-A4F1-19EFFF9872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233AF5A-ADC1-47BC-B09D-F15A68F2EBCE}" type="pres">
      <dgm:prSet presAssocID="{2C8261BD-5932-426A-A4F1-19EFFF987251}" presName="hierChild2" presStyleCnt="0"/>
      <dgm:spPr/>
    </dgm:pt>
    <dgm:pt modelId="{CF972FE3-F48B-494B-9E13-B856A24309D3}" type="pres">
      <dgm:prSet presAssocID="{5E1422F0-9FEB-446C-8D1D-A47470D31B21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85243EC-34A5-4820-A107-C10F1FD9362A}" type="pres">
      <dgm:prSet presAssocID="{CFD16F42-C09D-4F3C-8084-4ACA02E94FF3}" presName="hierRoot2" presStyleCnt="0">
        <dgm:presLayoutVars>
          <dgm:hierBranch val="init"/>
        </dgm:presLayoutVars>
      </dgm:prSet>
      <dgm:spPr/>
    </dgm:pt>
    <dgm:pt modelId="{8BEE4B96-0626-4AC2-9C29-5ACFB12015FF}" type="pres">
      <dgm:prSet presAssocID="{CFD16F42-C09D-4F3C-8084-4ACA02E94FF3}" presName="rootComposite" presStyleCnt="0"/>
      <dgm:spPr/>
    </dgm:pt>
    <dgm:pt modelId="{D6AD9C77-74B5-4E35-BD69-172AB3EA9643}" type="pres">
      <dgm:prSet presAssocID="{CFD16F42-C09D-4F3C-8084-4ACA02E94FF3}" presName="rootText" presStyleLbl="node2" presStyleIdx="0" presStyleCnt="3" custScaleX="119591" custScaleY="156838" custLinFactX="86378" custLinFactNeighborX="100000" custLinFactNeighborY="-680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5F2467-9EC0-4248-A614-4E0025E81A35}" type="pres">
      <dgm:prSet presAssocID="{CFD16F42-C09D-4F3C-8084-4ACA02E94FF3}" presName="rootConnector" presStyleLbl="node2" presStyleIdx="0" presStyleCnt="3"/>
      <dgm:spPr/>
      <dgm:t>
        <a:bodyPr/>
        <a:lstStyle/>
        <a:p>
          <a:endParaRPr lang="ru-RU"/>
        </a:p>
      </dgm:t>
    </dgm:pt>
    <dgm:pt modelId="{8F63DC03-4C7A-469F-9D2C-79699B343C9E}" type="pres">
      <dgm:prSet presAssocID="{CFD16F42-C09D-4F3C-8084-4ACA02E94FF3}" presName="hierChild4" presStyleCnt="0"/>
      <dgm:spPr/>
    </dgm:pt>
    <dgm:pt modelId="{E712183C-8E7C-4C83-A871-56BE5E4C48CD}" type="pres">
      <dgm:prSet presAssocID="{CFD16F42-C09D-4F3C-8084-4ACA02E94FF3}" presName="hierChild5" presStyleCnt="0"/>
      <dgm:spPr/>
    </dgm:pt>
    <dgm:pt modelId="{BBD75A60-A2DA-4D85-B5B4-8A14D3E80ACE}" type="pres">
      <dgm:prSet presAssocID="{3F15D00F-F93A-4096-9755-B620D1875CC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18CF475-2432-4B26-90C2-D3DB76028D04}" type="pres">
      <dgm:prSet presAssocID="{03F1CE0A-A909-459F-813A-EDCDB973C81D}" presName="hierRoot2" presStyleCnt="0">
        <dgm:presLayoutVars>
          <dgm:hierBranch val="init"/>
        </dgm:presLayoutVars>
      </dgm:prSet>
      <dgm:spPr/>
    </dgm:pt>
    <dgm:pt modelId="{ED67EE0C-37B7-49C6-9D04-629C772AA033}" type="pres">
      <dgm:prSet presAssocID="{03F1CE0A-A909-459F-813A-EDCDB973C81D}" presName="rootComposite" presStyleCnt="0"/>
      <dgm:spPr/>
    </dgm:pt>
    <dgm:pt modelId="{41939F05-7233-4D43-96F2-57E8300305E6}" type="pres">
      <dgm:prSet presAssocID="{03F1CE0A-A909-459F-813A-EDCDB973C81D}" presName="rootText" presStyleLbl="node2" presStyleIdx="1" presStyleCnt="3" custScaleX="158676" custScaleY="229626" custLinFactX="-40847" custLinFactNeighborX="-100000" custLinFactNeighborY="688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C5A018-4555-4301-96AE-CA269E717314}" type="pres">
      <dgm:prSet presAssocID="{03F1CE0A-A909-459F-813A-EDCDB973C81D}" presName="rootConnector" presStyleLbl="node2" presStyleIdx="1" presStyleCnt="3"/>
      <dgm:spPr/>
      <dgm:t>
        <a:bodyPr/>
        <a:lstStyle/>
        <a:p>
          <a:endParaRPr lang="ru-RU"/>
        </a:p>
      </dgm:t>
    </dgm:pt>
    <dgm:pt modelId="{4F0C85E2-7395-476C-AFF3-6A96117A037C}" type="pres">
      <dgm:prSet presAssocID="{03F1CE0A-A909-459F-813A-EDCDB973C81D}" presName="hierChild4" presStyleCnt="0"/>
      <dgm:spPr/>
    </dgm:pt>
    <dgm:pt modelId="{77C62254-84A7-479D-9903-2C91256957E8}" type="pres">
      <dgm:prSet presAssocID="{03F1CE0A-A909-459F-813A-EDCDB973C81D}" presName="hierChild5" presStyleCnt="0"/>
      <dgm:spPr/>
    </dgm:pt>
    <dgm:pt modelId="{679D3ADF-0635-4282-96EF-72C72D330089}" type="pres">
      <dgm:prSet presAssocID="{1E8C594E-BCE3-4C39-93E5-E264B1840B19}" presName="Name37" presStyleLbl="parChTrans1D2" presStyleIdx="2" presStyleCnt="3"/>
      <dgm:spPr/>
      <dgm:t>
        <a:bodyPr/>
        <a:lstStyle/>
        <a:p>
          <a:endParaRPr lang="ru-RU"/>
        </a:p>
      </dgm:t>
    </dgm:pt>
    <dgm:pt modelId="{C5C9F2BB-97A8-43FF-9612-86F29620A4D5}" type="pres">
      <dgm:prSet presAssocID="{A7E46934-94F7-4117-9152-38646F8DE514}" presName="hierRoot2" presStyleCnt="0">
        <dgm:presLayoutVars>
          <dgm:hierBranch val="init"/>
        </dgm:presLayoutVars>
      </dgm:prSet>
      <dgm:spPr/>
    </dgm:pt>
    <dgm:pt modelId="{68694A7B-30C5-492F-8C39-4D72FD70550C}" type="pres">
      <dgm:prSet presAssocID="{A7E46934-94F7-4117-9152-38646F8DE514}" presName="rootComposite" presStyleCnt="0"/>
      <dgm:spPr/>
    </dgm:pt>
    <dgm:pt modelId="{4B14FBCF-7DF1-4E51-A10F-801115574C9B}" type="pres">
      <dgm:prSet presAssocID="{A7E46934-94F7-4117-9152-38646F8DE514}" presName="rootText" presStyleLbl="node2" presStyleIdx="2" presStyleCnt="3" custScaleX="180869" custScaleY="214317" custLinFactNeighborX="-3676" custLinFactNeighborY="43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673684-5E18-4B31-A733-A95522A2A0E8}" type="pres">
      <dgm:prSet presAssocID="{A7E46934-94F7-4117-9152-38646F8DE514}" presName="rootConnector" presStyleLbl="node2" presStyleIdx="2" presStyleCnt="3"/>
      <dgm:spPr/>
      <dgm:t>
        <a:bodyPr/>
        <a:lstStyle/>
        <a:p>
          <a:endParaRPr lang="ru-RU"/>
        </a:p>
      </dgm:t>
    </dgm:pt>
    <dgm:pt modelId="{7E4FAC87-9195-46EC-BF15-3998AC791651}" type="pres">
      <dgm:prSet presAssocID="{A7E46934-94F7-4117-9152-38646F8DE514}" presName="hierChild4" presStyleCnt="0"/>
      <dgm:spPr/>
    </dgm:pt>
    <dgm:pt modelId="{E4A2DFDB-9519-4DBD-9850-F658826937A6}" type="pres">
      <dgm:prSet presAssocID="{A7E46934-94F7-4117-9152-38646F8DE514}" presName="hierChild5" presStyleCnt="0"/>
      <dgm:spPr/>
    </dgm:pt>
    <dgm:pt modelId="{6C903A06-DDBA-4DB0-A403-BDA02DCF89D9}" type="pres">
      <dgm:prSet presAssocID="{2C8261BD-5932-426A-A4F1-19EFFF987251}" presName="hierChild3" presStyleCnt="0"/>
      <dgm:spPr/>
    </dgm:pt>
  </dgm:ptLst>
  <dgm:cxnLst>
    <dgm:cxn modelId="{EF5779A5-0228-4E65-90EA-B369DFB7C465}" type="presOf" srcId="{1E8C594E-BCE3-4C39-93E5-E264B1840B19}" destId="{679D3ADF-0635-4282-96EF-72C72D330089}" srcOrd="0" destOrd="0" presId="urn:microsoft.com/office/officeart/2005/8/layout/orgChart1"/>
    <dgm:cxn modelId="{15B99586-0A97-44BB-AB93-3F1D13F43A4A}" srcId="{2C8261BD-5932-426A-A4F1-19EFFF987251}" destId="{03F1CE0A-A909-459F-813A-EDCDB973C81D}" srcOrd="1" destOrd="0" parTransId="{3F15D00F-F93A-4096-9755-B620D1875CC8}" sibTransId="{5DB14A4B-1794-4B3F-9A57-9B1E33F32212}"/>
    <dgm:cxn modelId="{4D6AFBD9-E6EC-45FA-BAEF-C143A822FD4E}" type="presOf" srcId="{2C8261BD-5932-426A-A4F1-19EFFF987251}" destId="{D18BCB94-219C-4318-BFB6-AA3A976E97BF}" srcOrd="0" destOrd="0" presId="urn:microsoft.com/office/officeart/2005/8/layout/orgChart1"/>
    <dgm:cxn modelId="{6CEA7E68-55DE-406B-A44A-86A77EDC194A}" type="presOf" srcId="{CFD16F42-C09D-4F3C-8084-4ACA02E94FF3}" destId="{D6AD9C77-74B5-4E35-BD69-172AB3EA9643}" srcOrd="0" destOrd="0" presId="urn:microsoft.com/office/officeart/2005/8/layout/orgChart1"/>
    <dgm:cxn modelId="{5A425C44-F8D9-4A05-9126-05340F0FE10E}" type="presOf" srcId="{04076B07-B560-4CB6-86F9-BD05D05CF047}" destId="{9CA2977F-0228-41A4-9739-BF90D21623A2}" srcOrd="0" destOrd="0" presId="urn:microsoft.com/office/officeart/2005/8/layout/orgChart1"/>
    <dgm:cxn modelId="{B6B8E473-280E-40F4-BCC6-43EED268BF93}" type="presOf" srcId="{A7E46934-94F7-4117-9152-38646F8DE514}" destId="{25673684-5E18-4B31-A733-A95522A2A0E8}" srcOrd="1" destOrd="0" presId="urn:microsoft.com/office/officeart/2005/8/layout/orgChart1"/>
    <dgm:cxn modelId="{5D04DA55-D18D-40E4-B465-CF79965CB79A}" type="presOf" srcId="{2C8261BD-5932-426A-A4F1-19EFFF987251}" destId="{E8EAA552-EAF2-4CAE-A009-559BB35A0DE8}" srcOrd="1" destOrd="0" presId="urn:microsoft.com/office/officeart/2005/8/layout/orgChart1"/>
    <dgm:cxn modelId="{2B19C1E7-90AB-4209-BEAB-82485712CA9C}" type="presOf" srcId="{03F1CE0A-A909-459F-813A-EDCDB973C81D}" destId="{19C5A018-4555-4301-96AE-CA269E717314}" srcOrd="1" destOrd="0" presId="urn:microsoft.com/office/officeart/2005/8/layout/orgChart1"/>
    <dgm:cxn modelId="{969422E9-F945-4A2D-BA94-5216A8A93521}" type="presOf" srcId="{3F15D00F-F93A-4096-9755-B620D1875CC8}" destId="{BBD75A60-A2DA-4D85-B5B4-8A14D3E80ACE}" srcOrd="0" destOrd="0" presId="urn:microsoft.com/office/officeart/2005/8/layout/orgChart1"/>
    <dgm:cxn modelId="{41AB8264-9400-42E0-94C2-BAAA90320610}" srcId="{2C8261BD-5932-426A-A4F1-19EFFF987251}" destId="{A7E46934-94F7-4117-9152-38646F8DE514}" srcOrd="2" destOrd="0" parTransId="{1E8C594E-BCE3-4C39-93E5-E264B1840B19}" sibTransId="{9351F3C3-9EC9-453D-B724-ADF77940A2FA}"/>
    <dgm:cxn modelId="{9C357EC2-B68A-4DB3-8310-18FF0E15A4A3}" type="presOf" srcId="{CFD16F42-C09D-4F3C-8084-4ACA02E94FF3}" destId="{2B5F2467-9EC0-4248-A614-4E0025E81A35}" srcOrd="1" destOrd="0" presId="urn:microsoft.com/office/officeart/2005/8/layout/orgChart1"/>
    <dgm:cxn modelId="{559E83D4-D871-44C8-A24F-1629D4897520}" type="presOf" srcId="{5E1422F0-9FEB-446C-8D1D-A47470D31B21}" destId="{CF972FE3-F48B-494B-9E13-B856A24309D3}" srcOrd="0" destOrd="0" presId="urn:microsoft.com/office/officeart/2005/8/layout/orgChart1"/>
    <dgm:cxn modelId="{8336EE77-9ECC-4F37-A92D-F4C4380BB175}" type="presOf" srcId="{A7E46934-94F7-4117-9152-38646F8DE514}" destId="{4B14FBCF-7DF1-4E51-A10F-801115574C9B}" srcOrd="0" destOrd="0" presId="urn:microsoft.com/office/officeart/2005/8/layout/orgChart1"/>
    <dgm:cxn modelId="{3082A176-3712-45A4-98F7-3023B3E93AFA}" srcId="{04076B07-B560-4CB6-86F9-BD05D05CF047}" destId="{2C8261BD-5932-426A-A4F1-19EFFF987251}" srcOrd="0" destOrd="0" parTransId="{3B94817C-4C99-4ABC-80DA-1B0169FB6A01}" sibTransId="{795A72DA-ECEF-4A72-B897-0B4238DA15B9}"/>
    <dgm:cxn modelId="{7366B36D-358C-46AD-BF2F-AE096E4102A3}" type="presOf" srcId="{03F1CE0A-A909-459F-813A-EDCDB973C81D}" destId="{41939F05-7233-4D43-96F2-57E8300305E6}" srcOrd="0" destOrd="0" presId="urn:microsoft.com/office/officeart/2005/8/layout/orgChart1"/>
    <dgm:cxn modelId="{3FCBA100-AD99-477C-85C4-2D56F8B8A141}" srcId="{2C8261BD-5932-426A-A4F1-19EFFF987251}" destId="{CFD16F42-C09D-4F3C-8084-4ACA02E94FF3}" srcOrd="0" destOrd="0" parTransId="{5E1422F0-9FEB-446C-8D1D-A47470D31B21}" sibTransId="{FDB4E3B7-F025-4B03-B63C-4C6701E1B851}"/>
    <dgm:cxn modelId="{703EE579-912F-4ED7-99A6-3CE44FC25404}" type="presParOf" srcId="{9CA2977F-0228-41A4-9739-BF90D21623A2}" destId="{DD48E72F-2B69-4E03-8700-B2A966B00237}" srcOrd="0" destOrd="0" presId="urn:microsoft.com/office/officeart/2005/8/layout/orgChart1"/>
    <dgm:cxn modelId="{60A7C14E-62E8-45B3-9642-614521AEF1FF}" type="presParOf" srcId="{DD48E72F-2B69-4E03-8700-B2A966B00237}" destId="{B2FF2FCA-7153-43D6-A6AE-391AE762E79B}" srcOrd="0" destOrd="0" presId="urn:microsoft.com/office/officeart/2005/8/layout/orgChart1"/>
    <dgm:cxn modelId="{77ACF12F-F22F-4752-A5D0-0EC58E213057}" type="presParOf" srcId="{B2FF2FCA-7153-43D6-A6AE-391AE762E79B}" destId="{D18BCB94-219C-4318-BFB6-AA3A976E97BF}" srcOrd="0" destOrd="0" presId="urn:microsoft.com/office/officeart/2005/8/layout/orgChart1"/>
    <dgm:cxn modelId="{A057DE67-144A-4419-8C3B-B80184F0493A}" type="presParOf" srcId="{B2FF2FCA-7153-43D6-A6AE-391AE762E79B}" destId="{E8EAA552-EAF2-4CAE-A009-559BB35A0DE8}" srcOrd="1" destOrd="0" presId="urn:microsoft.com/office/officeart/2005/8/layout/orgChart1"/>
    <dgm:cxn modelId="{5B1CFEE9-4017-40EE-8DC8-7A6A3006305E}" type="presParOf" srcId="{DD48E72F-2B69-4E03-8700-B2A966B00237}" destId="{6233AF5A-ADC1-47BC-B09D-F15A68F2EBCE}" srcOrd="1" destOrd="0" presId="urn:microsoft.com/office/officeart/2005/8/layout/orgChart1"/>
    <dgm:cxn modelId="{70FF64A6-22A0-4045-ADE3-A9294E2EC3BF}" type="presParOf" srcId="{6233AF5A-ADC1-47BC-B09D-F15A68F2EBCE}" destId="{CF972FE3-F48B-494B-9E13-B856A24309D3}" srcOrd="0" destOrd="0" presId="urn:microsoft.com/office/officeart/2005/8/layout/orgChart1"/>
    <dgm:cxn modelId="{545F5DAF-7796-4BEE-B010-6332461ECCA9}" type="presParOf" srcId="{6233AF5A-ADC1-47BC-B09D-F15A68F2EBCE}" destId="{485243EC-34A5-4820-A107-C10F1FD9362A}" srcOrd="1" destOrd="0" presId="urn:microsoft.com/office/officeart/2005/8/layout/orgChart1"/>
    <dgm:cxn modelId="{BE43BCF9-4984-45D3-848E-CEA22DE99269}" type="presParOf" srcId="{485243EC-34A5-4820-A107-C10F1FD9362A}" destId="{8BEE4B96-0626-4AC2-9C29-5ACFB12015FF}" srcOrd="0" destOrd="0" presId="urn:microsoft.com/office/officeart/2005/8/layout/orgChart1"/>
    <dgm:cxn modelId="{DEC27573-8B80-4274-996C-E396F187BE79}" type="presParOf" srcId="{8BEE4B96-0626-4AC2-9C29-5ACFB12015FF}" destId="{D6AD9C77-74B5-4E35-BD69-172AB3EA9643}" srcOrd="0" destOrd="0" presId="urn:microsoft.com/office/officeart/2005/8/layout/orgChart1"/>
    <dgm:cxn modelId="{E2EF84E1-42D4-4DC9-8B72-2A6F8B28345E}" type="presParOf" srcId="{8BEE4B96-0626-4AC2-9C29-5ACFB12015FF}" destId="{2B5F2467-9EC0-4248-A614-4E0025E81A35}" srcOrd="1" destOrd="0" presId="urn:microsoft.com/office/officeart/2005/8/layout/orgChart1"/>
    <dgm:cxn modelId="{F4564265-3EE9-4DF5-B995-162BBA90EE76}" type="presParOf" srcId="{485243EC-34A5-4820-A107-C10F1FD9362A}" destId="{8F63DC03-4C7A-469F-9D2C-79699B343C9E}" srcOrd="1" destOrd="0" presId="urn:microsoft.com/office/officeart/2005/8/layout/orgChart1"/>
    <dgm:cxn modelId="{38C4CA61-AEE6-4FA7-BD7E-D51A9F5FAA2C}" type="presParOf" srcId="{485243EC-34A5-4820-A107-C10F1FD9362A}" destId="{E712183C-8E7C-4C83-A871-56BE5E4C48CD}" srcOrd="2" destOrd="0" presId="urn:microsoft.com/office/officeart/2005/8/layout/orgChart1"/>
    <dgm:cxn modelId="{15665384-305A-49B7-90DB-D3624C556F84}" type="presParOf" srcId="{6233AF5A-ADC1-47BC-B09D-F15A68F2EBCE}" destId="{BBD75A60-A2DA-4D85-B5B4-8A14D3E80ACE}" srcOrd="2" destOrd="0" presId="urn:microsoft.com/office/officeart/2005/8/layout/orgChart1"/>
    <dgm:cxn modelId="{BF1934D1-39B2-4DF4-8B07-30F3651133B7}" type="presParOf" srcId="{6233AF5A-ADC1-47BC-B09D-F15A68F2EBCE}" destId="{118CF475-2432-4B26-90C2-D3DB76028D04}" srcOrd="3" destOrd="0" presId="urn:microsoft.com/office/officeart/2005/8/layout/orgChart1"/>
    <dgm:cxn modelId="{5D57D700-9639-4B44-82EE-6EB8E536820A}" type="presParOf" srcId="{118CF475-2432-4B26-90C2-D3DB76028D04}" destId="{ED67EE0C-37B7-49C6-9D04-629C772AA033}" srcOrd="0" destOrd="0" presId="urn:microsoft.com/office/officeart/2005/8/layout/orgChart1"/>
    <dgm:cxn modelId="{5E97A966-1DFF-4717-A679-E62FBDAD85C5}" type="presParOf" srcId="{ED67EE0C-37B7-49C6-9D04-629C772AA033}" destId="{41939F05-7233-4D43-96F2-57E8300305E6}" srcOrd="0" destOrd="0" presId="urn:microsoft.com/office/officeart/2005/8/layout/orgChart1"/>
    <dgm:cxn modelId="{24BF865A-1DC5-4F6B-A114-CC6A185ADCC9}" type="presParOf" srcId="{ED67EE0C-37B7-49C6-9D04-629C772AA033}" destId="{19C5A018-4555-4301-96AE-CA269E717314}" srcOrd="1" destOrd="0" presId="urn:microsoft.com/office/officeart/2005/8/layout/orgChart1"/>
    <dgm:cxn modelId="{34A1C558-89D6-46E9-9CC2-CB6C3C89FFA8}" type="presParOf" srcId="{118CF475-2432-4B26-90C2-D3DB76028D04}" destId="{4F0C85E2-7395-476C-AFF3-6A96117A037C}" srcOrd="1" destOrd="0" presId="urn:microsoft.com/office/officeart/2005/8/layout/orgChart1"/>
    <dgm:cxn modelId="{0CAD13CE-9404-46D3-AE48-A6438DC3F2CF}" type="presParOf" srcId="{118CF475-2432-4B26-90C2-D3DB76028D04}" destId="{77C62254-84A7-479D-9903-2C91256957E8}" srcOrd="2" destOrd="0" presId="urn:microsoft.com/office/officeart/2005/8/layout/orgChart1"/>
    <dgm:cxn modelId="{150CEAC6-CFB0-4318-9099-460DE63335BB}" type="presParOf" srcId="{6233AF5A-ADC1-47BC-B09D-F15A68F2EBCE}" destId="{679D3ADF-0635-4282-96EF-72C72D330089}" srcOrd="4" destOrd="0" presId="urn:microsoft.com/office/officeart/2005/8/layout/orgChart1"/>
    <dgm:cxn modelId="{64C2AA85-43D7-4FF1-B05C-5A58AB6D772A}" type="presParOf" srcId="{6233AF5A-ADC1-47BC-B09D-F15A68F2EBCE}" destId="{C5C9F2BB-97A8-43FF-9612-86F29620A4D5}" srcOrd="5" destOrd="0" presId="urn:microsoft.com/office/officeart/2005/8/layout/orgChart1"/>
    <dgm:cxn modelId="{528BD9D6-41A6-46E9-B41C-EFC493123ED6}" type="presParOf" srcId="{C5C9F2BB-97A8-43FF-9612-86F29620A4D5}" destId="{68694A7B-30C5-492F-8C39-4D72FD70550C}" srcOrd="0" destOrd="0" presId="urn:microsoft.com/office/officeart/2005/8/layout/orgChart1"/>
    <dgm:cxn modelId="{F9973917-77F7-4455-94CD-44C99B4C2FD4}" type="presParOf" srcId="{68694A7B-30C5-492F-8C39-4D72FD70550C}" destId="{4B14FBCF-7DF1-4E51-A10F-801115574C9B}" srcOrd="0" destOrd="0" presId="urn:microsoft.com/office/officeart/2005/8/layout/orgChart1"/>
    <dgm:cxn modelId="{FEB208BF-643E-4497-8498-F9F91C887DD3}" type="presParOf" srcId="{68694A7B-30C5-492F-8C39-4D72FD70550C}" destId="{25673684-5E18-4B31-A733-A95522A2A0E8}" srcOrd="1" destOrd="0" presId="urn:microsoft.com/office/officeart/2005/8/layout/orgChart1"/>
    <dgm:cxn modelId="{0AAE6455-DFC5-4003-A26F-6143F10CC0E8}" type="presParOf" srcId="{C5C9F2BB-97A8-43FF-9612-86F29620A4D5}" destId="{7E4FAC87-9195-46EC-BF15-3998AC791651}" srcOrd="1" destOrd="0" presId="urn:microsoft.com/office/officeart/2005/8/layout/orgChart1"/>
    <dgm:cxn modelId="{87412BA3-F26F-4998-B392-1FBD5EC36A44}" type="presParOf" srcId="{C5C9F2BB-97A8-43FF-9612-86F29620A4D5}" destId="{E4A2DFDB-9519-4DBD-9850-F658826937A6}" srcOrd="2" destOrd="0" presId="urn:microsoft.com/office/officeart/2005/8/layout/orgChart1"/>
    <dgm:cxn modelId="{6C5C4D93-53F8-45A2-A79C-31D1F36E4F3D}" type="presParOf" srcId="{DD48E72F-2B69-4E03-8700-B2A966B00237}" destId="{6C903A06-DDBA-4DB0-A403-BDA02DCF89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9D3ADF-0635-4282-96EF-72C72D330089}">
      <dsp:nvSpPr>
        <dsp:cNvPr id="0" name=""/>
        <dsp:cNvSpPr/>
      </dsp:nvSpPr>
      <dsp:spPr>
        <a:xfrm>
          <a:off x="5355731" y="2189620"/>
          <a:ext cx="3301820" cy="130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860"/>
              </a:lnTo>
              <a:lnTo>
                <a:pt x="3301820" y="1082860"/>
              </a:lnTo>
              <a:lnTo>
                <a:pt x="3301820" y="13060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75A60-A2DA-4D85-B5B4-8A14D3E80ACE}">
      <dsp:nvSpPr>
        <dsp:cNvPr id="0" name=""/>
        <dsp:cNvSpPr/>
      </dsp:nvSpPr>
      <dsp:spPr>
        <a:xfrm>
          <a:off x="1687842" y="2189620"/>
          <a:ext cx="3667888" cy="1243924"/>
        </a:xfrm>
        <a:custGeom>
          <a:avLst/>
          <a:gdLst/>
          <a:ahLst/>
          <a:cxnLst/>
          <a:rect l="0" t="0" r="0" b="0"/>
          <a:pathLst>
            <a:path>
              <a:moveTo>
                <a:pt x="3667888" y="0"/>
              </a:moveTo>
              <a:lnTo>
                <a:pt x="3667888" y="1020770"/>
              </a:lnTo>
              <a:lnTo>
                <a:pt x="0" y="1020770"/>
              </a:lnTo>
              <a:lnTo>
                <a:pt x="0" y="124392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972FE3-F48B-494B-9E13-B856A24309D3}">
      <dsp:nvSpPr>
        <dsp:cNvPr id="0" name=""/>
        <dsp:cNvSpPr/>
      </dsp:nvSpPr>
      <dsp:spPr>
        <a:xfrm>
          <a:off x="5239000" y="2189620"/>
          <a:ext cx="116730" cy="121852"/>
        </a:xfrm>
        <a:custGeom>
          <a:avLst/>
          <a:gdLst/>
          <a:ahLst/>
          <a:cxnLst/>
          <a:rect l="0" t="0" r="0" b="0"/>
          <a:pathLst>
            <a:path>
              <a:moveTo>
                <a:pt x="116730" y="0"/>
              </a:moveTo>
              <a:lnTo>
                <a:pt x="0" y="0"/>
              </a:lnTo>
              <a:lnTo>
                <a:pt x="0" y="12185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8BCB94-219C-4318-BFB6-AA3A976E97BF}">
      <dsp:nvSpPr>
        <dsp:cNvPr id="0" name=""/>
        <dsp:cNvSpPr/>
      </dsp:nvSpPr>
      <dsp:spPr>
        <a:xfrm>
          <a:off x="3710649" y="0"/>
          <a:ext cx="3290162" cy="2189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Интерфейсный класс - это абстрактный класс, не имеющий данных и состоящий в основном из чисто виртуальных функций. Такой класс может иметь обычные виртуальные функции (не чисто виртуальные), например деструктор. Также могут быть статические функции-члены, например функции-фабрики.</a:t>
          </a:r>
          <a:endParaRPr lang="ru-RU" sz="1600" kern="1200" dirty="0"/>
        </a:p>
      </dsp:txBody>
      <dsp:txXfrm>
        <a:off x="3710649" y="0"/>
        <a:ext cx="3290162" cy="2189620"/>
      </dsp:txXfrm>
    </dsp:sp>
    <dsp:sp modelId="{D6AD9C77-74B5-4E35-BD69-172AB3EA9643}">
      <dsp:nvSpPr>
        <dsp:cNvPr id="0" name=""/>
        <dsp:cNvSpPr/>
      </dsp:nvSpPr>
      <dsp:spPr>
        <a:xfrm>
          <a:off x="3968180" y="2311472"/>
          <a:ext cx="2541640" cy="16666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Реализаця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интерфейсного </a:t>
          </a:r>
          <a:r>
            <a:rPr lang="ru-RU" sz="14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класса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-производный класс, в котором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переопределенычисто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виртуальные функции.</a:t>
          </a:r>
        </a:p>
      </dsp:txBody>
      <dsp:txXfrm>
        <a:off x="3968180" y="2311472"/>
        <a:ext cx="2541640" cy="1666621"/>
      </dsp:txXfrm>
    </dsp:sp>
    <dsp:sp modelId="{41939F05-7233-4D43-96F2-57E8300305E6}">
      <dsp:nvSpPr>
        <dsp:cNvPr id="0" name=""/>
        <dsp:cNvSpPr/>
      </dsp:nvSpPr>
      <dsp:spPr>
        <a:xfrm>
          <a:off x="1690" y="3433544"/>
          <a:ext cx="3372304" cy="2440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Так как класс реализации не доступен, то использовать конструктор нельзя, поэтому используется функция-фабрика, определяемая на стороне реализации. Эта функция обычно создает объект с помощью оператора </a:t>
          </a:r>
          <a:r>
            <a:rPr lang="ru-RU" altLang="ru-RU" sz="1600" kern="1200" dirty="0" err="1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new</a:t>
          </a:r>
          <a:r>
            <a:rPr lang="ru-RU" altLang="ru-RU" sz="16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и возвращает указатель на созданный объект, приведенный к указателю на интерфейсный класс.</a:t>
          </a:r>
          <a:endParaRPr lang="ru-RU" sz="1600" kern="1200" dirty="0"/>
        </a:p>
      </dsp:txBody>
      <dsp:txXfrm>
        <a:off x="1690" y="3433544"/>
        <a:ext cx="3372304" cy="2440094"/>
      </dsp:txXfrm>
    </dsp:sp>
    <dsp:sp modelId="{4B14FBCF-7DF1-4E51-A10F-801115574C9B}">
      <dsp:nvSpPr>
        <dsp:cNvPr id="0" name=""/>
        <dsp:cNvSpPr/>
      </dsp:nvSpPr>
      <dsp:spPr>
        <a:xfrm>
          <a:off x="6735567" y="3495634"/>
          <a:ext cx="3843967" cy="2277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Удаление объекта.</a:t>
          </a:r>
          <a:r>
            <a:rPr lang="ru-RU" altLang="ru-RU" sz="14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Существуют четыре основных варианта: использование оператора </a:t>
          </a:r>
          <a:r>
            <a:rPr kumimoji="0" lang="ru-RU" altLang="ru-RU" sz="1400" b="0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delete</a:t>
          </a: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и</a:t>
          </a:r>
          <a:r>
            <a:rPr lang="ru-RU" altLang="ru-RU" sz="1400" kern="1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спользование специальной виртуальной функции, использование внешней функции, автоматическое удаление с помощью интеллектуального указателя.</a:t>
          </a:r>
          <a:endParaRPr lang="ru-RU" sz="1400" kern="1200" dirty="0"/>
        </a:p>
      </dsp:txBody>
      <dsp:txXfrm>
        <a:off x="6735567" y="3495634"/>
        <a:ext cx="3843967" cy="2277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69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3626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904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7849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1016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87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3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950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42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63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31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27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3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36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1167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E720-D91A-4AFD-BD9C-E05F5E195C5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FE0BA04-61B7-4528-88DF-CA07FCE597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7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7586" y="1523337"/>
            <a:ext cx="876302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МДК 02.01.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платформы разработки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систем»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1.2. Технологии разработки АИС</a:t>
            </a:r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Белова С.В.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168" y="13834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НАУКИ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МОЛОДЕЖНОЙ ПОЛИТИКИ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Новороссийский колледж строительства и экономики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200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9225" y="1098291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реализации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Activator : private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Activator();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~Activator();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void Delete() override;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void Activate(bool activate) override;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friend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CreateInstance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Activator::Activator() {/* ... */}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Activator::~Activator() {/* ... */}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Activator::Delete() { delete this; }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Activator::Activate(bool activate) {/* ... */}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::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CreateInstance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return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static_cast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*&gt;(new Activator());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71323" y="113437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Интерфейсный класс.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интерфейсный класс редко бывает один, то обычно целесообразно создать базовый класс.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virtual ~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= default; 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защищенный деструктор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virtual void Delete() = 0;  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удаляет объект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operator=(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IBase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&amp;) = delete; 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 присваивания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демонстрационный интерфейсный класс.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public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IBase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~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 = default; 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защищенный деструктор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public: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virtual void Activate(bool activate) = 0;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static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IActivatable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CreateInstance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 //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функция-фабрика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35861" y="120134"/>
            <a:ext cx="6932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интерфейсного класса и его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4560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0657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897148"/>
            <a:ext cx="119420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Абстрактные структуры данных, методы, свойства и индексаторы в C#. Интерфейсы в языке C# и их связь с абстрактными классами. Реализация интерфейсов на основе классов и структур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3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0654" y="337504"/>
            <a:ext cx="5153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абстрактных классов в C#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4729" y="1021663"/>
            <a:ext cx="6096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обычных классов в C# есть абстрактные классы. Абстрактный класс похож на обычный класс. Он также может иметь переменные, методы, конструкторы, свойства. Единственное, что при определении абстрактных классов используется ключевое слово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Абстрактный класс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класс объявленный с ключевым словом </a:t>
            </a:r>
            <a:r>
              <a:rPr lang="ru-RU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имя_класса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 //тело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Такой класс имеет следующие особенности: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нельзя создавать экземпляры (объекты) абстрактного класса;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абстрактный класс может содержать как абстрактные методы/свойства, так и обычные;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в классе наследнике должны быть реализованы все абстрактные методы и свойства, объявленные в базовом классе.</a:t>
            </a:r>
            <a:b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8933" y="4010024"/>
            <a:ext cx="5063066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4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215" y="925448"/>
            <a:ext cx="9827604" cy="57977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0396" y="140618"/>
            <a:ext cx="7700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Абстрактный метод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метод, который не имеет своей реализации в базовом классе, и он ДОЛЖЕН быть реализован в классе-наследнике. Абстрактный метод может быть объявлен только в абстрактном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классе.Абстрактный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должен быть реализован в классе наследнике, виртуальный метод переопределять необязательно.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6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696" y="3358896"/>
            <a:ext cx="6242304" cy="34991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4995" y="978090"/>
            <a:ext cx="6096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Индексаторы позволяют индексировать объекты и обращаться к данным по индексу. Фактически с помощью индексаторов мы можем работать с объектами как с массивами. По форме они напоминают свойства со стандартными блоками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возвращают и присваивают значение.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свойств индексатор не имеет названия. Вместо него указывается ключевое слово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которого в квадратных скобках идут параметры. Индексатор должен иметь как минимум один параметр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9436" y="73134"/>
            <a:ext cx="275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Индексаторы в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C#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1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24" y="97722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— это некоторая программа, обеспечивающая взаимодействие между другими программами или их частями.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языка С# интерфейсы — абстрактные члены, объединенные под одним именем. Это как бы абстрактные классы, но более узкие.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введения интерфейса появилась из-за того, что абстрактные классы позволяют настраивать свои члены только в классах-наследниках (потомках).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260" y="241252"/>
            <a:ext cx="8817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 в языке C# и их связь с абстрактными классами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37028"/>
            <a:ext cx="7199697" cy="2420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99697" y="1265538"/>
            <a:ext cx="473562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 – это единица уровня класса, он объявляется за пределами класса, при помощи ключевого слова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ISomeInterface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интерфейса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Имена интерфейсам принято давать, начиная с префикса «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сразу отличать где класс, а где интерфейс.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интерфейса объявляются сигнатуры его членов, модификаторы доступа указывать не нужно: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ISomeInterface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string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SomeProperty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{ get; set; }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SomeMethod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a);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4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563754"/>
            <a:ext cx="3294246" cy="3294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7241" y="1187266"/>
            <a:ext cx="54992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объектно-ориентированного интерфейса состоит из двух частей: имени и методов интерфейса.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интерфейса строится по тем же правилам, что и другие идентификаторы используемого языка программирования.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интерфейса. В описании интерфейса определяются имена и сигнатуры входящих в него методов, то есть процедур или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функ-ций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интерфейсов возможно двумя способами: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может реализовывать интерфейс.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объявление переменных и параметров методов как имеющих тип «интерфейс».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1911" y="0"/>
            <a:ext cx="784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интерфейсов на основе классов и структур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9350" y="789946"/>
            <a:ext cx="6096000" cy="62786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указать, что класс реализует интерфейс, необходимо, так же, как и при наследовании, после имени класса и двоеточия указать имя интерфейса: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SomeClass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ISomeInterface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интерфейса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ISomeInterface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класса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Класс, который реализует интерфейс, должен предоставить реализацию всех членов интерфейса: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SomeClass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ISomeInterface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public string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SomeProperty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get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аксессора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{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//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аксессора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}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}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3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45253556"/>
              </p:ext>
            </p:extLst>
          </p:nvPr>
        </p:nvGraphicFramePr>
        <p:xfrm>
          <a:off x="567891" y="719666"/>
          <a:ext cx="10664791" cy="587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33736" y="116123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Интерфейсные классы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5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5348" y="79756"/>
            <a:ext cx="6672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 в конкретных языках и системах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8524" y="592149"/>
            <a:ext cx="774191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интерфейсы изначально входят в язык, являясь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неотъем-лемой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его частью.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объектной подсистеме языка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Pascal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никаких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-сов не было, их поддержка была введена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Delphi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для обеспечения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напи-сания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использования COM-компонентов. Соответственно, механизм ин-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терфейсов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Delphi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ориентирован, в первую очередь, на использование тех-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нологии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C++ интерфейсов, строго говоря, нет вообще. Механизм, аналогичный интерфейсам (и исторически предшествующий им)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реализу-ется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другими средствами чрезвычайно мощной объектной подсистемы это-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языка.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Интерфейсы в UML. Интерфейсы в UML используются 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ви-зуализации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специфицирования, конструирования и документирования стыковочных UML-узлов между составными частями системы. Типы и UML-роли обеспечивают механизм моделирования статического и дина-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мического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соответствия абстракции интерфейсу в конкретном контексте.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UML интерфейсы изображаются как классы со стереотипом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либо в виде кружочков (в этом случае содержащиеся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интер-фейсе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UML-операции не отображаются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79973" y="1123950"/>
            <a:ext cx="2844301" cy="55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39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</TotalTime>
  <Words>1069</Words>
  <Application>Microsoft Office PowerPoint</Application>
  <PresentationFormat>Произвольный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по темам контрольной работы по дисциплине «Информатика» </dc:title>
  <dc:creator>belova</dc:creator>
  <cp:lastModifiedBy>avanesyan</cp:lastModifiedBy>
  <cp:revision>27</cp:revision>
  <dcterms:created xsi:type="dcterms:W3CDTF">2021-01-20T13:42:52Z</dcterms:created>
  <dcterms:modified xsi:type="dcterms:W3CDTF">2021-04-12T11:32:22Z</dcterms:modified>
</cp:coreProperties>
</file>