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011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33" autoAdjust="0"/>
  </p:normalViewPr>
  <p:slideViewPr>
    <p:cSldViewPr>
      <p:cViewPr varScale="1">
        <p:scale>
          <a:sx n="106" d="100"/>
          <a:sy n="106" d="100"/>
        </p:scale>
        <p:origin x="-16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929718" cy="22860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Биография</a:t>
            </a:r>
            <a:r>
              <a:rPr lang="en-US" sz="3600" b="1" dirty="0"/>
              <a:t> </a:t>
            </a:r>
            <a:r>
              <a:rPr lang="ru-RU" sz="3600" b="1" dirty="0"/>
              <a:t>писателя </a:t>
            </a:r>
            <a:br>
              <a:rPr lang="ru-RU" sz="3600" b="1" dirty="0"/>
            </a:br>
            <a:r>
              <a:rPr lang="ru-RU" sz="3600" b="1" dirty="0"/>
              <a:t>И. А. Бунина (1870-1953)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Documents and Settings\Admin\Рабочий стол\KARTINKI\bunin28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643182"/>
            <a:ext cx="3000396" cy="4000528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KARTINKI\0013-019-V-1953-g.-v-Parizhe-I.Bunina-ne-stal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1" y="2643183"/>
            <a:ext cx="2928958" cy="4000527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KARTINKI\bun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643182"/>
            <a:ext cx="2886063" cy="400052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>
                <a:alpha val="0"/>
              </a:srgbClr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latin typeface="+mj-lt"/>
              </a:rPr>
              <a:t>В 1892 году они переехали в Полтаву, где брат Юлий заведовал статистическим бюро губернского земства. Иван Бунин поступил на службу библиотекарем земской управы, а затем - статистиком в губернскую управу. В период жизни в Полтаве познакомился с Л.Н. Толстым.</a:t>
            </a:r>
          </a:p>
          <a:p>
            <a:pPr algn="just"/>
            <a:r>
              <a:rPr lang="ru-RU" dirty="0">
                <a:latin typeface="+mj-lt"/>
              </a:rPr>
              <a:t>В январе 1895 года, после измены жены, Иван Алексеевич Бунин оставил службу и переехал сначала в Петербург, а затем в Москву. В 1898 женился на Анне Николаевне </a:t>
            </a:r>
            <a:r>
              <a:rPr lang="ru-RU" dirty="0" err="1">
                <a:latin typeface="+mj-lt"/>
              </a:rPr>
              <a:t>Цакни</a:t>
            </a:r>
            <a:r>
              <a:rPr lang="ru-RU" dirty="0">
                <a:latin typeface="+mj-lt"/>
              </a:rPr>
              <a:t> - гречанке, дочери революционера и эмигранта Н.П. </a:t>
            </a:r>
            <a:r>
              <a:rPr lang="ru-RU" dirty="0" err="1">
                <a:latin typeface="+mj-lt"/>
              </a:rPr>
              <a:t>Цакни</a:t>
            </a:r>
            <a:r>
              <a:rPr lang="ru-RU" dirty="0">
                <a:latin typeface="+mj-lt"/>
              </a:rPr>
              <a:t>. Семейная жизнь опять оказалась неудачной и в 1900 году супруги развелись, а в 1905 году скончался их сын Николай.</a:t>
            </a:r>
          </a:p>
        </p:txBody>
      </p:sp>
    </p:spTree>
  </p:cSld>
  <p:clrMapOvr>
    <a:masterClrMapping/>
  </p:clrMapOvr>
  <p:transition>
    <p:split orient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96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ru-RU" dirty="0"/>
              <a:t>Творчество писателя.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Первое стихотворение Бунин написал в восемь лет. В отрочестве его творчество носило подражательный характер: "больше всего подражал М.Ю. Лермонтову, отчасти А.С. Пушкину, которому старался подражать даже в почерке". В мае 1887 года произведение юного писателя впервые появилось в печати: петербургский еженедельный журнал "Родина" опубликовал одно из его стихотворений. В сентябре 1888 года его стихи появились в "Книжках недели", где печатались произведения Л.Н. Толстого, Щедрина, Полонского.</a:t>
            </a:r>
          </a:p>
        </p:txBody>
      </p:sp>
    </p:spTree>
  </p:cSld>
  <p:clrMapOvr>
    <a:masterClrMapping/>
  </p:clrMapOvr>
  <p:transition>
    <p:wheel spokes="2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  <a:prstGeom prst="flowChartProcess">
            <a:avLst/>
          </a:prstGeom>
        </p:spPr>
        <p:txBody>
          <a:bodyPr>
            <a:normAutofit lnSpcReduction="10000"/>
          </a:bodyPr>
          <a:lstStyle/>
          <a:p>
            <a:r>
              <a:rPr lang="ru-RU" dirty="0"/>
              <a:t>Литературная известность к Ивану Бунину пришла в 1900 году после выхода в свет рассказа "Антоновские яблоки". В 1901 году в издательстве символистов "Скорпион" вышел сборник стихотворений "Листопад". </a:t>
            </a:r>
          </a:p>
          <a:p>
            <a:r>
              <a:rPr lang="ru-RU" dirty="0"/>
              <a:t>Российской Академией наук Ивану Алексеевичу Бунину была присуждена Пушкинская премия. В 1902 году в издательстве "Знание" вышел первый том сочинений И.А. Бунина. В 1905 году Бунин, живший в гостинице "Националь", стал свидетелем Декабрьского вооруженного восстания.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95000"/>
                <a:lumOff val="5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6072230"/>
          </a:xfrm>
        </p:spPr>
        <p:txBody>
          <a:bodyPr>
            <a:normAutofit/>
          </a:bodyPr>
          <a:lstStyle/>
          <a:p>
            <a:r>
              <a:rPr lang="ru-RU" sz="2700" dirty="0">
                <a:latin typeface="+mj-lt"/>
              </a:rPr>
              <a:t>В 1906 году в Москве познакомился с Верой Николаевной </a:t>
            </a:r>
            <a:r>
              <a:rPr lang="ru-RU" sz="2700" dirty="0" err="1">
                <a:latin typeface="+mj-lt"/>
              </a:rPr>
              <a:t>Муромцевой</a:t>
            </a:r>
            <a:r>
              <a:rPr lang="ru-RU" sz="2700" dirty="0">
                <a:latin typeface="+mj-lt"/>
              </a:rPr>
              <a:t>, ставшей в 1907 году его женой и верной спутницей до конца жизни. Позднее В.Н. Муромцева, одаренная литературными способностями, написала серию книг-воспоминаний о своем муже. В 1909 году Российская Академия наук избрала Ивана Алексеевича Бунина почетным академиком по разряду изящной словесности. </a:t>
            </a:r>
          </a:p>
          <a:p>
            <a:r>
              <a:rPr lang="ru-RU" sz="2700" dirty="0">
                <a:latin typeface="+mj-lt"/>
              </a:rPr>
              <a:t>В 1912 году, в Московском университете состоялось его чествование. </a:t>
            </a:r>
          </a:p>
        </p:txBody>
      </p:sp>
    </p:spTree>
  </p:cSld>
  <p:clrMapOvr>
    <a:masterClrMapping/>
  </p:clrMapOvr>
  <p:transition>
    <p:plu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ru-RU" dirty="0"/>
              <a:t>Путешествия Бунина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2984"/>
            <a:ext cx="9144000" cy="5715016"/>
          </a:xfrm>
        </p:spPr>
        <p:txBody>
          <a:bodyPr>
            <a:normAutofit lnSpcReduction="10000"/>
          </a:bodyPr>
          <a:lstStyle/>
          <a:p>
            <a:r>
              <a:rPr lang="ru-RU" sz="2700" dirty="0"/>
              <a:t>В 1907 году И.А.Бунин с супругой (Верой Николаевной) отправился в путешествие по странам Востока - Сирии, Египту, Палестине. . В 1910 году он отправился в новое путешествие – сначала  в Европу, а затем в Египет и на Цейлон. Осенью 1912 - весной 1913 года писатель опять отправился за границу: в Трапезунд, Константинополь, Бухарест, а три зимы в 1913-1915 годах Бунины провели на Капри. Кроме перечисленных мест в период с 1907 по 1915 год Иван Алексеевич ни один раз бывал в Турции, в странах Малой Азии, в Греции, в Оране, Алжире, Тунисе и на окраинах Сахары, в Индии, изъездил почти всю Европу, особенно Сицилию и Италию, был в Румынии и Сербии. </a:t>
            </a:r>
          </a:p>
        </p:txBody>
      </p:sp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3786190"/>
          </a:xfrm>
        </p:spPr>
        <p:txBody>
          <a:bodyPr/>
          <a:lstStyle/>
          <a:p>
            <a:r>
              <a:rPr lang="ru-RU" dirty="0"/>
              <a:t>В 1939 году, после начала Второй мировой войны, Бунины поселились на юге Франции, в </a:t>
            </a:r>
            <a:r>
              <a:rPr lang="ru-RU" dirty="0" err="1"/>
              <a:t>Грассе</a:t>
            </a:r>
            <a:r>
              <a:rPr lang="ru-RU" dirty="0"/>
              <a:t>, на вилле "</a:t>
            </a:r>
            <a:r>
              <a:rPr lang="ru-RU" dirty="0" err="1"/>
              <a:t>Жаннет</a:t>
            </a:r>
            <a:r>
              <a:rPr lang="ru-RU" dirty="0"/>
              <a:t>", где и провели всю войну. Иван Алексеевич неоднократно выражал желание возвратиться в Россию,</a:t>
            </a: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endParaRPr lang="ru-RU" dirty="0"/>
          </a:p>
        </p:txBody>
      </p:sp>
    </p:spTree>
  </p:cSld>
  <p:clrMapOvr>
    <a:masterClrMapping/>
  </p:clrMapOvr>
  <p:transition>
    <p:strips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557216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Последние годы писателя прошли в нищете. Умер Иван Алексеевич Бунин в Париже. В ночь с 7 на 8 ноября 1953 года, через два часа после полуночи его не стало: он умер тихо и спокойно, во сне. На его постели лежал роман Л.Н. Толстого "Воскресение". Похоронен Иван Алексеевич Бунин на русском кладбище </a:t>
            </a:r>
            <a:r>
              <a:rPr lang="ru-RU" dirty="0" err="1">
                <a:solidFill>
                  <a:schemeClr val="bg1"/>
                </a:solidFill>
              </a:rPr>
              <a:t>Сен-Женевьев-де-Буа</a:t>
            </a:r>
            <a:r>
              <a:rPr lang="ru-RU" dirty="0">
                <a:solidFill>
                  <a:schemeClr val="bg1"/>
                </a:solidFill>
              </a:rPr>
              <a:t>, под Парижем…</a:t>
            </a:r>
          </a:p>
        </p:txBody>
      </p:sp>
    </p:spTree>
  </p:cSld>
  <p:clrMapOvr>
    <a:masterClrMapping/>
  </p:clrMapOvr>
  <p:transition>
    <p:pull dir="l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>
                <a:alpha val="0"/>
              </a:srgb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Autofit/>
          </a:bodyPr>
          <a:lstStyle/>
          <a:p>
            <a:r>
              <a:rPr lang="ru-RU" sz="2800" dirty="0">
                <a:latin typeface="+mj-lt"/>
              </a:rPr>
              <a:t>Иван Алексеевич Бунин родился 22 октября (по старому стилю - 10 октября) </a:t>
            </a:r>
            <a:r>
              <a:rPr lang="en-US" sz="2800" dirty="0">
                <a:latin typeface="+mj-lt"/>
              </a:rPr>
              <a:t>1870</a:t>
            </a:r>
            <a:r>
              <a:rPr lang="ru-RU" sz="2800" dirty="0">
                <a:latin typeface="+mj-lt"/>
              </a:rPr>
              <a:t> года в Воронеже, в семье обедневшего дворянина, принадлежавшего к старинному дворянскому роду. В "Гербовнике дворянских родов" сказано, что существует несколько старинных дворянских родов Буниных, происходящих, по преданию, от </a:t>
            </a:r>
            <a:r>
              <a:rPr lang="ru-RU" sz="2800" dirty="0" err="1">
                <a:latin typeface="+mj-lt"/>
              </a:rPr>
              <a:t>Симеона</a:t>
            </a:r>
            <a:r>
              <a:rPr lang="ru-RU" sz="2800" dirty="0">
                <a:latin typeface="+mj-lt"/>
              </a:rPr>
              <a:t> </a:t>
            </a:r>
            <a:r>
              <a:rPr lang="ru-RU" sz="2800" dirty="0" err="1">
                <a:latin typeface="+mj-lt"/>
              </a:rPr>
              <a:t>Буникевского</a:t>
            </a:r>
            <a:r>
              <a:rPr lang="ru-RU" sz="2800" dirty="0">
                <a:latin typeface="+mj-lt"/>
              </a:rPr>
              <a:t> (</a:t>
            </a:r>
            <a:r>
              <a:rPr lang="ru-RU" sz="2800" dirty="0" err="1">
                <a:latin typeface="+mj-lt"/>
              </a:rPr>
              <a:t>Бунковского</a:t>
            </a:r>
            <a:r>
              <a:rPr lang="ru-RU" sz="2800" dirty="0">
                <a:latin typeface="+mj-lt"/>
              </a:rPr>
              <a:t>), имевшего знатное происхождение и выехавшего из Польши в XV веке к великому князю Василию Васильевичу.</a:t>
            </a:r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>
                <a:alpha val="0"/>
              </a:srgbClr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221455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Семья Ивана Алексеевича Бунина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929066"/>
            <a:ext cx="8186766" cy="2350776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2500" lnSpcReduction="20000"/>
          </a:bodyPr>
          <a:lstStyle/>
          <a:p>
            <a:r>
              <a:rPr lang="ru-RU" i="1" dirty="0">
                <a:solidFill>
                  <a:schemeClr val="bg1"/>
                </a:solidFill>
              </a:rPr>
              <a:t>Отец Ивана Алексеевича - Алексей Николаевич Бунин, мать - Людмила Александровна, урожденная Чубарова. В семье было девять детей, но пятеро умерли; старшие братья - Юлий и Евгений, младшая сестра - Мария</a:t>
            </a:r>
            <a:r>
              <a:rPr lang="ru-RU" i="1" dirty="0"/>
              <a:t>. </a:t>
            </a:r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3286100"/>
            <a:ext cx="9144000" cy="3571900"/>
          </a:xfrm>
        </p:spPr>
        <p:txBody>
          <a:bodyPr/>
          <a:lstStyle/>
          <a:p>
            <a:endParaRPr lang="ru-RU" dirty="0"/>
          </a:p>
          <a:p>
            <a:r>
              <a:rPr lang="ru-RU" dirty="0"/>
              <a:t>Первые три года жизни будущего писателя прошли в Воронеже, затем отец, питавший слабость к клубам, картам и вину был вынужден переехать с семьей в свое поместье - на хутор </a:t>
            </a:r>
            <a:r>
              <a:rPr lang="ru-RU" dirty="0" err="1"/>
              <a:t>Бутырки</a:t>
            </a:r>
            <a:r>
              <a:rPr lang="ru-RU" dirty="0"/>
              <a:t> Елецкого уезда Орловской губернии.</a:t>
            </a:r>
          </a:p>
        </p:txBody>
      </p:sp>
      <p:pic>
        <p:nvPicPr>
          <p:cNvPr id="1026" name="Picture 2" descr="C:\Documents and Settings\Admin\Рабочий стол\KARTINKI\028elets03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78619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900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4-006-Ljudmila-Aleksandrovna-Buni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428860" cy="3457799"/>
          </a:xfrm>
        </p:spPr>
      </p:pic>
      <p:sp>
        <p:nvSpPr>
          <p:cNvPr id="5" name="Прямоугольник 4"/>
          <p:cNvSpPr/>
          <p:nvPr/>
        </p:nvSpPr>
        <p:spPr>
          <a:xfrm>
            <a:off x="2285952" y="0"/>
            <a:ext cx="68580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Отец Ивана Бунина был человеком необыкновенно сильным, здоровым, жизнерадостным, решительным, великодушным, вспыльчивым, но отходчивым. Учиться Алексей Николаевич не любил, из-за чего в Орловской гимназии учился недолго, но очень любил читать, читая все, что попадало под руку.</a:t>
            </a:r>
          </a:p>
        </p:txBody>
      </p:sp>
    </p:spTree>
  </p:cSld>
  <p:clrMapOvr>
    <a:masterClrMapping/>
  </p:clrMapOvr>
  <p:transition>
    <p:pull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200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0"/>
            <a:ext cx="6786578" cy="4389120"/>
          </a:xfrm>
        </p:spPr>
        <p:txBody>
          <a:bodyPr>
            <a:noAutofit/>
          </a:bodyPr>
          <a:lstStyle/>
          <a:p>
            <a:r>
              <a:rPr lang="ru-RU" sz="2400" dirty="0"/>
              <a:t>Мать Ивана Бунина была полной противоположностью мужу: кроткой, нежной и чувствительной натурой, воспитанной на лирике Пушкина и Жуковского и занималась, в первую очередь, воспитанием детей... </a:t>
            </a:r>
          </a:p>
          <a:p>
            <a:r>
              <a:rPr lang="ru-RU" sz="2400" dirty="0"/>
              <a:t>Вера Николаевна Муромцева, жена Бунина, вспоминает: "Мать его, Людмила Александровна, всегда говорила мне, что "Ваня с самого рождения отличался от остальных детей", что она всегда знала, что он будет "особенный", "ни у кого нет такой тонкой души, как у него": "В Воронеже он, моложе двух лет, ходил в соседний магазин за конфеткой. Его крестный, генерал Сипягин, уверял, что он будет большим человеком... генералом!" </a:t>
            </a:r>
          </a:p>
        </p:txBody>
      </p:sp>
      <p:pic>
        <p:nvPicPr>
          <p:cNvPr id="5122" name="Picture 2" descr="C:\Documents and Settings\Admin\Рабочий стол\KARTINKI\0004-007-Ljudmila-Aleksandrovna-Bun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313643" cy="321468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Сестры Маша и Саша и брат Евгений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40"/>
            <a:ext cx="9144000" cy="5143560"/>
          </a:xfrm>
        </p:spPr>
        <p:txBody>
          <a:bodyPr>
            <a:noAutofit/>
          </a:bodyPr>
          <a:lstStyle/>
          <a:p>
            <a:r>
              <a:rPr lang="ru-RU" sz="1700" dirty="0">
                <a:solidFill>
                  <a:schemeClr val="accent6">
                    <a:lumMod val="75000"/>
                  </a:schemeClr>
                </a:solidFill>
              </a:rPr>
              <a:t>Когда Ивану было лет семь-восемь, на Рождество приехал из Москвы Юлий, уже окончивший математический факультет и учившийся на юридическом. Но в конце святок заболела Саша, младшая девочка, любимица всего дома. Спасти ее не удалось. Это так потрясло Ваню, что уже никогда у него не проходило жуткое изумление перед смертью. Вот как он сам записал об этом: "В тот февральский вечер, когда умерла Саша и я бежал по снежному двору в людскую сказать об этом, я на бегу все глядел в темное облачное небо, думая, что ее маленькая душа летит теперь туда. Во всем моем существе был какой-то остановившийся ужас, чувство внезапного совершившегося великого, непостижимого события". </a:t>
            </a:r>
          </a:p>
          <a:p>
            <a:r>
              <a:rPr lang="ru-RU" sz="1700" dirty="0">
                <a:solidFill>
                  <a:schemeClr val="accent6">
                    <a:lumMod val="75000"/>
                  </a:schemeClr>
                </a:solidFill>
              </a:rPr>
              <a:t>С Машей Ваня тоже дружил, она была очень горячей, веселой девочкой, но тоже вспыльчивой, больше всех походила характером на отца, но была не в пример ему нервна, заносчива и, как и он, очень отходчива; и если они с братом ссорились, то ненадолго. Немного ревновала его к матери. "Любимчик!" - иронически называла его во время ссор" (В.Н. Муромцева). </a:t>
            </a:r>
          </a:p>
          <a:p>
            <a:r>
              <a:rPr lang="ru-RU" sz="1700" dirty="0">
                <a:solidFill>
                  <a:schemeClr val="accent6">
                    <a:lumMod val="75000"/>
                  </a:schemeClr>
                </a:solidFill>
              </a:rPr>
              <a:t>Средний брат Евгений, человек мягкий, "домашний" , без особых талантов, был отправлен отцом в военное училище и оставался вначале в Петербурге в полку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FF3399">
                <a:alpha val="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prstMaterial="dkEdge"/>
          </a:bodyPr>
          <a:lstStyle/>
          <a:p>
            <a:r>
              <a:rPr lang="ru-RU" dirty="0">
                <a:ln>
                  <a:gradFill>
                    <a:gsLst>
                      <a:gs pos="0">
                        <a:srgbClr val="000082"/>
                      </a:gs>
                      <a:gs pos="30000">
                        <a:srgbClr val="66008F"/>
                      </a:gs>
                      <a:gs pos="64999">
                        <a:srgbClr val="BA0066"/>
                      </a:gs>
                      <a:gs pos="89999">
                        <a:srgbClr val="FF0000"/>
                      </a:gs>
                      <a:gs pos="100000">
                        <a:srgbClr val="FF8200"/>
                      </a:gs>
                    </a:gsLst>
                    <a:lin ang="5400000" scaled="0"/>
                  </a:gra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</a:rPr>
              <a:t>Образование И.А.Бунина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929330"/>
          </a:xfrm>
        </p:spPr>
        <p:txBody>
          <a:bodyPr>
            <a:noAutofit/>
          </a:bodyPr>
          <a:lstStyle/>
          <a:p>
            <a:r>
              <a:rPr lang="ru-RU" sz="2700" dirty="0">
                <a:latin typeface="+mj-lt"/>
              </a:rPr>
              <a:t>Первое образование Иван Алексеевич Бунин получил у своего домашнего воспитателя. В 1881 году поступил в гимназию в Ельце, но проучился там всего пять лет, так как на образование младшего сына у семьи не было средств. Дальнейшее образование проходило в домашних условиях: полностью освоить программу гимназии, а затем и университета Ивану Бунину помог его старший брат Юлий, к тому времени окончивший университет, пробывший год в тюрьме по политическим мотивам и высланный на три года домой.</a:t>
            </a:r>
          </a:p>
        </p:txBody>
      </p:sp>
    </p:spTree>
  </p:cSld>
  <p:clrMapOvr>
    <a:masterClrMapping/>
  </p:clrMapOvr>
  <p:transition>
    <p:cover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0000">
              <a:srgbClr val="9CB86E"/>
            </a:gs>
            <a:gs pos="100000">
              <a:srgbClr val="156B13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Самостоятельная жизнь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5286412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latin typeface="+mj-lt"/>
              </a:rPr>
              <a:t>Самостоятельная жизнь началась с весны 1889 года. Иван Алексеевич Бунин вслед за братом Юлием переселился в Харьков. С осени стал работать при "Орловском вестнике". В 1891 году в приложении к газете "Орловский вестник" вышла его ученическая книжка "Стихотворения. 1887-1891". Тогда же Иван Бунин познакомился с Варварой Владимировной Пащенко. В 1891 году они стали жить одной семьей, но так как родители Варвары Владимировны были против этого брака, супруги жили невенчанные</a:t>
            </a:r>
            <a:r>
              <a:rPr lang="ru-RU" sz="2800" dirty="0"/>
              <a:t>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ransition>
    <p:wheel spokes="8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207</TotalTime>
  <Words>1303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Яркая</vt:lpstr>
      <vt:lpstr>Биография писателя  И. А. Бунина (1870-1953) </vt:lpstr>
      <vt:lpstr>Слайд 2</vt:lpstr>
      <vt:lpstr>Семья Ивана Алексеевича Бунина</vt:lpstr>
      <vt:lpstr>Слайд 4</vt:lpstr>
      <vt:lpstr>Слайд 5</vt:lpstr>
      <vt:lpstr>Слайд 6</vt:lpstr>
      <vt:lpstr>Сестры Маша и Саша и брат Евгений</vt:lpstr>
      <vt:lpstr>Образование И.А.Бунина</vt:lpstr>
      <vt:lpstr>Самостоятельная жизнь</vt:lpstr>
      <vt:lpstr>Слайд 10</vt:lpstr>
      <vt:lpstr>Творчество писателя.</vt:lpstr>
      <vt:lpstr>Слайд 12</vt:lpstr>
      <vt:lpstr>Слайд 13</vt:lpstr>
      <vt:lpstr>Путешествия Бунина   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Биография и обзор творчества писателя И. А. Бунина </dc:title>
  <cp:lastModifiedBy>avanesyan</cp:lastModifiedBy>
  <cp:revision>25</cp:revision>
  <dcterms:modified xsi:type="dcterms:W3CDTF">2022-04-18T08:09:12Z</dcterms:modified>
</cp:coreProperties>
</file>