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3" r:id="rId16"/>
    <p:sldId id="269" r:id="rId17"/>
    <p:sldId id="270" r:id="rId18"/>
    <p:sldId id="293" r:id="rId19"/>
    <p:sldId id="276" r:id="rId20"/>
    <p:sldId id="277" r:id="rId21"/>
    <p:sldId id="278" r:id="rId22"/>
    <p:sldId id="279" r:id="rId23"/>
    <p:sldId id="271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3A820E-8465-477A-AD5B-E31428E44BFD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A0905B-D76F-4FB3-93FC-09CB4E469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065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ПРЕЗЕНТАЦИЯ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тему «Условные изображения элементов железобетонных конструкций»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165304"/>
            <a:ext cx="6400800" cy="5040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Преподаватель </a:t>
            </a:r>
            <a:r>
              <a:rPr lang="ru-RU" dirty="0" err="1" smtClean="0">
                <a:solidFill>
                  <a:schemeClr val="tx1"/>
                </a:solidFill>
              </a:rPr>
              <a:t>Гомозова</a:t>
            </a:r>
            <a:r>
              <a:rPr lang="ru-RU" dirty="0" smtClean="0">
                <a:solidFill>
                  <a:schemeClr val="tx1"/>
                </a:solidFill>
              </a:rPr>
              <a:t> Л.Н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масштабы чертежей.png"/>
          <p:cNvPicPr/>
          <p:nvPr/>
        </p:nvPicPr>
        <p:blipFill>
          <a:blip r:embed="rId2" cstate="print"/>
          <a:srcRect t="1785" r="3636" b="1786"/>
          <a:stretch>
            <a:fillRect/>
          </a:stretch>
        </p:blipFill>
        <p:spPr bwMode="auto">
          <a:xfrm>
            <a:off x="827584" y="2708920"/>
            <a:ext cx="7632848" cy="38884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16633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Масштабы изображений на чертежах должны соответствовать приведённым в </a:t>
            </a:r>
            <a:r>
              <a:rPr lang="ru-RU" sz="2400" dirty="0" smtClean="0"/>
              <a:t>таблице</a:t>
            </a:r>
          </a:p>
          <a:p>
            <a:endParaRPr lang="ru-RU" sz="32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832211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Числовое значение масштаба без буквы «М» проставляется в скобках рядом с наименованием каждого железобетонного элемента. В случае выполнения всего чертежа в одном масштабе масштаб чертежа проставляется в соответствующей графе основной надписи.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-53278"/>
            <a:ext cx="8640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состав основного комплекта рабочих чертежей марки КЖ включают: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общие данные по рабочим чертежам;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схемы расположения элементов сборных бетонных и железобетонных конструкций;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-рабочие чертежи монолитных бетонных и железобетонных конструкций (кроме чертежей арматурных и закладных изделий, применённых в этих конструкциях);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-спецификации и ведомость расхода стали на один элемент.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3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Состав основного комплекта рабочих чертежей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Чертёж</a:t>
            </a:r>
            <a:r>
              <a:rPr lang="ru-RU" sz="3200" dirty="0"/>
              <a:t>, на котором показаны в виде условных или упрощенных изображений элементы конструкций и связи между ними, представляет собой </a:t>
            </a:r>
            <a:r>
              <a:rPr lang="ru-RU" sz="3200" b="1" i="1" dirty="0"/>
              <a:t>схему расположения элементов сборных конструкций</a:t>
            </a:r>
            <a:r>
              <a:rPr lang="ru-RU" sz="3200" i="1" dirty="0"/>
              <a:t>.</a:t>
            </a:r>
            <a:r>
              <a:rPr lang="ru-RU" sz="3200" dirty="0"/>
              <a:t> </a:t>
            </a:r>
            <a:endParaRPr lang="ru-RU" sz="3200" dirty="0" smtClean="0"/>
          </a:p>
          <a:p>
            <a:pPr algn="just"/>
            <a:r>
              <a:rPr lang="ru-RU" sz="3200" dirty="0" smtClean="0"/>
              <a:t>Схемы </a:t>
            </a:r>
            <a:r>
              <a:rPr lang="ru-RU" sz="3200" dirty="0"/>
              <a:t>расположения элементов конструкций используют при монтаже зданий и сооружений из сборных конструкций заводского изготовления, поэтому их иногда называют </a:t>
            </a:r>
            <a:r>
              <a:rPr lang="ru-RU" sz="3200" b="1" i="1" dirty="0"/>
              <a:t>монтажными схемами.</a:t>
            </a:r>
            <a:r>
              <a:rPr lang="ru-RU" sz="32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3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Схема расположения элементов сборных конструкций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108578"/>
            <a:ext cx="87129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схемах расположения указывают: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расстояния между координационными осями здания и между крайними осями;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привязку поверхностей или осей конструкций к координационным осям, а при необходимости, к другим элементам конструкций зданий;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марки элементов сборных конструкций, монолитных участков и соединительных изделий;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отметки подошвы фундаментов, верха консолей, стыка колонн и других наиболее характерных уровней элементов конструкций;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ссылки на узлы;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метки для установки в проектное положение некоторых элементов конструкций.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504" y="328438"/>
            <a:ext cx="892899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состав схем могут входить планы, разрезы и фасады. Железобетонные элементы схематически изображают в той плоскости, в которой они расположены (например, фундаменты, перекрытия, покрытия и т. п. – в плане; рамы, стеновые панели – на фасадах). Схемы сопровождают необходимыми разрезами и фрагментами. Существует некоторая особенность в изображении схемы плана элементов конструкции, расположенных друг над другом. Обе схемы располагают рядом, т. е. как бы лежащими в одной плоскости, причём нижнюю схему располагают ближе к координационной оси, а остальные – в порядке их размещения по высоте снизу вверх.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Gomozova\Pictures\схема расположения фундаментов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336704" cy="525658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74866"/>
            <a:ext cx="8892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Схема расположения фундаментов и фундаментных балок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7504" y="-16305"/>
            <a:ext cx="885698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рисунке приведена схема расположения (монтажный план) фундаментов и фундаментных балок производственного здания. На плане сплошными основными линиями изображены контуры фундаментов под колонны, например, Фм6, Фм3 (фундаменты железобетонные монолитные) и фундамент под оборудование ФОм3. Под полками линий-выносок указаны отметки низа фундаментов, указаны также размеры фундаментов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подбетонок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привязка их к координационным осям.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Подбетонка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– это слой бетона, укладываемый под фундамент. Одной утолщённой линией на схеме показаны фундаментные балки БФ2. На схемах подземных конструкций (например, фундаментов) изображение выполняют предполагая, что грунт прозрачный. К схемам прилагаются чертежи узлов фундаментов.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Чертёж узла 3 схемы расположения фундаментов</a:t>
            </a:r>
          </a:p>
          <a:p>
            <a:endParaRPr lang="ru-R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829168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рисунке представлен чертёж узла 3, который расположен на пересечении координационных осей А-1 схемы расположения фундаментов. Маркой МН6 на чертеже обозначены закладные детали. Схемы расположения элементов конструкций сопровождают спецификациями сборных элементов и соединительных деталей.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чертеж узл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4896544" cy="51845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Чертёж узла 3 схемы расположения фундаментов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схема расположения коллон и ригеле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08912" cy="504056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Схема расположения колонн и ригелей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Цель: Изучить условные изображения и правила выполнения и оформления чертежей железобетонных и металлических конструкций. </a:t>
            </a:r>
          </a:p>
          <a:p>
            <a:pPr algn="just"/>
            <a:r>
              <a:rPr lang="ru-RU" sz="3200" dirty="0" smtClean="0"/>
              <a:t>Ознакомить студентов с основными сведениями о чертежах строительных конструкций из железобетона (чертежи марки «КЖ») и металла (чертежи марки «КМ»)</a:t>
            </a:r>
          </a:p>
          <a:p>
            <a:pPr algn="just"/>
            <a:r>
              <a:rPr lang="ru-RU" sz="3200" dirty="0" smtClean="0"/>
              <a:t> Выполнять и графически оформлять, читать  строительную проектную документацию.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249601"/>
            <a:ext cx="84969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Схема расположения колонн и ригелей многоэтажного производственного здания (план и разрез 1-1). На плане условными обозначениями замаркированы колонны и балки (ригели). На разрезе в более крупном масштабе показаны колонны с консолями, ссылки на узлы, отметки характерных уровней элементов конструкций – подошвы и стыки колонн. На подобных схемах наносят только размеры между смежными координационными осями и крайними осями.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378573"/>
            <a:ext cx="87849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Для монтажа сборных конструкций стен составляют схемы расположения стеновых панелей. На рис. приведена схема расположения (план) стен 1-го этажа панельного жилого дома. На плане проставлены марки всех панелей стен: наружных ПС и внутренних В… Нанесены также марки других элементов: ЭП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электроблок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 ВП – вентиляционный блок, КВ – коробка водостока, У1л, У2п… – санитарно-технические кабины левая и правая.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Для монтажа панелей наружных стен здания служат схемы расположения стеновых панелей.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504" y="202599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рисунке изображена часть главного фасада между осями 1-7, на котором даны (на первом и последнем этажах) марки панелей стен.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Gomozova\Pictures\схема расположения панеле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15452"/>
            <a:ext cx="7632848" cy="48819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504" y="60942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На этом же чертеже приведена часть спецификации панелей наружных стен здания.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C:\Users\Gomozova\Pictures\схема расположения наружных панелей жил.дом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508780" cy="554461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340636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Из приведённых выше примеров следует, что схему расположения выполняют для каждой группы элементов конструкций, связанных условиями и последовательностью производства строительных работ.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Спецификацию к схемам расположения элементов конструкций составляют по форме 7 или 8 ГОСТ 21.101-97 (рис.)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Gomozova\Pictures\спецификация.png"/>
          <p:cNvPicPr/>
          <p:nvPr/>
        </p:nvPicPr>
        <p:blipFill>
          <a:blip r:embed="rId2" cstate="print"/>
          <a:srcRect b="4015"/>
          <a:stretch>
            <a:fillRect/>
          </a:stretch>
        </p:blipFill>
        <p:spPr bwMode="auto">
          <a:xfrm>
            <a:off x="1475656" y="2708921"/>
            <a:ext cx="6480719" cy="396044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173256"/>
            <a:ext cx="878497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спецификациях указывают: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а) в графе «Поз.» – позиции (марки) элементов конструкций, установок;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б) в графе «Обозначение»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обозначение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основных документов на записываемые в спецификацию элементы конструкций, оборудование и изделия или стандартов (технических условий) на них;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графе «Наименование» – наименования элементов конструкций, оборудования, изделий и их марки. Допускается на группу одноименных элементов указывать наименование один раз и его подчеркивать;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248399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г) в графе «Кол.» формы 7 – количество элементов. В графе «Кол...» формы8 – вместо многоточия записывают «по схеме», «на этаж» и т.п., а ниже – порядковые номера схем расположения или этажей;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 в графе «Масса, ед., кг» – массу в килограммах. Допускается приводить массу в тоннах, но с указанием единицы измерения;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е) в графе «Примечание» – дополнительные сведения, например, единицу измерения массы.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Сборочные чертежи</a:t>
            </a:r>
            <a:r>
              <a:rPr lang="ru-RU" sz="2400" dirty="0" smtClean="0"/>
              <a:t> элементов бетонных и железобетонных конструкций, включающие виды, разрезы и схемы армирования выполняют в масштабе 1:20, 1:50 или 1:100. Чертежи узлов конструкций (выносные элементы) вычерчивают в более крупном масштабе (1:5 или 1:10). На видах и разрезах показывают геометрическую форму конструкции, изображают имеющиеся в ней отверстия, проёмы, закладные детали, пробки, </a:t>
            </a:r>
            <a:r>
              <a:rPr lang="ru-RU" sz="2400" dirty="0" err="1" smtClean="0"/>
              <a:t>каналообразователи</a:t>
            </a:r>
            <a:r>
              <a:rPr lang="ru-RU" sz="2400" dirty="0" smtClean="0"/>
              <a:t> и т. п. На сборочных чертежах показывают также различные метки и надписи, необходимые для правильной ориентации элементов при их транспортировке и монтаже: риски координационных осей, метки, указывающие места </a:t>
            </a:r>
            <a:r>
              <a:rPr lang="ru-RU" sz="2400" dirty="0" err="1" smtClean="0"/>
              <a:t>опирания</a:t>
            </a:r>
            <a:r>
              <a:rPr lang="ru-RU" sz="2400" dirty="0" smtClean="0"/>
              <a:t> элемента при транспортировке и складировании, места обрезки предварительно напрягаемой арматуры и т. п.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159527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Арматуру и её расположение показывают на других чертежах-схемах армирования.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Gomozova\Pictures\сб конструкци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4968552" cy="504056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552" y="634194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Общий вид сборной железобетонной колонны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29815"/>
            <a:ext cx="871296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рисунке приведён сборочный чертёж колонны К-12. На виде нанесены все размеры, определяющие габариты и форму колонны, изображены и замаркированы закладные детали МН 1, МН 4, МН 9; пробки МН 7, а также отверстие с указанием диаметра и т. п. Закладная деталь МН 9 расположена на опорной части консоли,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опирания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подкрановой балки. Профиль основания колонны (ниже нулевой отметки) показан в виде выносного элемента 2.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Допускается не делать отдельные чертежи на простые детали, а все необходимые данные приводить на чертеже или, при большом их количестве, в ведомости деталей, которая рассматривается вместе со спецификацией монолитной железобетонной конструкцией.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0"/>
            <a:ext cx="8712968" cy="64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Условные графические изображения арматурных изделий и элементов железобетонных конструкций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Условные изображения, приведённые на рисунках 1 и 2 обязательны для применения в специальных и обмерных чертежах строительных конструкций вновь проектируемых зданий и сооружений. Размеры условных изображений, как правило, не проставляют. Если на чертеже приводят условные изображения, не предусмотренные ГОСТ 21.501-93, их сопровождают пояснениями.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Расположение арматуры показывают на 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схеме армирования</a:t>
            </a:r>
            <a:r>
              <a:rPr lang="ru-RU" sz="2400" dirty="0" smtClean="0"/>
              <a:t>. Схему армирования выполняют, обычно, в одной проекции (вид сверху для плит перекрытий, фундаментов и вид спереди для остальных конструкций). В наиболее характерных местах выполняют сечения, которые располагают вблизи соответствующей секущей плоскости. Сечения нумеруют арабскими цифрами. Схемы армирования изображают в предположении прозрачности бетона. На них показывают: контуры монолитной конструкции или элемента сборной конструкции (сплошной тонкой линией), габаритные размеры и размеры, определяющие проектное расположение арматурных изделий; арматурные изделия в соответствии с ГОСТ 21.501-93 (рис. 4.1); закладные изделия; толщину защитного слоя бетона; арматурные стержни изображают сплошной основной толстой линией. Предварительно напрягаемые арматурные стержни выделяют более толстой линией толщиной 1,5 </a:t>
            </a:r>
            <a:r>
              <a:rPr lang="ru-RU" sz="2400" dirty="0" err="1" smtClean="0"/>
              <a:t>s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651"/>
            <a:ext cx="871296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Стержень в сечении показывают точкой, предварительно напрягаемый – точкой большего диаметра. На схемах армирования, как правило, показывают сокращённые выноски позиций стержней (указывают только номер стержня). Полные выноски, на которых под полкой линии-выноски ставят число стержней, их диаметр и класс арматурной стали, приводят на сечениях элементов.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Элементы железобетонных конструкций армируют не только отдельными стержнями, но и арматурными сетками (марка С) и каркасами плоскими (марка КР) и пространственными (марка КП). Каркасы и сетки на схемах армирования изображают контуром, проведённым через концы стержней и упрощенно – с нанесением поперечных стержней по концам каркаса и в местах изменения шага стержней.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512" y="736739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Приведена схема армирования колонны К12, на которой сокращёнными выносками с номерами позиций обозначены все рабочие арматурные стержни. Нижняя часть колонны и консоль значительно усилены рабочей арматурой, поскольку помимо продольного сжатия от перекрытия, на консоль и колонну действует дополнительная нагрузка, вызывающая продольный изгиб.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Хомуты на схемах армирования колонн не изображают, а рядом помещают шкалу, на которой указывают номера позиций, диаметр хомутов и класс стали, а также шаг хомутов – расстояние в миллиметрах между ними.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Например, на шкале после номера позиции 8 проставлены диаметр круглой стали Ø 6, класс арматуры А1 – горячекатаная гладкая и шаг – 250, на участке консоли шаг хомутов –150 мм.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армирование колонн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544615" cy="583264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747109" y="-63788"/>
            <a:ext cx="36497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Схема армирования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сб конструкций 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649946" cy="59766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9543" y="-94565"/>
            <a:ext cx="9044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Рабочий чертёж монолитной конструкции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1520" y="166992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 чертежам железобетонных изделий составляют ведомость расхода стали по форме 4 ГОСТ 21.503-80. Допускается ведомость составлять раздельно на напрягаемую и ненапрягаемую арматуру. Кроме ведомости расхода стали на элемент на чертеже помещают спецификацию по ГОСТ 21.501-97.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Gomozova\Pictures\форма и пример ведомости расхода стали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348880"/>
            <a:ext cx="6930653" cy="4392488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форма и пример спецификации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08911" cy="554461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5908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Форма и пример заполнения спецификации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49883"/>
            <a:ext cx="84249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Разделы спецификации располагают в следующей последовательности: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Документация;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Сборочные единицы;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Детали;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Стандартные изделия;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Материалы.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Элементы, входящие в раздел сборочные единицы, записывают в следующей последовательности: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Каркасы пространственные;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Каркасы плоские;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Сетки;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Изделия закладные.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/>
              <a:t>Название каждого раздела подчёркивается сплошной тонкой линией. Допускается единицы измерения материалов записывать в графе «Примечание».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215358"/>
            <a:ext cx="89289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Чертежи арматурных, закладных и соединительных изделий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 должны содержать все необходимые данные для изготовления и контроля. Арматурные и закладные изделия изображаются и записываются в спецификацию в следующей последовательности: пространственные каркасы (КП), плоские каркасы (КС), сетки (С), закладные изделия (МН). При изображении каркаса или сетки одинаковые стержни, расположенные на равных расстояниях, наносят только по концам каркаса или сетки, а также в местах изменения шага стержней. При этом под полкой линии-выноски указывают шаг стержней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упрощенное изображение арматурных каркасов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640960" cy="4392488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-70847"/>
            <a:ext cx="8964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Упрощенное изображение пространственного и плоского арматурных каркасов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895366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Материал элементов железобетонных конструкций в сечении следует обозначать по ГОСТ 2.306-68, за исключением чертежей видов и схем армирования, где даётся только контур элемента без графического обозначения материала.</a:t>
            </a:r>
          </a:p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/>
              <a:t>Условные изображения арматурных </a:t>
            </a:r>
            <a:r>
              <a:rPr lang="ru-RU" sz="3200" dirty="0" smtClean="0"/>
              <a:t>изделий приведены в таблице.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-34670"/>
            <a:ext cx="8820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арматурных изделиях используют гнутые стержни. Размеры гнутых стержней указывают по наружным, а хомутов и крюков – по внутренним контурам (рис.)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07" descr="простановка разм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694120" cy="367240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2921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Простановка размеров на гнутых стержнях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79512" y="-10883"/>
            <a:ext cx="89644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чертежах плоских каркасов, сеток, закладных и соединительных изделий, состоящих только из отдельных деталей (стержней), составляют спецификацию по форме 7 ГОСТ 21.501–93, при групповом способе выполнения чертежей таких изделий – по форме 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Рисунок 108" descr="формы специфик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424936" cy="395954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608565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Две формы спецификации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" y="150227"/>
            <a:ext cx="896448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Чертежи составных частей (деталей) закладных и соединительных изделий не выполняют в том случае, если все необходимые данные для изготовления могут быть приведены на сборочном чертеже этих закладных или соединительных изделий.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1" name="Рисунок 109" descr="сб закладной дета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048672" cy="3960439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9813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Сборочный чертёж закладной соединительной детали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Будасов</a:t>
            </a:r>
            <a:r>
              <a:rPr lang="ru-RU" sz="2400" dirty="0" smtClean="0"/>
              <a:t> Б.В., Георгиевский О.В., Каминский В.П. Строительное черчение .</a:t>
            </a:r>
          </a:p>
          <a:p>
            <a:pPr algn="just"/>
            <a:r>
              <a:rPr lang="ru-RU" sz="2400" dirty="0" smtClean="0"/>
              <a:t>Государственные стандарты. Единая система конструкторской документации. </a:t>
            </a:r>
          </a:p>
          <a:p>
            <a:pPr algn="just"/>
            <a:r>
              <a:rPr lang="ru-RU" sz="2400" dirty="0" err="1" smtClean="0"/>
              <a:t>Брилинг</a:t>
            </a:r>
            <a:r>
              <a:rPr lang="ru-RU" sz="2400" dirty="0" smtClean="0"/>
              <a:t> Н.С. и др. Справочник по строительному черчению</a:t>
            </a:r>
          </a:p>
          <a:p>
            <a:pPr algn="just"/>
            <a:r>
              <a:rPr lang="ru-RU" sz="2400" dirty="0" err="1" smtClean="0"/>
              <a:t>Байков</a:t>
            </a:r>
            <a:r>
              <a:rPr lang="ru-RU" sz="2400" dirty="0" smtClean="0"/>
              <a:t> В.Н., Сигалов Э.Е. Железобетонные конструкции: </a:t>
            </a:r>
            <a:r>
              <a:rPr lang="ru-RU" sz="2400" dirty="0" err="1" smtClean="0"/>
              <a:t>Короев</a:t>
            </a:r>
            <a:r>
              <a:rPr lang="ru-RU" sz="2400" dirty="0" smtClean="0"/>
              <a:t> Ю.И. Черчение для строителей</a:t>
            </a:r>
          </a:p>
          <a:p>
            <a:pPr algn="just"/>
            <a:r>
              <a:rPr lang="ru-RU" sz="2400" dirty="0" err="1" smtClean="0"/>
              <a:t>Короев</a:t>
            </a:r>
            <a:r>
              <a:rPr lang="ru-RU" sz="2400" dirty="0" smtClean="0"/>
              <a:t> Ю.И. Строительное черчение и рисование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743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Используемые источники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Gomozova\Pictures\ус об 1.png"/>
          <p:cNvPicPr/>
          <p:nvPr/>
        </p:nvPicPr>
        <p:blipFill>
          <a:blip r:embed="rId2" cstate="print"/>
          <a:srcRect l="2802" t="1168" r="2802" b="1168"/>
          <a:stretch>
            <a:fillRect/>
          </a:stretch>
        </p:blipFill>
        <p:spPr bwMode="auto">
          <a:xfrm>
            <a:off x="2339752" y="260648"/>
            <a:ext cx="4464496" cy="6336704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-58697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Условные изображения строительных конструкций и их элементов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Users\Gomozova\Pictures\усоб2.png"/>
          <p:cNvPicPr/>
          <p:nvPr/>
        </p:nvPicPr>
        <p:blipFill>
          <a:blip r:embed="rId2" cstate="print"/>
          <a:srcRect l="1814" t="1266" r="3153" b="1266"/>
          <a:stretch>
            <a:fillRect/>
          </a:stretch>
        </p:blipFill>
        <p:spPr bwMode="auto">
          <a:xfrm>
            <a:off x="1979712" y="980728"/>
            <a:ext cx="5112568" cy="5544616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504" y="180562"/>
            <a:ext cx="8856984" cy="65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и правила оформления рабочих чертежей бетонных и железобетонных конструкций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состав рабочих чертежей бетонных и железобетонных конструкций включают рабочие чертежи: предназначенные для производства строительно-монтажных работ (основной комплект рабочих чертежей марки КЖ); бетонных и железобетонных элементов сборных конструкций, т. е. таких элементов, как балки, колонны, фермы, плиты, блоки и другие изделия, предварительно изготовленные (главным образом в заводских условиях) и применённые в этих конструкциях; арматурных и закладных изделий, использованных в монолитных железобетонных конструкциях, и ведомость в потребности в материалах на бетонные и железобетонные конструкции.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87624" y="2420888"/>
          <a:ext cx="6912768" cy="4245861"/>
        </p:xfrm>
        <a:graphic>
          <a:graphicData uri="http://schemas.openxmlformats.org/drawingml/2006/table">
            <a:tbl>
              <a:tblPr/>
              <a:tblGrid>
                <a:gridCol w="4709798"/>
                <a:gridCol w="2202970"/>
              </a:tblGrid>
              <a:tr h="550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Наименование элементов конструкций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Буквенные обозначения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Балки перекрытий и покрытий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Балки подкрановые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Балки фундаментные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Колонны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Плиты перекрытий и покрытий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Панели стеновые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Лестничные марши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Лестничные площадки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Фундаменты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Фермы стропильные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БК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БФ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ПС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ЛМ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ПЛ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Ф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ФС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42880"/>
            <a:ext cx="871296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рабочих чертежах железобетонных конструкций отдельным элементам присваиваются марки, состоящие из букв, обозначающих наименование данного элемента 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Таблица 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204830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Рядом с маркой пишется порядковый номер данной конструкции или её элемента, например, колонны К1, К2, фундаменты Ф1, Ф2. Если в проекте встречаются сборные и монолитные элементы одного и того же вида, то к обозначению монолитных конструкций присоединяют строчную букву «м» (например,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Фм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–для монолитных фундаментов), в отличие от сборных фундаментов, которые обозначаются одной буквой Ф. Марка пишется над полкой линии-выноски проведённой от обозначаемого элемента конструкции.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</TotalTime>
  <Words>1951</Words>
  <Application>Microsoft Office PowerPoint</Application>
  <PresentationFormat>Экран (4:3)</PresentationFormat>
  <Paragraphs>120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   ПРЕЗЕНТАЦИЯ  на тему «Условные изображения элементов железобетонных конструкций»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 тему «Условные изображения элементов железобетонных конструкций»</dc:title>
  <dc:creator>Gomozova</dc:creator>
  <cp:lastModifiedBy>avanesyan</cp:lastModifiedBy>
  <cp:revision>27</cp:revision>
  <dcterms:created xsi:type="dcterms:W3CDTF">2022-03-24T09:28:34Z</dcterms:created>
  <dcterms:modified xsi:type="dcterms:W3CDTF">2022-04-12T06:34:41Z</dcterms:modified>
</cp:coreProperties>
</file>