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88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6" r:id="rId13"/>
    <p:sldId id="26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682E-B2C4-4DE7-BD6A-FDB2FC764885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A0C6D-A2CE-4D78-8D65-7427BF1AE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B51489-D12A-46D1-8896-69CC5BE1027A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E0F282-23B1-4210-BB74-91D23FE1E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2400" cy="119970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Белова С.В.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«Модернизация локальной сети предприятия с помощью оборудования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79" y="5949280"/>
            <a:ext cx="218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Новороссийск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1663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(ГАПОУ КК «НКСЭ»)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7544" y="-171400"/>
            <a:ext cx="820891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Далее произведем настройку и конфигурирование клиентов.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Конфигурируем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aspca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основной LECS,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aspcb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как резервный. Модуль LANE в коммутаторе уровня ядра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становится основным сервером LES/BUS для ядра ELAN. В связи с тем, что оба модуля –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laneca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lanecb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имеют интерфейсы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Dual-PHY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выбираем активным интерфейсом первый из них (PHY-A).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представленной конфигурации мы соединяем порт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13/0/0 с портом, находящимся в составе VLAN в качестве второго порта внеполосного управления для испытательных целей. Постольку поскольку мы имеем дело с коммутатором, то ему необходим основной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маршрутизатор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Так как на уровне ядра не используется протокол HSRP, мы будем использовать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Proxy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ARP. Основной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маршрутизатор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будет иметь адрес 131.108.98.171, который принадлежит управляющему интерфейсу коммутатора. Маска подсети будет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255.255.0.0.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9512" y="50141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 показаны физические подключения основных и резервных соединений ATM от каждого порта модуля LANE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Dual-PHY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портам коммутаторов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aspca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aspcb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5" name="Picture 1" descr="image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4"/>
            <a:ext cx="5049317" cy="4737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  <a:tab pos="809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1" name="Picture 1" descr="image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5966927" cy="4176464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79512" y="66982"/>
            <a:ext cx="871296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  <a:tab pos="8096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  <a:tab pos="8096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представлена полученная схема сети с распространением VLAN по всему кампусу с функциями многоуровневой коммутации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672408" cy="576064"/>
          </a:xfrm>
        </p:spPr>
        <p:txBody>
          <a:bodyPr>
            <a:normAutofit fontScale="90000"/>
          </a:bodyPr>
          <a:lstStyle/>
          <a:p>
            <a:pPr lvl="0" indent="457200">
              <a:spcBef>
                <a:spcPts val="1800"/>
              </a:spcBef>
            </a:pP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                   Выводы: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ru-RU" sz="2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837292"/>
            <a:ext cx="856895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Виртуальные сети предлагают следующие преимущества: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широковещательного трафика;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функциональные рабочие группы;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повышенная безопасность.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отличие от традиционных сетей LAN, ограниченных интерфейсами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маршрутизатора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/моста, VLAN может рассматриваться как широковещательный домен с логически настраиваемыми границами;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преимуществом технологии VLAN является возможность создания рабочих групп, ориентированных более на функциональные потребности, чем на физическое расположение или тип носителя;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сети VLAN также предлагают дополнительные преимущества безопасности. Пользователи объявленной группы не могут получить доступ к данным другой группы потому, что каждая VLAN это закрытая логически объявленная группа;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VLAN может быть назначена для: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9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9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MAC адресу;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9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идентификатору пользователя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ID;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9600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сетевому адресу.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Технология виртуальных сетей создает гибкую основу для построения крупной сети, соединенной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маршрутизаторами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так как коммутаторы позволяют создавать полностью изолированные сегменты программным путем, не прибегая к физической коммутации.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6805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Спасибо 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за </a:t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404664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рассмотреть организацию VLAN – как меру для модернизации ЛВС предприятия.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достижения поставленной цели необходимо решить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следующие задачи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рассмотреть основные понятия виртуальной сети;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рассмотреть преимущества виртуальной сети;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рассмотреть способы модернизации ЛВС на основе VLAN.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исследования является виртуальная локальная сеть.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исследования являются характеристики виртуальной локальной сети.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-21867"/>
            <a:ext cx="864096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Многоуровневый подход к проектированию сетей обеспечивает оптимальное использование многоуровневой коммутации, что позволит создать масштабируемую, отказоустойчивую и управляемую сеть.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Независимо от того, по какой топологии построена корпоративная сеть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ATM – применение многоуровневой модели имеет множество преимуществ. Многоуровневая сеть имеет строгое иерархическое разделение различных компонентов, что обеспечивает значительное упрощение процедур поиска и устранения неисправностей при масштабировании такой сети. На рисунке представлена типичная иерархическая модель сети, объединяющей в себе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маршрутизаторы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концентраторы-повторители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7232299" cy="409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рисунке показан обновленный вариант сети с распространением VLAN по всему кампусу, предоставляющий преимущества многоуровневой коммутации.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800141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Независимо от того, используется ли ядро, основанное на коммутации кадров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на коммутации ячеек ATM, такой подход к проектированию имеет ряд общих преимуществ. Все части модели в значительной степени структурированы, что позволяет облегчить выполнение функций управления и поиска неисправностей. Модульность каждого строительного блока сети обеспечивает хорошие возможности масштабирования при добавлении новых корпусов здания и серверных ферм. «Интеллектуальные» маршрутизирующие протоколы уровня три, такие как OSPF и EIGRP, обеспечивают выполнение функций разделения нагрузки и восстановления после сбоев внутри основных магистралей уровня ядра.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профессионального модуля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ПМ03 «Эксплуатация объектов сетевой инфраструктуры»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 развертывания сетей для малого и среднего бизнеса на основе оборудования компании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Cisco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Маршрутизаторы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Cisco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обладают дополнительными функциями по контролю над широковещательным трафиком, что обеспечивает еще большую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масштабируемость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управляемость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кампусных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сетей. Эти функции заложены в программное обеспечение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Cisco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IOS™, которое функционирует как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маршрутизаторах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и на многоуровневых коммутаторах компании.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Поэтому для модернизации сети предприятия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предлагается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коммутаторы и маршрутизаторы данного производителя.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491" y="1988840"/>
            <a:ext cx="8498407" cy="444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5536" y="188640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представлена сеть с ядром ATM LANE на основе коммутаторов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Catalyst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5500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116632"/>
            <a:ext cx="8667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Рассмотрим модернизацию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базе оборудования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Cisco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Предлагается следующая схема ядра сети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2770" name="Picture 2" descr="image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764704"/>
            <a:ext cx="4104456" cy="38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31032" y="4653136"/>
            <a:ext cx="87129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 к ядру подключены девять клиентов LEC.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Клиент LEC выполняет роль пограничного элемента, работающего между сетью ATM и станциями некоторой локальной сети. Для каждой ЛС, входящей в АТМ, имеется один LEC.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клиентов определяется структурой сети организации, а именно: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5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концентротор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Fast Ethernet Switch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четыре штуки;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5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коммутатор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Gigabit Ethernet Switch,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5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рабочая станция для сервера терминалов на базе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Windows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2008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две штуки;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5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компьютеры для программистов и системного администратора, две штуки.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84403"/>
            <a:ext cx="8568952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требуемых виртуальных соединений вычисляется по формуле: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6n &lt;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(n-1)/2))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количество LEC в ядре ATM.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отсутствии трафика каждый LEC имеет шесть виртуальных соединений. Для сети ATM с девятью LEC мы получаем: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54 &lt;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90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определения количества открытых виртуальных соединений можно воспользоваться командой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Rwan#show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vc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AAL / Peak Avg. Burst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Interface VCD VPI VCI Type Encapsulation Kbps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Kbps Cells Status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 1 0 5 PVC AAL5-SAAL 155000 155000 96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 2 0 16 PVC AAL5-ILMI 155000 155000 96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ATM0/0.2 4 0 33 SVC LANE-LEC 155000 155000 32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ATM0/0.2 5 0 34 MSVC LANE-LEC 155000 155000 32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ATM0/0.2 6 0 35 SVC LANE-LEC 155000 155000 32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ATM0/0.2 7 0 36 MSVC LANE-LEC 155000 155000 32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ATM0/0.2 79 0 127 SVC LANE-DATA 155000 155000 32 ACTIVE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Показанный вывод результатов команды фиксирует шесть виртуальных соединений по умолчанию и одно соединение данных, которое открылось из-за текущей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Telnet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сессии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маршрутизатор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1006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Schoolbook</vt:lpstr>
      <vt:lpstr>Times New Roman</vt:lpstr>
      <vt:lpstr>Verdana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Выводы: </vt:lpstr>
      <vt:lpstr>Спасибо  за 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belova</cp:lastModifiedBy>
  <cp:revision>48</cp:revision>
  <dcterms:modified xsi:type="dcterms:W3CDTF">2020-02-07T10:56:15Z</dcterms:modified>
</cp:coreProperties>
</file>