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МЬЯ" initials="С" lastIdx="1" clrIdx="0">
    <p:extLst>
      <p:ext uri="{19B8F6BF-5375-455C-9EA6-DF929625EA0E}">
        <p15:presenceInfo xmlns:p15="http://schemas.microsoft.com/office/powerpoint/2012/main" xmlns="" userId="СЕМЬ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1030" y="3579608"/>
            <a:ext cx="8915399" cy="226278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русской философии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58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39" y="322728"/>
            <a:ext cx="1083295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Мономах (основное произведение — "Поучение", своеобразный философский морально-нравственный кодекс, где даются поучения потомкам, анализируются проблемы добра и зла, мужества, честности, стойкости, а также другие морально-нравственные вопросы);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669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421" y="0"/>
            <a:ext cx="7342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56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61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1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980" y="441063"/>
            <a:ext cx="102090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Климент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Смолятич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(основное произведение — "Послание пресвитеру Фоме", главная тема философии — проблемы разума, познания);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21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5017" y="0"/>
            <a:ext cx="5992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61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348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53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011" y="419548"/>
            <a:ext cx="9692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Филипп Пустынник (основное произведение — "Плач", затрагивающее проблемы взаимоотношения души и тела, плотского (материального) и духовного (идеального).</a:t>
            </a:r>
          </a:p>
        </p:txBody>
      </p:sp>
    </p:spTree>
    <p:extLst>
      <p:ext uri="{BB962C8B-B14F-4D97-AF65-F5344CB8AC3E}">
        <p14:creationId xmlns:p14="http://schemas.microsoft.com/office/powerpoint/2010/main" xmlns="" val="1017480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552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6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083" y="290456"/>
            <a:ext cx="1043491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темами, характерными для данного периода философии, являлись: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сохранение русской духовности;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христианство;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борьба за освобождение;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устройство государства;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познание.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2430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4405" y="204396"/>
            <a:ext cx="1045643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русский философии: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занималась процессами познания мира. Эти вопросы стояли только по отношению к человеку.2. Антропоцентризм. Проблемы доказательства Бога сводились к вопросу «зачем это нужно человеку».3. Обращение к проблемам нравственности.4. Обращение к социальной проблеме «Как сделать человека лучше?»5. Практическая направленность.6. Связь с отечественной культурой.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32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677" y="300573"/>
            <a:ext cx="1026279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философия — одно из направлений в мировой философии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Русская философия, как и другие национальные философии, выражает самосознание и менталитет народа, его историю,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духовные искания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феноменальность заключается в том, что русская философия развивалась исключительно автономно, самостоятельно, независимо от европейской и мировой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559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9863" y="279698"/>
            <a:ext cx="87352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вопрос русской философии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вопрос об истине — смысле бытия человека, его космического и земного назначения. Решается этот вопрос в духовно-религиозной теории истины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26942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718" y="0"/>
            <a:ext cx="1059628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Характерными чертами русской философии являются: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сильная подверженность религиозному влиянию, особенно православию и язычеству;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специфическая форма выражения философских мыслей — художественное творчество, литературная критика, публицистика, искусство, "эзопов язык" (что объясняется политической несвободой и жесткой цензурой);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целостность, стремление почти всех философов заниматься не отдельной проблематикой, а всем комплексом актуальных проблем;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264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254" y="473336"/>
            <a:ext cx="95958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•</a:t>
            </a:r>
            <a:r>
              <a:rPr lang="ru-RU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роль проблем морали и нравственности;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конкретность;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широкое распространение в массах, понятность простому народу.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757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0" y="363915"/>
            <a:ext cx="107289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философия прошла длительный путь своего развития, в котором различают ряд этапов: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становление русской философской мысли (XI — XVII вв.);2) русская философская мысль эпохи Просвещения (философские и социологические идеи русских просветителей XVIII в.);3) становление русской философии (философия революционных демократов, славянофилы и западники, народничество — начало и середина XIX в.);4) русский духовный ренессанс, «серебряный век» русской философии (последняя треть XIX — начало XX в.), которые в совокупности сформировали русскую классическую философию.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87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588" y="473337"/>
            <a:ext cx="8853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темами ранней русской философии были: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моральные и нравственные ценности;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объяснение христианства, попытки соединить его с язычеством;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государство;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право;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650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9102" y="559398"/>
            <a:ext cx="106428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наиболее ярких представителей философии указанного периода выделяются: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Иларион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(основное произведение - "Слове о Законе и Благодати", в котором популяризируется и анализируется христианство, его роль в настоящем и будущем Руси);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99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45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34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509</Words>
  <Application>Microsoft Office PowerPoint</Application>
  <PresentationFormat>Произвольный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Общая характеристика русской философии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русской философии</dc:title>
  <dc:creator>СЕМЬЯ</dc:creator>
  <cp:lastModifiedBy>dkflbr</cp:lastModifiedBy>
  <cp:revision>6</cp:revision>
  <dcterms:created xsi:type="dcterms:W3CDTF">2020-11-02T06:16:14Z</dcterms:created>
  <dcterms:modified xsi:type="dcterms:W3CDTF">2020-11-02T13:43:46Z</dcterms:modified>
</cp:coreProperties>
</file>