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2"/>
  </p:sldMasterIdLst>
  <p:notesMasterIdLst>
    <p:notesMasterId r:id="rId22"/>
  </p:notesMasterIdLst>
  <p:handoutMasterIdLst>
    <p:handoutMasterId r:id="rId23"/>
  </p:handoutMasterIdLst>
  <p:sldIdLst>
    <p:sldId id="256" r:id="rId3"/>
    <p:sldId id="270" r:id="rId4"/>
    <p:sldId id="271" r:id="rId5"/>
    <p:sldId id="272" r:id="rId6"/>
    <p:sldId id="284" r:id="rId7"/>
    <p:sldId id="258" r:id="rId8"/>
    <p:sldId id="261" r:id="rId9"/>
    <p:sldId id="266" r:id="rId10"/>
    <p:sldId id="267" r:id="rId11"/>
    <p:sldId id="274" r:id="rId12"/>
    <p:sldId id="262" r:id="rId13"/>
    <p:sldId id="277" r:id="rId14"/>
    <p:sldId id="278" r:id="rId15"/>
    <p:sldId id="279" r:id="rId16"/>
    <p:sldId id="280" r:id="rId17"/>
    <p:sldId id="281" r:id="rId18"/>
    <p:sldId id="282" r:id="rId19"/>
    <p:sldId id="283" r:id="rId20"/>
    <p:sldId id="285"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83662" autoAdjust="0"/>
  </p:normalViewPr>
  <p:slideViewPr>
    <p:cSldViewPr>
      <p:cViewPr varScale="1">
        <p:scale>
          <a:sx n="93" d="100"/>
          <a:sy n="93" d="100"/>
        </p:scale>
        <p:origin x="-1284" y="-96"/>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4" d="100"/>
          <a:sy n="84" d="100"/>
        </p:scale>
        <p:origin x="1002" y="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C2AA7-04B4-4EAB-8C47-EC9C9C106696}" type="doc">
      <dgm:prSet loTypeId="urn:microsoft.com/office/officeart/2005/8/layout/radial5" loCatId="cycle" qsTypeId="urn:microsoft.com/office/officeart/2005/8/quickstyle/simple1" qsCatId="simple" csTypeId="urn:microsoft.com/office/officeart/2005/8/colors/accent1_5" csCatId="accent1" phldr="1"/>
      <dgm:spPr/>
      <dgm:t>
        <a:bodyPr/>
        <a:lstStyle/>
        <a:p>
          <a:endParaRPr lang="ru-RU"/>
        </a:p>
      </dgm:t>
    </dgm:pt>
    <dgm:pt modelId="{00A56F17-E993-48FE-8997-38DB881F3BB5}">
      <dgm:prSet phldrT="[Текст]"/>
      <dgm:spPr/>
      <dgm:t>
        <a:bodyPr/>
        <a:lstStyle/>
        <a:p>
          <a:r>
            <a:rPr lang="ru-RU" dirty="0" smtClean="0"/>
            <a:t>Объекты авторского надзора</a:t>
          </a:r>
          <a:endParaRPr lang="ru-RU" dirty="0"/>
        </a:p>
      </dgm:t>
    </dgm:pt>
    <dgm:pt modelId="{A7373A4F-4D8C-47AF-BAD1-8AC4E9731864}" type="parTrans" cxnId="{0169500B-1288-4FCA-AAB5-0DAD38B4FF82}">
      <dgm:prSet/>
      <dgm:spPr/>
      <dgm:t>
        <a:bodyPr/>
        <a:lstStyle/>
        <a:p>
          <a:endParaRPr lang="ru-RU"/>
        </a:p>
      </dgm:t>
    </dgm:pt>
    <dgm:pt modelId="{5595E917-8804-41FB-9216-0D16231CA9B5}" type="sibTrans" cxnId="{0169500B-1288-4FCA-AAB5-0DAD38B4FF82}">
      <dgm:prSet/>
      <dgm:spPr/>
      <dgm:t>
        <a:bodyPr/>
        <a:lstStyle/>
        <a:p>
          <a:endParaRPr lang="ru-RU"/>
        </a:p>
      </dgm:t>
    </dgm:pt>
    <dgm:pt modelId="{CD3F85F8-4328-429E-BD32-89D932393AFD}">
      <dgm:prSet phldrT="[Текст]" custT="1"/>
      <dgm:spPr/>
      <dgm:t>
        <a:bodyPr/>
        <a:lstStyle/>
        <a:p>
          <a:r>
            <a:rPr lang="ru-RU" sz="1600" dirty="0" smtClean="0"/>
            <a:t>Документация по закупкам</a:t>
          </a:r>
          <a:endParaRPr lang="ru-RU" sz="1600" dirty="0"/>
        </a:p>
      </dgm:t>
    </dgm:pt>
    <dgm:pt modelId="{507FA1E9-1325-4215-AFFA-380583C5D6E7}" type="parTrans" cxnId="{A69F50C8-3CF0-4878-AB3A-3256A0EC69B5}">
      <dgm:prSet/>
      <dgm:spPr/>
      <dgm:t>
        <a:bodyPr/>
        <a:lstStyle/>
        <a:p>
          <a:endParaRPr lang="ru-RU"/>
        </a:p>
      </dgm:t>
    </dgm:pt>
    <dgm:pt modelId="{27CE9BFC-3084-42D2-85B6-9247F0587882}" type="sibTrans" cxnId="{A69F50C8-3CF0-4878-AB3A-3256A0EC69B5}">
      <dgm:prSet/>
      <dgm:spPr/>
      <dgm:t>
        <a:bodyPr/>
        <a:lstStyle/>
        <a:p>
          <a:endParaRPr lang="ru-RU"/>
        </a:p>
      </dgm:t>
    </dgm:pt>
    <dgm:pt modelId="{D0D6E10D-193B-4B46-9A63-901C4ECDBA85}">
      <dgm:prSet phldrT="[Текст]" custT="1"/>
      <dgm:spPr/>
      <dgm:t>
        <a:bodyPr/>
        <a:lstStyle/>
        <a:p>
          <a:r>
            <a:rPr lang="ru-RU" sz="1600" dirty="0" smtClean="0"/>
            <a:t>Исполнительная и сметная документация</a:t>
          </a:r>
          <a:endParaRPr lang="ru-RU" sz="1600" dirty="0"/>
        </a:p>
      </dgm:t>
    </dgm:pt>
    <dgm:pt modelId="{2F25CE42-8558-4F15-A3AD-6A1393E320C3}" type="parTrans" cxnId="{EC131316-1EED-4EBA-8156-11E5D9C2AAC2}">
      <dgm:prSet/>
      <dgm:spPr/>
      <dgm:t>
        <a:bodyPr/>
        <a:lstStyle/>
        <a:p>
          <a:endParaRPr lang="ru-RU"/>
        </a:p>
      </dgm:t>
    </dgm:pt>
    <dgm:pt modelId="{215ADDFC-7180-4E22-9164-5C6343B55907}" type="sibTrans" cxnId="{EC131316-1EED-4EBA-8156-11E5D9C2AAC2}">
      <dgm:prSet/>
      <dgm:spPr/>
      <dgm:t>
        <a:bodyPr/>
        <a:lstStyle/>
        <a:p>
          <a:endParaRPr lang="ru-RU"/>
        </a:p>
      </dgm:t>
    </dgm:pt>
    <dgm:pt modelId="{9507C25B-08B8-4985-B8E2-33E0546248B3}">
      <dgm:prSet phldrT="[Текст]" custT="1"/>
      <dgm:spPr/>
      <dgm:t>
        <a:bodyPr/>
        <a:lstStyle/>
        <a:p>
          <a:r>
            <a:rPr lang="ru-RU" sz="1600" dirty="0" smtClean="0"/>
            <a:t>Строительно-монтажные работы</a:t>
          </a:r>
          <a:endParaRPr lang="ru-RU" sz="1600" dirty="0"/>
        </a:p>
      </dgm:t>
    </dgm:pt>
    <dgm:pt modelId="{0E5B5FF4-7716-424D-A9FA-98677EEB7095}" type="parTrans" cxnId="{8510F4F7-4349-46CC-98F8-96A332353A66}">
      <dgm:prSet/>
      <dgm:spPr/>
      <dgm:t>
        <a:bodyPr/>
        <a:lstStyle/>
        <a:p>
          <a:endParaRPr lang="ru-RU"/>
        </a:p>
      </dgm:t>
    </dgm:pt>
    <dgm:pt modelId="{43A379E8-8B42-4A01-B203-A220486ADEEB}" type="sibTrans" cxnId="{8510F4F7-4349-46CC-98F8-96A332353A66}">
      <dgm:prSet/>
      <dgm:spPr/>
      <dgm:t>
        <a:bodyPr/>
        <a:lstStyle/>
        <a:p>
          <a:endParaRPr lang="ru-RU"/>
        </a:p>
      </dgm:t>
    </dgm:pt>
    <dgm:pt modelId="{CACCA0AA-052E-43E6-93AF-3B1F0EDD0A84}">
      <dgm:prSet phldrT="[Текст]" custT="1"/>
      <dgm:spPr/>
      <dgm:t>
        <a:bodyPr/>
        <a:lstStyle/>
        <a:p>
          <a:r>
            <a:rPr lang="ru-RU" sz="1600" dirty="0" smtClean="0"/>
            <a:t>Конструктивные элементы системы</a:t>
          </a:r>
          <a:endParaRPr lang="ru-RU" sz="1600" dirty="0"/>
        </a:p>
      </dgm:t>
    </dgm:pt>
    <dgm:pt modelId="{FB26ABC9-FB8B-4F9C-A409-45CCDC121775}" type="parTrans" cxnId="{4E9AAA24-C639-4C80-803F-CA8E6F09F9AA}">
      <dgm:prSet/>
      <dgm:spPr/>
      <dgm:t>
        <a:bodyPr/>
        <a:lstStyle/>
        <a:p>
          <a:endParaRPr lang="ru-RU"/>
        </a:p>
      </dgm:t>
    </dgm:pt>
    <dgm:pt modelId="{340EB98A-C775-41D0-B48F-468306E14CB0}" type="sibTrans" cxnId="{4E9AAA24-C639-4C80-803F-CA8E6F09F9AA}">
      <dgm:prSet/>
      <dgm:spPr/>
      <dgm:t>
        <a:bodyPr/>
        <a:lstStyle/>
        <a:p>
          <a:endParaRPr lang="ru-RU"/>
        </a:p>
      </dgm:t>
    </dgm:pt>
    <dgm:pt modelId="{F5F4A981-AEFD-4A46-9E34-AA4EA1B31FA4}">
      <dgm:prSet phldrT="[Текст]" custT="1"/>
      <dgm:spPr/>
      <dgm:t>
        <a:bodyPr/>
        <a:lstStyle/>
        <a:p>
          <a:r>
            <a:rPr lang="ru-RU" sz="1600" dirty="0" smtClean="0"/>
            <a:t>Материалы и оборудования</a:t>
          </a:r>
          <a:endParaRPr lang="ru-RU" sz="1600" dirty="0"/>
        </a:p>
      </dgm:t>
    </dgm:pt>
    <dgm:pt modelId="{7B2FE830-C650-4090-8A51-3950A18A23E8}" type="parTrans" cxnId="{7CAE367C-6535-4205-8800-F3E0BF679FD0}">
      <dgm:prSet/>
      <dgm:spPr/>
      <dgm:t>
        <a:bodyPr/>
        <a:lstStyle/>
        <a:p>
          <a:endParaRPr lang="ru-RU"/>
        </a:p>
      </dgm:t>
    </dgm:pt>
    <dgm:pt modelId="{4E9C9B41-4E9E-4559-855E-339CE980C298}" type="sibTrans" cxnId="{7CAE367C-6535-4205-8800-F3E0BF679FD0}">
      <dgm:prSet/>
      <dgm:spPr/>
      <dgm:t>
        <a:bodyPr/>
        <a:lstStyle/>
        <a:p>
          <a:endParaRPr lang="ru-RU"/>
        </a:p>
      </dgm:t>
    </dgm:pt>
    <dgm:pt modelId="{AD7DF213-5A75-4881-A203-A45082F86725}">
      <dgm:prSet phldrT="[Текст]" custT="1"/>
      <dgm:spPr/>
      <dgm:t>
        <a:bodyPr/>
        <a:lstStyle/>
        <a:p>
          <a:r>
            <a:rPr lang="ru-RU" sz="1600" dirty="0" smtClean="0"/>
            <a:t>Объект строительства</a:t>
          </a:r>
          <a:endParaRPr lang="ru-RU" sz="1600" dirty="0"/>
        </a:p>
      </dgm:t>
    </dgm:pt>
    <dgm:pt modelId="{961961F6-97EF-47A5-9DF1-8471D43ADE2E}" type="parTrans" cxnId="{4E0F9DED-2773-42D9-B91A-8CF50B0AEF19}">
      <dgm:prSet/>
      <dgm:spPr/>
      <dgm:t>
        <a:bodyPr/>
        <a:lstStyle/>
        <a:p>
          <a:endParaRPr lang="ru-RU"/>
        </a:p>
      </dgm:t>
    </dgm:pt>
    <dgm:pt modelId="{A07FBFD0-12BD-40CE-9E87-C642F7768A0A}" type="sibTrans" cxnId="{4E0F9DED-2773-42D9-B91A-8CF50B0AEF19}">
      <dgm:prSet/>
      <dgm:spPr/>
      <dgm:t>
        <a:bodyPr/>
        <a:lstStyle/>
        <a:p>
          <a:endParaRPr lang="ru-RU"/>
        </a:p>
      </dgm:t>
    </dgm:pt>
    <dgm:pt modelId="{39007430-D85B-4462-805E-A3351C648355}" type="pres">
      <dgm:prSet presAssocID="{63FC2AA7-04B4-4EAB-8C47-EC9C9C106696}" presName="Name0" presStyleCnt="0">
        <dgm:presLayoutVars>
          <dgm:chMax val="1"/>
          <dgm:dir/>
          <dgm:animLvl val="ctr"/>
          <dgm:resizeHandles val="exact"/>
        </dgm:presLayoutVars>
      </dgm:prSet>
      <dgm:spPr/>
      <dgm:t>
        <a:bodyPr/>
        <a:lstStyle/>
        <a:p>
          <a:endParaRPr lang="ru-RU"/>
        </a:p>
      </dgm:t>
    </dgm:pt>
    <dgm:pt modelId="{AB1020D9-329B-437D-B9A0-5515224B07CA}" type="pres">
      <dgm:prSet presAssocID="{00A56F17-E993-48FE-8997-38DB881F3BB5}" presName="centerShape" presStyleLbl="node0" presStyleIdx="0" presStyleCnt="1"/>
      <dgm:spPr/>
      <dgm:t>
        <a:bodyPr/>
        <a:lstStyle/>
        <a:p>
          <a:endParaRPr lang="ru-RU"/>
        </a:p>
      </dgm:t>
    </dgm:pt>
    <dgm:pt modelId="{ED948886-3EDB-4F9B-9B2A-F7C1703AB26D}" type="pres">
      <dgm:prSet presAssocID="{507FA1E9-1325-4215-AFFA-380583C5D6E7}" presName="parTrans" presStyleLbl="sibTrans2D1" presStyleIdx="0" presStyleCnt="6"/>
      <dgm:spPr/>
      <dgm:t>
        <a:bodyPr/>
        <a:lstStyle/>
        <a:p>
          <a:endParaRPr lang="ru-RU"/>
        </a:p>
      </dgm:t>
    </dgm:pt>
    <dgm:pt modelId="{A83E220A-A86F-44FC-BFD9-52976CCDFE27}" type="pres">
      <dgm:prSet presAssocID="{507FA1E9-1325-4215-AFFA-380583C5D6E7}" presName="connectorText" presStyleLbl="sibTrans2D1" presStyleIdx="0" presStyleCnt="6"/>
      <dgm:spPr/>
      <dgm:t>
        <a:bodyPr/>
        <a:lstStyle/>
        <a:p>
          <a:endParaRPr lang="ru-RU"/>
        </a:p>
      </dgm:t>
    </dgm:pt>
    <dgm:pt modelId="{E917960A-CC8F-4CFB-8954-CE30AF03A9D7}" type="pres">
      <dgm:prSet presAssocID="{CD3F85F8-4328-429E-BD32-89D932393AFD}" presName="node" presStyleLbl="node1" presStyleIdx="0" presStyleCnt="6">
        <dgm:presLayoutVars>
          <dgm:bulletEnabled val="1"/>
        </dgm:presLayoutVars>
      </dgm:prSet>
      <dgm:spPr/>
      <dgm:t>
        <a:bodyPr/>
        <a:lstStyle/>
        <a:p>
          <a:endParaRPr lang="ru-RU"/>
        </a:p>
      </dgm:t>
    </dgm:pt>
    <dgm:pt modelId="{8F70FC1E-FE4E-4827-989A-FB6A1B5670DA}" type="pres">
      <dgm:prSet presAssocID="{2F25CE42-8558-4F15-A3AD-6A1393E320C3}" presName="parTrans" presStyleLbl="sibTrans2D1" presStyleIdx="1" presStyleCnt="6"/>
      <dgm:spPr/>
      <dgm:t>
        <a:bodyPr/>
        <a:lstStyle/>
        <a:p>
          <a:endParaRPr lang="ru-RU"/>
        </a:p>
      </dgm:t>
    </dgm:pt>
    <dgm:pt modelId="{9F2F7162-0B22-4F89-A51E-854D9C8CE8AF}" type="pres">
      <dgm:prSet presAssocID="{2F25CE42-8558-4F15-A3AD-6A1393E320C3}" presName="connectorText" presStyleLbl="sibTrans2D1" presStyleIdx="1" presStyleCnt="6"/>
      <dgm:spPr/>
      <dgm:t>
        <a:bodyPr/>
        <a:lstStyle/>
        <a:p>
          <a:endParaRPr lang="ru-RU"/>
        </a:p>
      </dgm:t>
    </dgm:pt>
    <dgm:pt modelId="{00827AE0-69B4-40DA-A0CB-CB7775419A50}" type="pres">
      <dgm:prSet presAssocID="{D0D6E10D-193B-4B46-9A63-901C4ECDBA85}" presName="node" presStyleLbl="node1" presStyleIdx="1" presStyleCnt="6">
        <dgm:presLayoutVars>
          <dgm:bulletEnabled val="1"/>
        </dgm:presLayoutVars>
      </dgm:prSet>
      <dgm:spPr/>
      <dgm:t>
        <a:bodyPr/>
        <a:lstStyle/>
        <a:p>
          <a:endParaRPr lang="ru-RU"/>
        </a:p>
      </dgm:t>
    </dgm:pt>
    <dgm:pt modelId="{D60BCDCD-BA07-4232-9F34-7917836ACB18}" type="pres">
      <dgm:prSet presAssocID="{0E5B5FF4-7716-424D-A9FA-98677EEB7095}" presName="parTrans" presStyleLbl="sibTrans2D1" presStyleIdx="2" presStyleCnt="6"/>
      <dgm:spPr/>
      <dgm:t>
        <a:bodyPr/>
        <a:lstStyle/>
        <a:p>
          <a:endParaRPr lang="ru-RU"/>
        </a:p>
      </dgm:t>
    </dgm:pt>
    <dgm:pt modelId="{ED9A7C11-0B67-4DC5-A7E7-0920421B61DB}" type="pres">
      <dgm:prSet presAssocID="{0E5B5FF4-7716-424D-A9FA-98677EEB7095}" presName="connectorText" presStyleLbl="sibTrans2D1" presStyleIdx="2" presStyleCnt="6"/>
      <dgm:spPr/>
      <dgm:t>
        <a:bodyPr/>
        <a:lstStyle/>
        <a:p>
          <a:endParaRPr lang="ru-RU"/>
        </a:p>
      </dgm:t>
    </dgm:pt>
    <dgm:pt modelId="{2D31F1BF-C7D3-4DCC-A4E6-90FCBEFCD8FB}" type="pres">
      <dgm:prSet presAssocID="{9507C25B-08B8-4985-B8E2-33E0546248B3}" presName="node" presStyleLbl="node1" presStyleIdx="2" presStyleCnt="6">
        <dgm:presLayoutVars>
          <dgm:bulletEnabled val="1"/>
        </dgm:presLayoutVars>
      </dgm:prSet>
      <dgm:spPr/>
      <dgm:t>
        <a:bodyPr/>
        <a:lstStyle/>
        <a:p>
          <a:endParaRPr lang="ru-RU"/>
        </a:p>
      </dgm:t>
    </dgm:pt>
    <dgm:pt modelId="{E675F762-CEA0-4ABA-AB4B-CE5B247BD07C}" type="pres">
      <dgm:prSet presAssocID="{FB26ABC9-FB8B-4F9C-A409-45CCDC121775}" presName="parTrans" presStyleLbl="sibTrans2D1" presStyleIdx="3" presStyleCnt="6"/>
      <dgm:spPr/>
      <dgm:t>
        <a:bodyPr/>
        <a:lstStyle/>
        <a:p>
          <a:endParaRPr lang="ru-RU"/>
        </a:p>
      </dgm:t>
    </dgm:pt>
    <dgm:pt modelId="{F71C9D4B-F5A7-41A4-8A99-C6193C158B60}" type="pres">
      <dgm:prSet presAssocID="{FB26ABC9-FB8B-4F9C-A409-45CCDC121775}" presName="connectorText" presStyleLbl="sibTrans2D1" presStyleIdx="3" presStyleCnt="6"/>
      <dgm:spPr/>
      <dgm:t>
        <a:bodyPr/>
        <a:lstStyle/>
        <a:p>
          <a:endParaRPr lang="ru-RU"/>
        </a:p>
      </dgm:t>
    </dgm:pt>
    <dgm:pt modelId="{EE77A3E7-5077-4F83-BC8B-05DA820E894D}" type="pres">
      <dgm:prSet presAssocID="{CACCA0AA-052E-43E6-93AF-3B1F0EDD0A84}" presName="node" presStyleLbl="node1" presStyleIdx="3" presStyleCnt="6">
        <dgm:presLayoutVars>
          <dgm:bulletEnabled val="1"/>
        </dgm:presLayoutVars>
      </dgm:prSet>
      <dgm:spPr/>
      <dgm:t>
        <a:bodyPr/>
        <a:lstStyle/>
        <a:p>
          <a:endParaRPr lang="ru-RU"/>
        </a:p>
      </dgm:t>
    </dgm:pt>
    <dgm:pt modelId="{099AB0D2-3487-4356-9E00-8B132C24D128}" type="pres">
      <dgm:prSet presAssocID="{961961F6-97EF-47A5-9DF1-8471D43ADE2E}" presName="parTrans" presStyleLbl="sibTrans2D1" presStyleIdx="4" presStyleCnt="6"/>
      <dgm:spPr/>
      <dgm:t>
        <a:bodyPr/>
        <a:lstStyle/>
        <a:p>
          <a:endParaRPr lang="ru-RU"/>
        </a:p>
      </dgm:t>
    </dgm:pt>
    <dgm:pt modelId="{4C95F846-50C2-4D43-9665-0083ABCF07C6}" type="pres">
      <dgm:prSet presAssocID="{961961F6-97EF-47A5-9DF1-8471D43ADE2E}" presName="connectorText" presStyleLbl="sibTrans2D1" presStyleIdx="4" presStyleCnt="6"/>
      <dgm:spPr/>
      <dgm:t>
        <a:bodyPr/>
        <a:lstStyle/>
        <a:p>
          <a:endParaRPr lang="ru-RU"/>
        </a:p>
      </dgm:t>
    </dgm:pt>
    <dgm:pt modelId="{D3F14E29-E565-4446-BECA-99DAB2F40AB3}" type="pres">
      <dgm:prSet presAssocID="{AD7DF213-5A75-4881-A203-A45082F86725}" presName="node" presStyleLbl="node1" presStyleIdx="4" presStyleCnt="6">
        <dgm:presLayoutVars>
          <dgm:bulletEnabled val="1"/>
        </dgm:presLayoutVars>
      </dgm:prSet>
      <dgm:spPr/>
      <dgm:t>
        <a:bodyPr/>
        <a:lstStyle/>
        <a:p>
          <a:endParaRPr lang="ru-RU"/>
        </a:p>
      </dgm:t>
    </dgm:pt>
    <dgm:pt modelId="{3ECB46AB-3B9A-4BA7-9486-50005DF7A1EB}" type="pres">
      <dgm:prSet presAssocID="{7B2FE830-C650-4090-8A51-3950A18A23E8}" presName="parTrans" presStyleLbl="sibTrans2D1" presStyleIdx="5" presStyleCnt="6"/>
      <dgm:spPr/>
      <dgm:t>
        <a:bodyPr/>
        <a:lstStyle/>
        <a:p>
          <a:endParaRPr lang="ru-RU"/>
        </a:p>
      </dgm:t>
    </dgm:pt>
    <dgm:pt modelId="{5CEE0ECF-7934-4AA6-868C-C9C5F69739F8}" type="pres">
      <dgm:prSet presAssocID="{7B2FE830-C650-4090-8A51-3950A18A23E8}" presName="connectorText" presStyleLbl="sibTrans2D1" presStyleIdx="5" presStyleCnt="6"/>
      <dgm:spPr/>
      <dgm:t>
        <a:bodyPr/>
        <a:lstStyle/>
        <a:p>
          <a:endParaRPr lang="ru-RU"/>
        </a:p>
      </dgm:t>
    </dgm:pt>
    <dgm:pt modelId="{DDD90732-B0D6-4958-95AB-F54A14203E85}" type="pres">
      <dgm:prSet presAssocID="{F5F4A981-AEFD-4A46-9E34-AA4EA1B31FA4}" presName="node" presStyleLbl="node1" presStyleIdx="5" presStyleCnt="6">
        <dgm:presLayoutVars>
          <dgm:bulletEnabled val="1"/>
        </dgm:presLayoutVars>
      </dgm:prSet>
      <dgm:spPr/>
      <dgm:t>
        <a:bodyPr/>
        <a:lstStyle/>
        <a:p>
          <a:endParaRPr lang="ru-RU"/>
        </a:p>
      </dgm:t>
    </dgm:pt>
  </dgm:ptLst>
  <dgm:cxnLst>
    <dgm:cxn modelId="{46726429-EC60-4F18-9CBF-86724DCCF2F4}" type="presOf" srcId="{9507C25B-08B8-4985-B8E2-33E0546248B3}" destId="{2D31F1BF-C7D3-4DCC-A4E6-90FCBEFCD8FB}" srcOrd="0" destOrd="0" presId="urn:microsoft.com/office/officeart/2005/8/layout/radial5"/>
    <dgm:cxn modelId="{26CC4C29-2716-4AD7-8493-1C5587692291}" type="presOf" srcId="{2F25CE42-8558-4F15-A3AD-6A1393E320C3}" destId="{9F2F7162-0B22-4F89-A51E-854D9C8CE8AF}" srcOrd="1" destOrd="0" presId="urn:microsoft.com/office/officeart/2005/8/layout/radial5"/>
    <dgm:cxn modelId="{51B1C549-D1DE-493C-BBC8-4C0E0F0CBD63}" type="presOf" srcId="{0E5B5FF4-7716-424D-A9FA-98677EEB7095}" destId="{ED9A7C11-0B67-4DC5-A7E7-0920421B61DB}" srcOrd="1" destOrd="0" presId="urn:microsoft.com/office/officeart/2005/8/layout/radial5"/>
    <dgm:cxn modelId="{78CFFF41-7450-4FE3-AF96-7ADBE0A4E020}" type="presOf" srcId="{0E5B5FF4-7716-424D-A9FA-98677EEB7095}" destId="{D60BCDCD-BA07-4232-9F34-7917836ACB18}" srcOrd="0" destOrd="0" presId="urn:microsoft.com/office/officeart/2005/8/layout/radial5"/>
    <dgm:cxn modelId="{E882B7B9-EE47-4FA2-BAB4-C1D8BABAB7BE}" type="presOf" srcId="{CD3F85F8-4328-429E-BD32-89D932393AFD}" destId="{E917960A-CC8F-4CFB-8954-CE30AF03A9D7}" srcOrd="0" destOrd="0" presId="urn:microsoft.com/office/officeart/2005/8/layout/radial5"/>
    <dgm:cxn modelId="{2E3CC462-8ECD-4060-81FB-3205A8EB72AE}" type="presOf" srcId="{961961F6-97EF-47A5-9DF1-8471D43ADE2E}" destId="{099AB0D2-3487-4356-9E00-8B132C24D128}" srcOrd="0" destOrd="0" presId="urn:microsoft.com/office/officeart/2005/8/layout/radial5"/>
    <dgm:cxn modelId="{4E0F9DED-2773-42D9-B91A-8CF50B0AEF19}" srcId="{00A56F17-E993-48FE-8997-38DB881F3BB5}" destId="{AD7DF213-5A75-4881-A203-A45082F86725}" srcOrd="4" destOrd="0" parTransId="{961961F6-97EF-47A5-9DF1-8471D43ADE2E}" sibTransId="{A07FBFD0-12BD-40CE-9E87-C642F7768A0A}"/>
    <dgm:cxn modelId="{76B552FD-0E23-4920-A17A-857E164CBD69}" type="presOf" srcId="{7B2FE830-C650-4090-8A51-3950A18A23E8}" destId="{5CEE0ECF-7934-4AA6-868C-C9C5F69739F8}" srcOrd="1" destOrd="0" presId="urn:microsoft.com/office/officeart/2005/8/layout/radial5"/>
    <dgm:cxn modelId="{E3FC844F-D104-4428-98AB-BC956220FD13}" type="presOf" srcId="{FB26ABC9-FB8B-4F9C-A409-45CCDC121775}" destId="{F71C9D4B-F5A7-41A4-8A99-C6193C158B60}" srcOrd="1" destOrd="0" presId="urn:microsoft.com/office/officeart/2005/8/layout/radial5"/>
    <dgm:cxn modelId="{8510F4F7-4349-46CC-98F8-96A332353A66}" srcId="{00A56F17-E993-48FE-8997-38DB881F3BB5}" destId="{9507C25B-08B8-4985-B8E2-33E0546248B3}" srcOrd="2" destOrd="0" parTransId="{0E5B5FF4-7716-424D-A9FA-98677EEB7095}" sibTransId="{43A379E8-8B42-4A01-B203-A220486ADEEB}"/>
    <dgm:cxn modelId="{C0EF77AD-B164-4FF1-8453-E7E8CC43E038}" type="presOf" srcId="{2F25CE42-8558-4F15-A3AD-6A1393E320C3}" destId="{8F70FC1E-FE4E-4827-989A-FB6A1B5670DA}" srcOrd="0" destOrd="0" presId="urn:microsoft.com/office/officeart/2005/8/layout/radial5"/>
    <dgm:cxn modelId="{27F24A9A-58CE-4A77-85C8-A83DFDF34BFB}" type="presOf" srcId="{FB26ABC9-FB8B-4F9C-A409-45CCDC121775}" destId="{E675F762-CEA0-4ABA-AB4B-CE5B247BD07C}" srcOrd="0" destOrd="0" presId="urn:microsoft.com/office/officeart/2005/8/layout/radial5"/>
    <dgm:cxn modelId="{4E9AAA24-C639-4C80-803F-CA8E6F09F9AA}" srcId="{00A56F17-E993-48FE-8997-38DB881F3BB5}" destId="{CACCA0AA-052E-43E6-93AF-3B1F0EDD0A84}" srcOrd="3" destOrd="0" parTransId="{FB26ABC9-FB8B-4F9C-A409-45CCDC121775}" sibTransId="{340EB98A-C775-41D0-B48F-468306E14CB0}"/>
    <dgm:cxn modelId="{16E41DAF-05F7-45C2-A6A4-15D211E3BB6B}" type="presOf" srcId="{AD7DF213-5A75-4881-A203-A45082F86725}" destId="{D3F14E29-E565-4446-BECA-99DAB2F40AB3}" srcOrd="0" destOrd="0" presId="urn:microsoft.com/office/officeart/2005/8/layout/radial5"/>
    <dgm:cxn modelId="{EC131316-1EED-4EBA-8156-11E5D9C2AAC2}" srcId="{00A56F17-E993-48FE-8997-38DB881F3BB5}" destId="{D0D6E10D-193B-4B46-9A63-901C4ECDBA85}" srcOrd="1" destOrd="0" parTransId="{2F25CE42-8558-4F15-A3AD-6A1393E320C3}" sibTransId="{215ADDFC-7180-4E22-9164-5C6343B55907}"/>
    <dgm:cxn modelId="{7CAE367C-6535-4205-8800-F3E0BF679FD0}" srcId="{00A56F17-E993-48FE-8997-38DB881F3BB5}" destId="{F5F4A981-AEFD-4A46-9E34-AA4EA1B31FA4}" srcOrd="5" destOrd="0" parTransId="{7B2FE830-C650-4090-8A51-3950A18A23E8}" sibTransId="{4E9C9B41-4E9E-4559-855E-339CE980C298}"/>
    <dgm:cxn modelId="{02A2AD1D-0290-4101-ABD1-3CE961B46215}" type="presOf" srcId="{00A56F17-E993-48FE-8997-38DB881F3BB5}" destId="{AB1020D9-329B-437D-B9A0-5515224B07CA}" srcOrd="0" destOrd="0" presId="urn:microsoft.com/office/officeart/2005/8/layout/radial5"/>
    <dgm:cxn modelId="{ADA8733D-2A06-4002-8267-47EF4692AA42}" type="presOf" srcId="{507FA1E9-1325-4215-AFFA-380583C5D6E7}" destId="{A83E220A-A86F-44FC-BFD9-52976CCDFE27}" srcOrd="1" destOrd="0" presId="urn:microsoft.com/office/officeart/2005/8/layout/radial5"/>
    <dgm:cxn modelId="{DE6675A8-90AD-42DB-B364-CC0911C74D9C}" type="presOf" srcId="{CACCA0AA-052E-43E6-93AF-3B1F0EDD0A84}" destId="{EE77A3E7-5077-4F83-BC8B-05DA820E894D}" srcOrd="0" destOrd="0" presId="urn:microsoft.com/office/officeart/2005/8/layout/radial5"/>
    <dgm:cxn modelId="{0169500B-1288-4FCA-AAB5-0DAD38B4FF82}" srcId="{63FC2AA7-04B4-4EAB-8C47-EC9C9C106696}" destId="{00A56F17-E993-48FE-8997-38DB881F3BB5}" srcOrd="0" destOrd="0" parTransId="{A7373A4F-4D8C-47AF-BAD1-8AC4E9731864}" sibTransId="{5595E917-8804-41FB-9216-0D16231CA9B5}"/>
    <dgm:cxn modelId="{ADF5E55A-6F8D-41E1-B52D-D1B2210485E9}" type="presOf" srcId="{961961F6-97EF-47A5-9DF1-8471D43ADE2E}" destId="{4C95F846-50C2-4D43-9665-0083ABCF07C6}" srcOrd="1" destOrd="0" presId="urn:microsoft.com/office/officeart/2005/8/layout/radial5"/>
    <dgm:cxn modelId="{E4B91D1C-8F54-483D-965B-0D34F4DA07FD}" type="presOf" srcId="{D0D6E10D-193B-4B46-9A63-901C4ECDBA85}" destId="{00827AE0-69B4-40DA-A0CB-CB7775419A50}" srcOrd="0" destOrd="0" presId="urn:microsoft.com/office/officeart/2005/8/layout/radial5"/>
    <dgm:cxn modelId="{A5128657-5B56-4424-AA66-50D7DE3A8D22}" type="presOf" srcId="{7B2FE830-C650-4090-8A51-3950A18A23E8}" destId="{3ECB46AB-3B9A-4BA7-9486-50005DF7A1EB}" srcOrd="0" destOrd="0" presId="urn:microsoft.com/office/officeart/2005/8/layout/radial5"/>
    <dgm:cxn modelId="{2F6296A5-A039-4117-9344-20957571EA14}" type="presOf" srcId="{63FC2AA7-04B4-4EAB-8C47-EC9C9C106696}" destId="{39007430-D85B-4462-805E-A3351C648355}" srcOrd="0" destOrd="0" presId="urn:microsoft.com/office/officeart/2005/8/layout/radial5"/>
    <dgm:cxn modelId="{889CF822-49C8-4F8F-9F26-630B4F877765}" type="presOf" srcId="{F5F4A981-AEFD-4A46-9E34-AA4EA1B31FA4}" destId="{DDD90732-B0D6-4958-95AB-F54A14203E85}" srcOrd="0" destOrd="0" presId="urn:microsoft.com/office/officeart/2005/8/layout/radial5"/>
    <dgm:cxn modelId="{A69F50C8-3CF0-4878-AB3A-3256A0EC69B5}" srcId="{00A56F17-E993-48FE-8997-38DB881F3BB5}" destId="{CD3F85F8-4328-429E-BD32-89D932393AFD}" srcOrd="0" destOrd="0" parTransId="{507FA1E9-1325-4215-AFFA-380583C5D6E7}" sibTransId="{27CE9BFC-3084-42D2-85B6-9247F0587882}"/>
    <dgm:cxn modelId="{ABE16183-99F6-4C9D-9C40-5EF29646F67E}" type="presOf" srcId="{507FA1E9-1325-4215-AFFA-380583C5D6E7}" destId="{ED948886-3EDB-4F9B-9B2A-F7C1703AB26D}" srcOrd="0" destOrd="0" presId="urn:microsoft.com/office/officeart/2005/8/layout/radial5"/>
    <dgm:cxn modelId="{372EFF6E-5367-4096-9CA4-C6CC6AB1FC1F}" type="presParOf" srcId="{39007430-D85B-4462-805E-A3351C648355}" destId="{AB1020D9-329B-437D-B9A0-5515224B07CA}" srcOrd="0" destOrd="0" presId="urn:microsoft.com/office/officeart/2005/8/layout/radial5"/>
    <dgm:cxn modelId="{A2D5D5D2-AE27-4AC1-9733-ABA0CB36065A}" type="presParOf" srcId="{39007430-D85B-4462-805E-A3351C648355}" destId="{ED948886-3EDB-4F9B-9B2A-F7C1703AB26D}" srcOrd="1" destOrd="0" presId="urn:microsoft.com/office/officeart/2005/8/layout/radial5"/>
    <dgm:cxn modelId="{4DBBCC50-D841-49E5-A9FF-E7879404C154}" type="presParOf" srcId="{ED948886-3EDB-4F9B-9B2A-F7C1703AB26D}" destId="{A83E220A-A86F-44FC-BFD9-52976CCDFE27}" srcOrd="0" destOrd="0" presId="urn:microsoft.com/office/officeart/2005/8/layout/radial5"/>
    <dgm:cxn modelId="{03B134F5-1EA4-4457-8051-B691F44E2ED4}" type="presParOf" srcId="{39007430-D85B-4462-805E-A3351C648355}" destId="{E917960A-CC8F-4CFB-8954-CE30AF03A9D7}" srcOrd="2" destOrd="0" presId="urn:microsoft.com/office/officeart/2005/8/layout/radial5"/>
    <dgm:cxn modelId="{21030E56-A0E2-43C5-B651-44AFCC2CE5EF}" type="presParOf" srcId="{39007430-D85B-4462-805E-A3351C648355}" destId="{8F70FC1E-FE4E-4827-989A-FB6A1B5670DA}" srcOrd="3" destOrd="0" presId="urn:microsoft.com/office/officeart/2005/8/layout/radial5"/>
    <dgm:cxn modelId="{9BB07C0C-56A9-4D70-AF36-E4DC010EEDDF}" type="presParOf" srcId="{8F70FC1E-FE4E-4827-989A-FB6A1B5670DA}" destId="{9F2F7162-0B22-4F89-A51E-854D9C8CE8AF}" srcOrd="0" destOrd="0" presId="urn:microsoft.com/office/officeart/2005/8/layout/radial5"/>
    <dgm:cxn modelId="{8EC4E5D5-2267-4BE0-B217-AF09885F57D3}" type="presParOf" srcId="{39007430-D85B-4462-805E-A3351C648355}" destId="{00827AE0-69B4-40DA-A0CB-CB7775419A50}" srcOrd="4" destOrd="0" presId="urn:microsoft.com/office/officeart/2005/8/layout/radial5"/>
    <dgm:cxn modelId="{BD8BF98D-B37C-4FF3-B517-A462BA9C1DCD}" type="presParOf" srcId="{39007430-D85B-4462-805E-A3351C648355}" destId="{D60BCDCD-BA07-4232-9F34-7917836ACB18}" srcOrd="5" destOrd="0" presId="urn:microsoft.com/office/officeart/2005/8/layout/radial5"/>
    <dgm:cxn modelId="{EE6D8A3F-D3F0-452E-9786-5FF033881D1B}" type="presParOf" srcId="{D60BCDCD-BA07-4232-9F34-7917836ACB18}" destId="{ED9A7C11-0B67-4DC5-A7E7-0920421B61DB}" srcOrd="0" destOrd="0" presId="urn:microsoft.com/office/officeart/2005/8/layout/radial5"/>
    <dgm:cxn modelId="{39779F12-112F-43DC-8557-DD0D5A3B7141}" type="presParOf" srcId="{39007430-D85B-4462-805E-A3351C648355}" destId="{2D31F1BF-C7D3-4DCC-A4E6-90FCBEFCD8FB}" srcOrd="6" destOrd="0" presId="urn:microsoft.com/office/officeart/2005/8/layout/radial5"/>
    <dgm:cxn modelId="{26CB2C30-B99C-4D7B-83AB-6B8017F4B015}" type="presParOf" srcId="{39007430-D85B-4462-805E-A3351C648355}" destId="{E675F762-CEA0-4ABA-AB4B-CE5B247BD07C}" srcOrd="7" destOrd="0" presId="urn:microsoft.com/office/officeart/2005/8/layout/radial5"/>
    <dgm:cxn modelId="{54983D15-75CF-481B-A849-59783FFDA3B3}" type="presParOf" srcId="{E675F762-CEA0-4ABA-AB4B-CE5B247BD07C}" destId="{F71C9D4B-F5A7-41A4-8A99-C6193C158B60}" srcOrd="0" destOrd="0" presId="urn:microsoft.com/office/officeart/2005/8/layout/radial5"/>
    <dgm:cxn modelId="{DCC51053-2EF0-4845-81F3-F9B7EBDCB6EE}" type="presParOf" srcId="{39007430-D85B-4462-805E-A3351C648355}" destId="{EE77A3E7-5077-4F83-BC8B-05DA820E894D}" srcOrd="8" destOrd="0" presId="urn:microsoft.com/office/officeart/2005/8/layout/radial5"/>
    <dgm:cxn modelId="{D959A5A0-C9F3-445A-9632-3C15A0C7F453}" type="presParOf" srcId="{39007430-D85B-4462-805E-A3351C648355}" destId="{099AB0D2-3487-4356-9E00-8B132C24D128}" srcOrd="9" destOrd="0" presId="urn:microsoft.com/office/officeart/2005/8/layout/radial5"/>
    <dgm:cxn modelId="{F7AA713A-8045-4679-B2A0-AF0C8C2DCEBA}" type="presParOf" srcId="{099AB0D2-3487-4356-9E00-8B132C24D128}" destId="{4C95F846-50C2-4D43-9665-0083ABCF07C6}" srcOrd="0" destOrd="0" presId="urn:microsoft.com/office/officeart/2005/8/layout/radial5"/>
    <dgm:cxn modelId="{570890F3-2AD4-4D66-A268-03F430049B23}" type="presParOf" srcId="{39007430-D85B-4462-805E-A3351C648355}" destId="{D3F14E29-E565-4446-BECA-99DAB2F40AB3}" srcOrd="10" destOrd="0" presId="urn:microsoft.com/office/officeart/2005/8/layout/radial5"/>
    <dgm:cxn modelId="{C792C2CC-E286-43A2-A22A-DF9320D3B37E}" type="presParOf" srcId="{39007430-D85B-4462-805E-A3351C648355}" destId="{3ECB46AB-3B9A-4BA7-9486-50005DF7A1EB}" srcOrd="11" destOrd="0" presId="urn:microsoft.com/office/officeart/2005/8/layout/radial5"/>
    <dgm:cxn modelId="{9554AA59-0426-4628-9F39-9C3D221C96C3}" type="presParOf" srcId="{3ECB46AB-3B9A-4BA7-9486-50005DF7A1EB}" destId="{5CEE0ECF-7934-4AA6-868C-C9C5F69739F8}" srcOrd="0" destOrd="0" presId="urn:microsoft.com/office/officeart/2005/8/layout/radial5"/>
    <dgm:cxn modelId="{D1F8E1E0-790B-4CD2-B539-B42C851D67AF}" type="presParOf" srcId="{39007430-D85B-4462-805E-A3351C648355}" destId="{DDD90732-B0D6-4958-95AB-F54A14203E85}"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BD839D-88BE-4F22-8374-D9417F13B00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0C5203B9-F19C-4CC0-B2AC-1EAAC6FE88A6}">
      <dgm:prSet phldrT="[Текст]"/>
      <dgm:spPr/>
      <dgm:t>
        <a:bodyPr/>
        <a:lstStyle/>
        <a:p>
          <a:r>
            <a:rPr lang="ru-RU" dirty="0" smtClean="0"/>
            <a:t>Определить потребность в авторском надзоре</a:t>
          </a:r>
          <a:endParaRPr lang="ru-RU" dirty="0"/>
        </a:p>
      </dgm:t>
    </dgm:pt>
    <dgm:pt modelId="{1A148E9C-010B-4E99-9F00-613195FD04F6}" type="parTrans" cxnId="{8DAAF57A-AE29-473F-9033-556861E6E24D}">
      <dgm:prSet/>
      <dgm:spPr/>
      <dgm:t>
        <a:bodyPr/>
        <a:lstStyle/>
        <a:p>
          <a:endParaRPr lang="ru-RU"/>
        </a:p>
      </dgm:t>
    </dgm:pt>
    <dgm:pt modelId="{43C625AD-AF17-4A16-94F7-13D3D0971799}" type="sibTrans" cxnId="{8DAAF57A-AE29-473F-9033-556861E6E24D}">
      <dgm:prSet/>
      <dgm:spPr/>
      <dgm:t>
        <a:bodyPr/>
        <a:lstStyle/>
        <a:p>
          <a:endParaRPr lang="ru-RU"/>
        </a:p>
      </dgm:t>
    </dgm:pt>
    <dgm:pt modelId="{3F2A907F-20B0-4922-BFB2-85296F675C2E}">
      <dgm:prSet phldrT="[Текст]"/>
      <dgm:spPr/>
      <dgm:t>
        <a:bodyPr/>
        <a:lstStyle/>
        <a:p>
          <a:r>
            <a:rPr lang="ru-RU" dirty="0" smtClean="0"/>
            <a:t>Заключить договор на авторский надзор</a:t>
          </a:r>
          <a:endParaRPr lang="ru-RU" dirty="0"/>
        </a:p>
      </dgm:t>
    </dgm:pt>
    <dgm:pt modelId="{2853EB60-3CC3-4DEA-A5D9-FBEA5872F03D}" type="parTrans" cxnId="{5F12E8A9-AF62-4BD6-ABF6-B7C83615B7EE}">
      <dgm:prSet/>
      <dgm:spPr/>
      <dgm:t>
        <a:bodyPr/>
        <a:lstStyle/>
        <a:p>
          <a:endParaRPr lang="ru-RU"/>
        </a:p>
      </dgm:t>
    </dgm:pt>
    <dgm:pt modelId="{1AC76160-D001-47C5-BC34-DE3FF280F4B1}" type="sibTrans" cxnId="{5F12E8A9-AF62-4BD6-ABF6-B7C83615B7EE}">
      <dgm:prSet/>
      <dgm:spPr/>
      <dgm:t>
        <a:bodyPr/>
        <a:lstStyle/>
        <a:p>
          <a:endParaRPr lang="ru-RU"/>
        </a:p>
      </dgm:t>
    </dgm:pt>
    <dgm:pt modelId="{F5FB88DD-3FEF-448C-987B-51E5D93CAD3F}">
      <dgm:prSet phldrT="[Текст]"/>
      <dgm:spPr/>
      <dgm:t>
        <a:bodyPr/>
        <a:lstStyle/>
        <a:p>
          <a:r>
            <a:rPr lang="ru-RU" dirty="0" smtClean="0"/>
            <a:t>Подготовить документы авторского надзора</a:t>
          </a:r>
          <a:endParaRPr lang="ru-RU" dirty="0"/>
        </a:p>
      </dgm:t>
    </dgm:pt>
    <dgm:pt modelId="{2C74A2E8-10F3-4439-8E23-3C3D203FAC81}" type="parTrans" cxnId="{D82A7721-98DE-4859-B65C-9D51716ABA92}">
      <dgm:prSet/>
      <dgm:spPr/>
      <dgm:t>
        <a:bodyPr/>
        <a:lstStyle/>
        <a:p>
          <a:endParaRPr lang="ru-RU"/>
        </a:p>
      </dgm:t>
    </dgm:pt>
    <dgm:pt modelId="{1D66EAD0-9C6E-4312-B3AD-F4397A7175FC}" type="sibTrans" cxnId="{D82A7721-98DE-4859-B65C-9D51716ABA92}">
      <dgm:prSet/>
      <dgm:spPr/>
      <dgm:t>
        <a:bodyPr/>
        <a:lstStyle/>
        <a:p>
          <a:endParaRPr lang="ru-RU"/>
        </a:p>
      </dgm:t>
    </dgm:pt>
    <dgm:pt modelId="{194E695D-2F99-4119-9167-8FE59A3CE42B}">
      <dgm:prSet phldrT="[Текст]"/>
      <dgm:spPr/>
      <dgm:t>
        <a:bodyPr/>
        <a:lstStyle/>
        <a:p>
          <a:r>
            <a:rPr lang="ru-RU" dirty="0" smtClean="0"/>
            <a:t>Сформировать группу авторского надзора</a:t>
          </a:r>
          <a:endParaRPr lang="ru-RU" dirty="0"/>
        </a:p>
      </dgm:t>
    </dgm:pt>
    <dgm:pt modelId="{F826B61F-753C-42E2-B2F5-FBDF3497AAC5}" type="parTrans" cxnId="{1382D56A-8A7B-40ED-9CF1-0558EFBA0D04}">
      <dgm:prSet/>
      <dgm:spPr/>
      <dgm:t>
        <a:bodyPr/>
        <a:lstStyle/>
        <a:p>
          <a:endParaRPr lang="ru-RU"/>
        </a:p>
      </dgm:t>
    </dgm:pt>
    <dgm:pt modelId="{2C233C20-5DCE-4E75-AEDA-B2CAF248C34A}" type="sibTrans" cxnId="{1382D56A-8A7B-40ED-9CF1-0558EFBA0D04}">
      <dgm:prSet/>
      <dgm:spPr/>
      <dgm:t>
        <a:bodyPr/>
        <a:lstStyle/>
        <a:p>
          <a:endParaRPr lang="ru-RU"/>
        </a:p>
      </dgm:t>
    </dgm:pt>
    <dgm:pt modelId="{5AFD32B7-5270-4DEF-A9B4-39BCA326AECD}">
      <dgm:prSet phldrT="[Текст]"/>
      <dgm:spPr/>
      <dgm:t>
        <a:bodyPr/>
        <a:lstStyle/>
        <a:p>
          <a:r>
            <a:rPr lang="ru-RU" dirty="0" smtClean="0"/>
            <a:t>Обеспечить работу группы авторского надзора</a:t>
          </a:r>
          <a:endParaRPr lang="ru-RU" dirty="0"/>
        </a:p>
      </dgm:t>
    </dgm:pt>
    <dgm:pt modelId="{4374AC41-B536-4948-9079-3C8EECDE02D4}" type="parTrans" cxnId="{4C4987E1-1A5E-4366-8497-01A283DE32B1}">
      <dgm:prSet/>
      <dgm:spPr/>
      <dgm:t>
        <a:bodyPr/>
        <a:lstStyle/>
        <a:p>
          <a:endParaRPr lang="ru-RU"/>
        </a:p>
      </dgm:t>
    </dgm:pt>
    <dgm:pt modelId="{3D2F3258-EC3F-4BA8-AAEC-0036AA85C161}" type="sibTrans" cxnId="{4C4987E1-1A5E-4366-8497-01A283DE32B1}">
      <dgm:prSet/>
      <dgm:spPr/>
      <dgm:t>
        <a:bodyPr/>
        <a:lstStyle/>
        <a:p>
          <a:endParaRPr lang="ru-RU"/>
        </a:p>
      </dgm:t>
    </dgm:pt>
    <dgm:pt modelId="{E1467110-5CB5-485E-8081-64A78EA9E33C}">
      <dgm:prSet phldrT="[Текст]"/>
      <dgm:spPr/>
      <dgm:t>
        <a:bodyPr/>
        <a:lstStyle/>
        <a:p>
          <a:r>
            <a:rPr lang="ru-RU" dirty="0" smtClean="0"/>
            <a:t>Организовать обмен данными</a:t>
          </a:r>
          <a:endParaRPr lang="ru-RU" dirty="0"/>
        </a:p>
      </dgm:t>
    </dgm:pt>
    <dgm:pt modelId="{156FC4E7-9F1A-4596-91BB-304920A2DE35}" type="parTrans" cxnId="{882DCAF5-E51E-4AF0-9099-F624EACBD37A}">
      <dgm:prSet/>
      <dgm:spPr/>
      <dgm:t>
        <a:bodyPr/>
        <a:lstStyle/>
        <a:p>
          <a:endParaRPr lang="ru-RU"/>
        </a:p>
      </dgm:t>
    </dgm:pt>
    <dgm:pt modelId="{9E81325C-84D7-4FEA-AD17-78B3A9F2D35C}" type="sibTrans" cxnId="{882DCAF5-E51E-4AF0-9099-F624EACBD37A}">
      <dgm:prSet/>
      <dgm:spPr/>
      <dgm:t>
        <a:bodyPr/>
        <a:lstStyle/>
        <a:p>
          <a:endParaRPr lang="ru-RU"/>
        </a:p>
      </dgm:t>
    </dgm:pt>
    <dgm:pt modelId="{6F43C218-AAD6-4934-906D-940B05593175}">
      <dgm:prSet phldrT="[Текст]"/>
      <dgm:spPr/>
      <dgm:t>
        <a:bodyPr/>
        <a:lstStyle/>
        <a:p>
          <a:r>
            <a:rPr lang="ru-RU" dirty="0" smtClean="0"/>
            <a:t>Обеспечить контроль выполнения предписаний</a:t>
          </a:r>
          <a:endParaRPr lang="ru-RU" dirty="0"/>
        </a:p>
      </dgm:t>
    </dgm:pt>
    <dgm:pt modelId="{78805424-AC93-44FA-B259-7EF66DDBCBA3}" type="parTrans" cxnId="{39A61CA1-9CC9-4AFE-B63C-E687A07C7A5D}">
      <dgm:prSet/>
      <dgm:spPr/>
      <dgm:t>
        <a:bodyPr/>
        <a:lstStyle/>
        <a:p>
          <a:endParaRPr lang="ru-RU"/>
        </a:p>
      </dgm:t>
    </dgm:pt>
    <dgm:pt modelId="{36087927-77ED-40E2-83D9-05AA174501AD}" type="sibTrans" cxnId="{39A61CA1-9CC9-4AFE-B63C-E687A07C7A5D}">
      <dgm:prSet/>
      <dgm:spPr/>
      <dgm:t>
        <a:bodyPr/>
        <a:lstStyle/>
        <a:p>
          <a:endParaRPr lang="ru-RU"/>
        </a:p>
      </dgm:t>
    </dgm:pt>
    <dgm:pt modelId="{1FC45F39-CFC6-4AF7-B6AC-755DAD1F1508}" type="pres">
      <dgm:prSet presAssocID="{3BBD839D-88BE-4F22-8374-D9417F13B009}" presName="Name0" presStyleCnt="0">
        <dgm:presLayoutVars>
          <dgm:dir/>
          <dgm:resizeHandles/>
        </dgm:presLayoutVars>
      </dgm:prSet>
      <dgm:spPr/>
      <dgm:t>
        <a:bodyPr/>
        <a:lstStyle/>
        <a:p>
          <a:endParaRPr lang="ru-RU"/>
        </a:p>
      </dgm:t>
    </dgm:pt>
    <dgm:pt modelId="{818ADD29-EBC7-42D5-83F5-6AD5F6705381}" type="pres">
      <dgm:prSet presAssocID="{0C5203B9-F19C-4CC0-B2AC-1EAAC6FE88A6}" presName="compNode" presStyleCnt="0"/>
      <dgm:spPr/>
    </dgm:pt>
    <dgm:pt modelId="{9DBA9C80-6BF6-44E4-B1F6-8A2AA9441135}" type="pres">
      <dgm:prSet presAssocID="{0C5203B9-F19C-4CC0-B2AC-1EAAC6FE88A6}" presName="dummyConnPt" presStyleCnt="0"/>
      <dgm:spPr/>
    </dgm:pt>
    <dgm:pt modelId="{E1D99BC9-D0D0-4922-BEBF-51420A6E59D8}" type="pres">
      <dgm:prSet presAssocID="{0C5203B9-F19C-4CC0-B2AC-1EAAC6FE88A6}" presName="node" presStyleLbl="node1" presStyleIdx="0" presStyleCnt="7" custLinFactNeighborX="-30111" custLinFactNeighborY="7795">
        <dgm:presLayoutVars>
          <dgm:bulletEnabled val="1"/>
        </dgm:presLayoutVars>
      </dgm:prSet>
      <dgm:spPr/>
      <dgm:t>
        <a:bodyPr/>
        <a:lstStyle/>
        <a:p>
          <a:endParaRPr lang="ru-RU"/>
        </a:p>
      </dgm:t>
    </dgm:pt>
    <dgm:pt modelId="{A7E4F2F9-2511-4983-BC4A-0BB9006386E0}" type="pres">
      <dgm:prSet presAssocID="{43C625AD-AF17-4A16-94F7-13D3D0971799}" presName="sibTrans" presStyleLbl="bgSibTrans2D1" presStyleIdx="0" presStyleCnt="6" custAng="1164100" custLinFactY="11386" custLinFactNeighborX="40977" custLinFactNeighborY="100000"/>
      <dgm:spPr/>
      <dgm:t>
        <a:bodyPr/>
        <a:lstStyle/>
        <a:p>
          <a:endParaRPr lang="ru-RU"/>
        </a:p>
      </dgm:t>
    </dgm:pt>
    <dgm:pt modelId="{FF651E26-54F7-4827-B038-ABE52134804C}" type="pres">
      <dgm:prSet presAssocID="{3F2A907F-20B0-4922-BFB2-85296F675C2E}" presName="compNode" presStyleCnt="0"/>
      <dgm:spPr/>
    </dgm:pt>
    <dgm:pt modelId="{A2EF9A94-C606-43A4-AB17-5F0A352F3D90}" type="pres">
      <dgm:prSet presAssocID="{3F2A907F-20B0-4922-BFB2-85296F675C2E}" presName="dummyConnPt" presStyleCnt="0"/>
      <dgm:spPr/>
    </dgm:pt>
    <dgm:pt modelId="{09347CB5-018B-4196-90A0-EC930C32444C}" type="pres">
      <dgm:prSet presAssocID="{3F2A907F-20B0-4922-BFB2-85296F675C2E}" presName="node" presStyleLbl="node1" presStyleIdx="1" presStyleCnt="7" custLinFactNeighborX="-3701" custLinFactNeighborY="7329">
        <dgm:presLayoutVars>
          <dgm:bulletEnabled val="1"/>
        </dgm:presLayoutVars>
      </dgm:prSet>
      <dgm:spPr/>
      <dgm:t>
        <a:bodyPr/>
        <a:lstStyle/>
        <a:p>
          <a:endParaRPr lang="ru-RU"/>
        </a:p>
      </dgm:t>
    </dgm:pt>
    <dgm:pt modelId="{E3E1987B-F8F2-4BCE-A38B-74D0B94A3D79}" type="pres">
      <dgm:prSet presAssocID="{1AC76160-D001-47C5-BC34-DE3FF280F4B1}" presName="sibTrans" presStyleLbl="bgSibTrans2D1" presStyleIdx="1" presStyleCnt="6" custAng="2335836" custLinFactNeighborX="31823" custLinFactNeighborY="68618"/>
      <dgm:spPr/>
      <dgm:t>
        <a:bodyPr/>
        <a:lstStyle/>
        <a:p>
          <a:endParaRPr lang="ru-RU"/>
        </a:p>
      </dgm:t>
    </dgm:pt>
    <dgm:pt modelId="{14DB3CE9-4A09-4202-A55D-93566B200DC9}" type="pres">
      <dgm:prSet presAssocID="{F5FB88DD-3FEF-448C-987B-51E5D93CAD3F}" presName="compNode" presStyleCnt="0"/>
      <dgm:spPr/>
    </dgm:pt>
    <dgm:pt modelId="{2BFDC467-C3BD-4B39-B8B6-50444D81A4EE}" type="pres">
      <dgm:prSet presAssocID="{F5FB88DD-3FEF-448C-987B-51E5D93CAD3F}" presName="dummyConnPt" presStyleCnt="0"/>
      <dgm:spPr/>
    </dgm:pt>
    <dgm:pt modelId="{B9E76D2C-A91A-4DE1-A672-79B6179D5D99}" type="pres">
      <dgm:prSet presAssocID="{F5FB88DD-3FEF-448C-987B-51E5D93CAD3F}" presName="node" presStyleLbl="node1" presStyleIdx="2" presStyleCnt="7" custLinFactNeighborX="53415" custLinFactNeighborY="114">
        <dgm:presLayoutVars>
          <dgm:bulletEnabled val="1"/>
        </dgm:presLayoutVars>
      </dgm:prSet>
      <dgm:spPr/>
      <dgm:t>
        <a:bodyPr/>
        <a:lstStyle/>
        <a:p>
          <a:endParaRPr lang="ru-RU"/>
        </a:p>
      </dgm:t>
    </dgm:pt>
    <dgm:pt modelId="{08D38FEE-1694-4C3D-A80D-D64A28D2B1DA}" type="pres">
      <dgm:prSet presAssocID="{1D66EAD0-9C6E-4312-B3AD-F4397A7175FC}" presName="sibTrans" presStyleLbl="bgSibTrans2D1" presStyleIdx="2" presStyleCnt="6" custAng="18990592" custLinFactY="41211" custLinFactNeighborX="25082" custLinFactNeighborY="100000"/>
      <dgm:spPr/>
      <dgm:t>
        <a:bodyPr/>
        <a:lstStyle/>
        <a:p>
          <a:endParaRPr lang="ru-RU"/>
        </a:p>
      </dgm:t>
    </dgm:pt>
    <dgm:pt modelId="{FBF88235-A247-4FAF-B115-7EB20878C830}" type="pres">
      <dgm:prSet presAssocID="{194E695D-2F99-4119-9167-8FE59A3CE42B}" presName="compNode" presStyleCnt="0"/>
      <dgm:spPr/>
    </dgm:pt>
    <dgm:pt modelId="{42BD83EC-283D-43AA-9164-882A2DF9AF00}" type="pres">
      <dgm:prSet presAssocID="{194E695D-2F99-4119-9167-8FE59A3CE42B}" presName="dummyConnPt" presStyleCnt="0"/>
      <dgm:spPr/>
    </dgm:pt>
    <dgm:pt modelId="{A94EFD98-B3E2-4E90-8A60-16D005F8AEDA}" type="pres">
      <dgm:prSet presAssocID="{194E695D-2F99-4119-9167-8FE59A3CE42B}" presName="node" presStyleLbl="node1" presStyleIdx="3" presStyleCnt="7" custLinFactY="-17671" custLinFactNeighborX="-12536" custLinFactNeighborY="-100000">
        <dgm:presLayoutVars>
          <dgm:bulletEnabled val="1"/>
        </dgm:presLayoutVars>
      </dgm:prSet>
      <dgm:spPr/>
      <dgm:t>
        <a:bodyPr/>
        <a:lstStyle/>
        <a:p>
          <a:endParaRPr lang="ru-RU"/>
        </a:p>
      </dgm:t>
    </dgm:pt>
    <dgm:pt modelId="{0A4B797D-00B2-41D2-8C04-1814126F9E51}" type="pres">
      <dgm:prSet presAssocID="{2C233C20-5DCE-4E75-AEDA-B2CAF248C34A}" presName="sibTrans" presStyleLbl="bgSibTrans2D1" presStyleIdx="3" presStyleCnt="6" custAng="19357349" custLinFactY="10726" custLinFactNeighborX="32205" custLinFactNeighborY="100000"/>
      <dgm:spPr/>
      <dgm:t>
        <a:bodyPr/>
        <a:lstStyle/>
        <a:p>
          <a:endParaRPr lang="ru-RU"/>
        </a:p>
      </dgm:t>
    </dgm:pt>
    <dgm:pt modelId="{3F804C21-111B-429C-9604-7AD2AE6B534E}" type="pres">
      <dgm:prSet presAssocID="{5AFD32B7-5270-4DEF-A9B4-39BCA326AECD}" presName="compNode" presStyleCnt="0"/>
      <dgm:spPr/>
    </dgm:pt>
    <dgm:pt modelId="{90CC422C-17E8-4D10-89DB-943DB6CBE82F}" type="pres">
      <dgm:prSet presAssocID="{5AFD32B7-5270-4DEF-A9B4-39BCA326AECD}" presName="dummyConnPt" presStyleCnt="0"/>
      <dgm:spPr/>
    </dgm:pt>
    <dgm:pt modelId="{FE19232B-967F-437C-B0D8-B3D138672B4B}" type="pres">
      <dgm:prSet presAssocID="{5AFD32B7-5270-4DEF-A9B4-39BCA326AECD}" presName="node" presStyleLbl="node1" presStyleIdx="4" presStyleCnt="7" custLinFactY="-17205" custLinFactNeighborX="44580" custLinFactNeighborY="-100000">
        <dgm:presLayoutVars>
          <dgm:bulletEnabled val="1"/>
        </dgm:presLayoutVars>
      </dgm:prSet>
      <dgm:spPr/>
      <dgm:t>
        <a:bodyPr/>
        <a:lstStyle/>
        <a:p>
          <a:endParaRPr lang="ru-RU"/>
        </a:p>
      </dgm:t>
    </dgm:pt>
    <dgm:pt modelId="{781B6644-B6ED-409A-8620-9C73F94DBBA4}" type="pres">
      <dgm:prSet presAssocID="{3D2F3258-EC3F-4BA8-AAEC-0036AA85C161}" presName="sibTrans" presStyleLbl="bgSibTrans2D1" presStyleIdx="4" presStyleCnt="6" custAng="2449298" custLinFactY="36841" custLinFactNeighborX="32077" custLinFactNeighborY="100000"/>
      <dgm:spPr/>
      <dgm:t>
        <a:bodyPr/>
        <a:lstStyle/>
        <a:p>
          <a:endParaRPr lang="ru-RU"/>
        </a:p>
      </dgm:t>
    </dgm:pt>
    <dgm:pt modelId="{1635BA0F-CD5F-43E8-B73D-6A2B3BC3BB53}" type="pres">
      <dgm:prSet presAssocID="{E1467110-5CB5-485E-8081-64A78EA9E33C}" presName="compNode" presStyleCnt="0"/>
      <dgm:spPr/>
    </dgm:pt>
    <dgm:pt modelId="{83728135-8D13-497F-8D04-EC413D7C23AE}" type="pres">
      <dgm:prSet presAssocID="{E1467110-5CB5-485E-8081-64A78EA9E33C}" presName="dummyConnPt" presStyleCnt="0"/>
      <dgm:spPr/>
    </dgm:pt>
    <dgm:pt modelId="{9B4438C2-A7CE-4068-ADD4-22A4D4C584C6}" type="pres">
      <dgm:prSet presAssocID="{E1467110-5CB5-485E-8081-64A78EA9E33C}" presName="node" presStyleLbl="node1" presStyleIdx="5" presStyleCnt="7" custLinFactX="9146" custLinFactY="32329" custLinFactNeighborX="100000" custLinFactNeighborY="100000">
        <dgm:presLayoutVars>
          <dgm:bulletEnabled val="1"/>
        </dgm:presLayoutVars>
      </dgm:prSet>
      <dgm:spPr/>
      <dgm:t>
        <a:bodyPr/>
        <a:lstStyle/>
        <a:p>
          <a:endParaRPr lang="ru-RU"/>
        </a:p>
      </dgm:t>
    </dgm:pt>
    <dgm:pt modelId="{3F8350DE-D5FB-4818-9BAE-85F0652C63FE}" type="pres">
      <dgm:prSet presAssocID="{9E81325C-84D7-4FEA-AD17-78B3A9F2D35C}" presName="sibTrans" presStyleLbl="bgSibTrans2D1" presStyleIdx="5" presStyleCnt="6" custAng="1758387" custLinFactY="13897" custLinFactNeighborX="29873" custLinFactNeighborY="100000"/>
      <dgm:spPr/>
      <dgm:t>
        <a:bodyPr/>
        <a:lstStyle/>
        <a:p>
          <a:endParaRPr lang="ru-RU"/>
        </a:p>
      </dgm:t>
    </dgm:pt>
    <dgm:pt modelId="{C1E63A5B-17AA-41B3-A2BD-5F9418A34D1F}" type="pres">
      <dgm:prSet presAssocID="{6F43C218-AAD6-4934-906D-940B05593175}" presName="compNode" presStyleCnt="0"/>
      <dgm:spPr/>
    </dgm:pt>
    <dgm:pt modelId="{6B0091B3-3EDC-4FD7-9574-FFDC2E361B7C}" type="pres">
      <dgm:prSet presAssocID="{6F43C218-AAD6-4934-906D-940B05593175}" presName="dummyConnPt" presStyleCnt="0"/>
      <dgm:spPr/>
    </dgm:pt>
    <dgm:pt modelId="{56ED9D60-22AD-4DA0-90F4-B6B7321CA1D5}" type="pres">
      <dgm:prSet presAssocID="{6F43C218-AAD6-4934-906D-940B05593175}" presName="node" presStyleLbl="node1" presStyleIdx="6" presStyleCnt="7" custLinFactY="100000" custLinFactNeighborX="15879" custLinFactNeighborY="150114">
        <dgm:presLayoutVars>
          <dgm:bulletEnabled val="1"/>
        </dgm:presLayoutVars>
      </dgm:prSet>
      <dgm:spPr/>
      <dgm:t>
        <a:bodyPr/>
        <a:lstStyle/>
        <a:p>
          <a:endParaRPr lang="ru-RU"/>
        </a:p>
      </dgm:t>
    </dgm:pt>
  </dgm:ptLst>
  <dgm:cxnLst>
    <dgm:cxn modelId="{1382D56A-8A7B-40ED-9CF1-0558EFBA0D04}" srcId="{3BBD839D-88BE-4F22-8374-D9417F13B009}" destId="{194E695D-2F99-4119-9167-8FE59A3CE42B}" srcOrd="3" destOrd="0" parTransId="{F826B61F-753C-42E2-B2F5-FBDF3497AAC5}" sibTransId="{2C233C20-5DCE-4E75-AEDA-B2CAF248C34A}"/>
    <dgm:cxn modelId="{882DCAF5-E51E-4AF0-9099-F624EACBD37A}" srcId="{3BBD839D-88BE-4F22-8374-D9417F13B009}" destId="{E1467110-5CB5-485E-8081-64A78EA9E33C}" srcOrd="5" destOrd="0" parTransId="{156FC4E7-9F1A-4596-91BB-304920A2DE35}" sibTransId="{9E81325C-84D7-4FEA-AD17-78B3A9F2D35C}"/>
    <dgm:cxn modelId="{2E57D9A4-B3BA-4F25-929B-DED7AEDD032E}" type="presOf" srcId="{1D66EAD0-9C6E-4312-B3AD-F4397A7175FC}" destId="{08D38FEE-1694-4C3D-A80D-D64A28D2B1DA}" srcOrd="0" destOrd="0" presId="urn:microsoft.com/office/officeart/2005/8/layout/bProcess4"/>
    <dgm:cxn modelId="{CA8E2EC2-137A-4AC8-BBEC-51DD68992244}" type="presOf" srcId="{1AC76160-D001-47C5-BC34-DE3FF280F4B1}" destId="{E3E1987B-F8F2-4BCE-A38B-74D0B94A3D79}" srcOrd="0" destOrd="0" presId="urn:microsoft.com/office/officeart/2005/8/layout/bProcess4"/>
    <dgm:cxn modelId="{4C4987E1-1A5E-4366-8497-01A283DE32B1}" srcId="{3BBD839D-88BE-4F22-8374-D9417F13B009}" destId="{5AFD32B7-5270-4DEF-A9B4-39BCA326AECD}" srcOrd="4" destOrd="0" parTransId="{4374AC41-B536-4948-9079-3C8EECDE02D4}" sibTransId="{3D2F3258-EC3F-4BA8-AAEC-0036AA85C161}"/>
    <dgm:cxn modelId="{25E5B40E-0443-49B1-AFAB-F9C2B6D8E4E8}" type="presOf" srcId="{E1467110-5CB5-485E-8081-64A78EA9E33C}" destId="{9B4438C2-A7CE-4068-ADD4-22A4D4C584C6}" srcOrd="0" destOrd="0" presId="urn:microsoft.com/office/officeart/2005/8/layout/bProcess4"/>
    <dgm:cxn modelId="{88CF0621-009F-45C1-94FB-982067358140}" type="presOf" srcId="{2C233C20-5DCE-4E75-AEDA-B2CAF248C34A}" destId="{0A4B797D-00B2-41D2-8C04-1814126F9E51}" srcOrd="0" destOrd="0" presId="urn:microsoft.com/office/officeart/2005/8/layout/bProcess4"/>
    <dgm:cxn modelId="{D30D1FBF-D5D5-48FF-9704-47D8A4499BB3}" type="presOf" srcId="{9E81325C-84D7-4FEA-AD17-78B3A9F2D35C}" destId="{3F8350DE-D5FB-4818-9BAE-85F0652C63FE}" srcOrd="0" destOrd="0" presId="urn:microsoft.com/office/officeart/2005/8/layout/bProcess4"/>
    <dgm:cxn modelId="{1C528E1E-1C29-43AF-9186-3C8CC8C5280F}" type="presOf" srcId="{F5FB88DD-3FEF-448C-987B-51E5D93CAD3F}" destId="{B9E76D2C-A91A-4DE1-A672-79B6179D5D99}" srcOrd="0" destOrd="0" presId="urn:microsoft.com/office/officeart/2005/8/layout/bProcess4"/>
    <dgm:cxn modelId="{46FAA929-0E3F-4964-8C6F-60829F325B53}" type="presOf" srcId="{5AFD32B7-5270-4DEF-A9B4-39BCA326AECD}" destId="{FE19232B-967F-437C-B0D8-B3D138672B4B}" srcOrd="0" destOrd="0" presId="urn:microsoft.com/office/officeart/2005/8/layout/bProcess4"/>
    <dgm:cxn modelId="{CA73E8E1-908C-4629-8070-7FBC7CF1C310}" type="presOf" srcId="{3BBD839D-88BE-4F22-8374-D9417F13B009}" destId="{1FC45F39-CFC6-4AF7-B6AC-755DAD1F1508}" srcOrd="0" destOrd="0" presId="urn:microsoft.com/office/officeart/2005/8/layout/bProcess4"/>
    <dgm:cxn modelId="{8DAAF57A-AE29-473F-9033-556861E6E24D}" srcId="{3BBD839D-88BE-4F22-8374-D9417F13B009}" destId="{0C5203B9-F19C-4CC0-B2AC-1EAAC6FE88A6}" srcOrd="0" destOrd="0" parTransId="{1A148E9C-010B-4E99-9F00-613195FD04F6}" sibTransId="{43C625AD-AF17-4A16-94F7-13D3D0971799}"/>
    <dgm:cxn modelId="{D82A7721-98DE-4859-B65C-9D51716ABA92}" srcId="{3BBD839D-88BE-4F22-8374-D9417F13B009}" destId="{F5FB88DD-3FEF-448C-987B-51E5D93CAD3F}" srcOrd="2" destOrd="0" parTransId="{2C74A2E8-10F3-4439-8E23-3C3D203FAC81}" sibTransId="{1D66EAD0-9C6E-4312-B3AD-F4397A7175FC}"/>
    <dgm:cxn modelId="{59CF4C12-D33B-481D-8FD9-E04B6B9F0D38}" type="presOf" srcId="{43C625AD-AF17-4A16-94F7-13D3D0971799}" destId="{A7E4F2F9-2511-4983-BC4A-0BB9006386E0}" srcOrd="0" destOrd="0" presId="urn:microsoft.com/office/officeart/2005/8/layout/bProcess4"/>
    <dgm:cxn modelId="{9414ED88-995B-4FF3-BE58-5E076A6ED807}" type="presOf" srcId="{6F43C218-AAD6-4934-906D-940B05593175}" destId="{56ED9D60-22AD-4DA0-90F4-B6B7321CA1D5}" srcOrd="0" destOrd="0" presId="urn:microsoft.com/office/officeart/2005/8/layout/bProcess4"/>
    <dgm:cxn modelId="{034A14A9-2E55-4CE9-9405-F6E069901EB9}" type="presOf" srcId="{3F2A907F-20B0-4922-BFB2-85296F675C2E}" destId="{09347CB5-018B-4196-90A0-EC930C32444C}" srcOrd="0" destOrd="0" presId="urn:microsoft.com/office/officeart/2005/8/layout/bProcess4"/>
    <dgm:cxn modelId="{5F12E8A9-AF62-4BD6-ABF6-B7C83615B7EE}" srcId="{3BBD839D-88BE-4F22-8374-D9417F13B009}" destId="{3F2A907F-20B0-4922-BFB2-85296F675C2E}" srcOrd="1" destOrd="0" parTransId="{2853EB60-3CC3-4DEA-A5D9-FBEA5872F03D}" sibTransId="{1AC76160-D001-47C5-BC34-DE3FF280F4B1}"/>
    <dgm:cxn modelId="{83E1397A-E938-46D4-A22A-3B77F9382B97}" type="presOf" srcId="{194E695D-2F99-4119-9167-8FE59A3CE42B}" destId="{A94EFD98-B3E2-4E90-8A60-16D005F8AEDA}" srcOrd="0" destOrd="0" presId="urn:microsoft.com/office/officeart/2005/8/layout/bProcess4"/>
    <dgm:cxn modelId="{D5F17841-527E-44F5-A27B-C90BC5EEB636}" type="presOf" srcId="{3D2F3258-EC3F-4BA8-AAEC-0036AA85C161}" destId="{781B6644-B6ED-409A-8620-9C73F94DBBA4}" srcOrd="0" destOrd="0" presId="urn:microsoft.com/office/officeart/2005/8/layout/bProcess4"/>
    <dgm:cxn modelId="{39A61CA1-9CC9-4AFE-B63C-E687A07C7A5D}" srcId="{3BBD839D-88BE-4F22-8374-D9417F13B009}" destId="{6F43C218-AAD6-4934-906D-940B05593175}" srcOrd="6" destOrd="0" parTransId="{78805424-AC93-44FA-B259-7EF66DDBCBA3}" sibTransId="{36087927-77ED-40E2-83D9-05AA174501AD}"/>
    <dgm:cxn modelId="{494E8735-4A31-40B5-AA76-6302B7257D4D}" type="presOf" srcId="{0C5203B9-F19C-4CC0-B2AC-1EAAC6FE88A6}" destId="{E1D99BC9-D0D0-4922-BEBF-51420A6E59D8}" srcOrd="0" destOrd="0" presId="urn:microsoft.com/office/officeart/2005/8/layout/bProcess4"/>
    <dgm:cxn modelId="{D664C66A-4BCA-4906-9115-A4B4D049A999}" type="presParOf" srcId="{1FC45F39-CFC6-4AF7-B6AC-755DAD1F1508}" destId="{818ADD29-EBC7-42D5-83F5-6AD5F6705381}" srcOrd="0" destOrd="0" presId="urn:microsoft.com/office/officeart/2005/8/layout/bProcess4"/>
    <dgm:cxn modelId="{FD189CE9-29B6-4B47-97DA-D400158F7FAB}" type="presParOf" srcId="{818ADD29-EBC7-42D5-83F5-6AD5F6705381}" destId="{9DBA9C80-6BF6-44E4-B1F6-8A2AA9441135}" srcOrd="0" destOrd="0" presId="urn:microsoft.com/office/officeart/2005/8/layout/bProcess4"/>
    <dgm:cxn modelId="{5DC74EF9-30B0-4147-A3B8-B8861F03BF16}" type="presParOf" srcId="{818ADD29-EBC7-42D5-83F5-6AD5F6705381}" destId="{E1D99BC9-D0D0-4922-BEBF-51420A6E59D8}" srcOrd="1" destOrd="0" presId="urn:microsoft.com/office/officeart/2005/8/layout/bProcess4"/>
    <dgm:cxn modelId="{ACEEF460-B980-4DDB-9169-C3C9531F7E82}" type="presParOf" srcId="{1FC45F39-CFC6-4AF7-B6AC-755DAD1F1508}" destId="{A7E4F2F9-2511-4983-BC4A-0BB9006386E0}" srcOrd="1" destOrd="0" presId="urn:microsoft.com/office/officeart/2005/8/layout/bProcess4"/>
    <dgm:cxn modelId="{A60382FB-CCEC-491E-B53D-D7EA0A3A56EB}" type="presParOf" srcId="{1FC45F39-CFC6-4AF7-B6AC-755DAD1F1508}" destId="{FF651E26-54F7-4827-B038-ABE52134804C}" srcOrd="2" destOrd="0" presId="urn:microsoft.com/office/officeart/2005/8/layout/bProcess4"/>
    <dgm:cxn modelId="{B5DBEAAF-BD89-42F2-AA52-7903A625E8AA}" type="presParOf" srcId="{FF651E26-54F7-4827-B038-ABE52134804C}" destId="{A2EF9A94-C606-43A4-AB17-5F0A352F3D90}" srcOrd="0" destOrd="0" presId="urn:microsoft.com/office/officeart/2005/8/layout/bProcess4"/>
    <dgm:cxn modelId="{B89E8381-A6E6-4FF5-8E73-EE9BC3542A33}" type="presParOf" srcId="{FF651E26-54F7-4827-B038-ABE52134804C}" destId="{09347CB5-018B-4196-90A0-EC930C32444C}" srcOrd="1" destOrd="0" presId="urn:microsoft.com/office/officeart/2005/8/layout/bProcess4"/>
    <dgm:cxn modelId="{DB34B64C-3DC1-4217-898F-D77DAC72CA59}" type="presParOf" srcId="{1FC45F39-CFC6-4AF7-B6AC-755DAD1F1508}" destId="{E3E1987B-F8F2-4BCE-A38B-74D0B94A3D79}" srcOrd="3" destOrd="0" presId="urn:microsoft.com/office/officeart/2005/8/layout/bProcess4"/>
    <dgm:cxn modelId="{05E54345-433E-4EA8-B720-B04ED9142820}" type="presParOf" srcId="{1FC45F39-CFC6-4AF7-B6AC-755DAD1F1508}" destId="{14DB3CE9-4A09-4202-A55D-93566B200DC9}" srcOrd="4" destOrd="0" presId="urn:microsoft.com/office/officeart/2005/8/layout/bProcess4"/>
    <dgm:cxn modelId="{0A969A78-2F2D-4713-B96A-432A27F3339E}" type="presParOf" srcId="{14DB3CE9-4A09-4202-A55D-93566B200DC9}" destId="{2BFDC467-C3BD-4B39-B8B6-50444D81A4EE}" srcOrd="0" destOrd="0" presId="urn:microsoft.com/office/officeart/2005/8/layout/bProcess4"/>
    <dgm:cxn modelId="{434DFE6F-E6A4-468C-AEC7-275C85623D75}" type="presParOf" srcId="{14DB3CE9-4A09-4202-A55D-93566B200DC9}" destId="{B9E76D2C-A91A-4DE1-A672-79B6179D5D99}" srcOrd="1" destOrd="0" presId="urn:microsoft.com/office/officeart/2005/8/layout/bProcess4"/>
    <dgm:cxn modelId="{FF1A377A-1990-417D-B509-8FB2A0B18E45}" type="presParOf" srcId="{1FC45F39-CFC6-4AF7-B6AC-755DAD1F1508}" destId="{08D38FEE-1694-4C3D-A80D-D64A28D2B1DA}" srcOrd="5" destOrd="0" presId="urn:microsoft.com/office/officeart/2005/8/layout/bProcess4"/>
    <dgm:cxn modelId="{78AB7D89-0E83-461B-81BD-7705BC9CD438}" type="presParOf" srcId="{1FC45F39-CFC6-4AF7-B6AC-755DAD1F1508}" destId="{FBF88235-A247-4FAF-B115-7EB20878C830}" srcOrd="6" destOrd="0" presId="urn:microsoft.com/office/officeart/2005/8/layout/bProcess4"/>
    <dgm:cxn modelId="{62560462-CAE9-4B8A-8330-3190FD63865B}" type="presParOf" srcId="{FBF88235-A247-4FAF-B115-7EB20878C830}" destId="{42BD83EC-283D-43AA-9164-882A2DF9AF00}" srcOrd="0" destOrd="0" presId="urn:microsoft.com/office/officeart/2005/8/layout/bProcess4"/>
    <dgm:cxn modelId="{EBAE48DE-40B9-4FB7-A2A7-3D3E9F04B5B2}" type="presParOf" srcId="{FBF88235-A247-4FAF-B115-7EB20878C830}" destId="{A94EFD98-B3E2-4E90-8A60-16D005F8AEDA}" srcOrd="1" destOrd="0" presId="urn:microsoft.com/office/officeart/2005/8/layout/bProcess4"/>
    <dgm:cxn modelId="{BA9D03BC-9FB8-421B-B730-D396B176E74C}" type="presParOf" srcId="{1FC45F39-CFC6-4AF7-B6AC-755DAD1F1508}" destId="{0A4B797D-00B2-41D2-8C04-1814126F9E51}" srcOrd="7" destOrd="0" presId="urn:microsoft.com/office/officeart/2005/8/layout/bProcess4"/>
    <dgm:cxn modelId="{C89971B5-2A61-4555-A12A-8305F86C9493}" type="presParOf" srcId="{1FC45F39-CFC6-4AF7-B6AC-755DAD1F1508}" destId="{3F804C21-111B-429C-9604-7AD2AE6B534E}" srcOrd="8" destOrd="0" presId="urn:microsoft.com/office/officeart/2005/8/layout/bProcess4"/>
    <dgm:cxn modelId="{E9D13C8E-CF9A-4D0D-8FEE-B86CB3357F18}" type="presParOf" srcId="{3F804C21-111B-429C-9604-7AD2AE6B534E}" destId="{90CC422C-17E8-4D10-89DB-943DB6CBE82F}" srcOrd="0" destOrd="0" presId="urn:microsoft.com/office/officeart/2005/8/layout/bProcess4"/>
    <dgm:cxn modelId="{BA136184-1564-404A-8C5A-9FDFDED69961}" type="presParOf" srcId="{3F804C21-111B-429C-9604-7AD2AE6B534E}" destId="{FE19232B-967F-437C-B0D8-B3D138672B4B}" srcOrd="1" destOrd="0" presId="urn:microsoft.com/office/officeart/2005/8/layout/bProcess4"/>
    <dgm:cxn modelId="{8A3936A9-6288-4D5D-A5BF-64473A8638F6}" type="presParOf" srcId="{1FC45F39-CFC6-4AF7-B6AC-755DAD1F1508}" destId="{781B6644-B6ED-409A-8620-9C73F94DBBA4}" srcOrd="9" destOrd="0" presId="urn:microsoft.com/office/officeart/2005/8/layout/bProcess4"/>
    <dgm:cxn modelId="{E1EB6CE3-0F6A-4EAC-AD8D-8422805CEF52}" type="presParOf" srcId="{1FC45F39-CFC6-4AF7-B6AC-755DAD1F1508}" destId="{1635BA0F-CD5F-43E8-B73D-6A2B3BC3BB53}" srcOrd="10" destOrd="0" presId="urn:microsoft.com/office/officeart/2005/8/layout/bProcess4"/>
    <dgm:cxn modelId="{7F02AB3D-6BAB-4EB1-93B7-79E4879FA228}" type="presParOf" srcId="{1635BA0F-CD5F-43E8-B73D-6A2B3BC3BB53}" destId="{83728135-8D13-497F-8D04-EC413D7C23AE}" srcOrd="0" destOrd="0" presId="urn:microsoft.com/office/officeart/2005/8/layout/bProcess4"/>
    <dgm:cxn modelId="{B505C1D2-67D5-4A6B-8C18-F4CCB0F0286C}" type="presParOf" srcId="{1635BA0F-CD5F-43E8-B73D-6A2B3BC3BB53}" destId="{9B4438C2-A7CE-4068-ADD4-22A4D4C584C6}" srcOrd="1" destOrd="0" presId="urn:microsoft.com/office/officeart/2005/8/layout/bProcess4"/>
    <dgm:cxn modelId="{B0D461A6-03CE-4124-ACAC-A8FAD93D7003}" type="presParOf" srcId="{1FC45F39-CFC6-4AF7-B6AC-755DAD1F1508}" destId="{3F8350DE-D5FB-4818-9BAE-85F0652C63FE}" srcOrd="11" destOrd="0" presId="urn:microsoft.com/office/officeart/2005/8/layout/bProcess4"/>
    <dgm:cxn modelId="{CABB5AB0-7F66-42F7-889C-6C26BED23C93}" type="presParOf" srcId="{1FC45F39-CFC6-4AF7-B6AC-755DAD1F1508}" destId="{C1E63A5B-17AA-41B3-A2BD-5F9418A34D1F}" srcOrd="12" destOrd="0" presId="urn:microsoft.com/office/officeart/2005/8/layout/bProcess4"/>
    <dgm:cxn modelId="{252C244D-FD39-4D47-AEFF-603191357D8F}" type="presParOf" srcId="{C1E63A5B-17AA-41B3-A2BD-5F9418A34D1F}" destId="{6B0091B3-3EDC-4FD7-9574-FFDC2E361B7C}" srcOrd="0" destOrd="0" presId="urn:microsoft.com/office/officeart/2005/8/layout/bProcess4"/>
    <dgm:cxn modelId="{6D5E27C5-7639-432E-8A30-92A677C70781}" type="presParOf" srcId="{C1E63A5B-17AA-41B3-A2BD-5F9418A34D1F}" destId="{56ED9D60-22AD-4DA0-90F4-B6B7321CA1D5}"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71B58E-DE63-48EF-B879-A65857958F16}" type="doc">
      <dgm:prSet loTypeId="urn:microsoft.com/office/officeart/2008/layout/AlternatingHexagons" loCatId="list" qsTypeId="urn:microsoft.com/office/officeart/2005/8/quickstyle/simple2" qsCatId="simple" csTypeId="urn:microsoft.com/office/officeart/2005/8/colors/accent1_2" csCatId="accent1" phldr="1"/>
      <dgm:spPr/>
      <dgm:t>
        <a:bodyPr/>
        <a:lstStyle/>
        <a:p>
          <a:endParaRPr lang="ru-RU"/>
        </a:p>
      </dgm:t>
    </dgm:pt>
    <dgm:pt modelId="{0223C683-0714-4727-81B8-14A033004424}">
      <dgm:prSet phldrT="[Текст]"/>
      <dgm:spPr/>
      <dgm:t>
        <a:bodyPr/>
        <a:lstStyle/>
        <a:p>
          <a:r>
            <a:rPr lang="ru-RU" dirty="0" smtClean="0"/>
            <a:t>Допуск СРО</a:t>
          </a:r>
          <a:endParaRPr lang="ru-RU" dirty="0"/>
        </a:p>
      </dgm:t>
    </dgm:pt>
    <dgm:pt modelId="{F65FD051-92ED-4E2F-AB6D-7427521B1568}" type="parTrans" cxnId="{5F95ACC5-148B-4E09-BCB2-6666DDB056C4}">
      <dgm:prSet/>
      <dgm:spPr/>
      <dgm:t>
        <a:bodyPr/>
        <a:lstStyle/>
        <a:p>
          <a:endParaRPr lang="ru-RU"/>
        </a:p>
      </dgm:t>
    </dgm:pt>
    <dgm:pt modelId="{9A5613BD-FB98-4A08-8152-EA48523F0603}" type="sibTrans" cxnId="{5F95ACC5-148B-4E09-BCB2-6666DDB056C4}">
      <dgm:prSet>
        <dgm:style>
          <a:lnRef idx="2">
            <a:schemeClr val="accent6"/>
          </a:lnRef>
          <a:fillRef idx="1">
            <a:schemeClr val="lt1"/>
          </a:fillRef>
          <a:effectRef idx="0">
            <a:schemeClr val="accent6"/>
          </a:effectRef>
          <a:fontRef idx="minor">
            <a:schemeClr val="dk1"/>
          </a:fontRef>
        </dgm:style>
      </dgm:prSet>
      <dgm:spPr/>
      <dgm:t>
        <a:bodyPr/>
        <a:lstStyle/>
        <a:p>
          <a:r>
            <a:rPr lang="ru-RU" b="0" cap="none" spc="0" dirty="0" smtClean="0">
              <a:ln w="0"/>
              <a:solidFill>
                <a:schemeClr val="tx1"/>
              </a:solidFill>
              <a:effectLst>
                <a:outerShdw blurRad="38100" dist="19050" dir="2700000" algn="tl" rotWithShape="0">
                  <a:schemeClr val="dk1">
                    <a:alpha val="40000"/>
                  </a:schemeClr>
                </a:outerShdw>
              </a:effectLst>
            </a:rPr>
            <a:t>Критерии выбора услуг авторского надзора</a:t>
          </a:r>
          <a:endParaRPr lang="ru-RU" b="0" cap="none" spc="0" dirty="0">
            <a:ln w="0"/>
            <a:solidFill>
              <a:schemeClr val="tx1"/>
            </a:solidFill>
            <a:effectLst>
              <a:outerShdw blurRad="38100" dist="19050" dir="2700000" algn="tl" rotWithShape="0">
                <a:schemeClr val="dk1">
                  <a:alpha val="40000"/>
                </a:schemeClr>
              </a:outerShdw>
            </a:effectLst>
          </a:endParaRPr>
        </a:p>
      </dgm:t>
    </dgm:pt>
    <dgm:pt modelId="{F3821891-151D-4E0D-8467-A6A2565A8599}">
      <dgm:prSet phldrT="[Текст]"/>
      <dgm:spPr/>
      <dgm:t>
        <a:bodyPr/>
        <a:lstStyle/>
        <a:p>
          <a:r>
            <a:rPr lang="ru-RU" dirty="0" smtClean="0"/>
            <a:t>Профиль деятельности</a:t>
          </a:r>
          <a:endParaRPr lang="ru-RU" dirty="0"/>
        </a:p>
      </dgm:t>
    </dgm:pt>
    <dgm:pt modelId="{44BC7175-D91C-4D67-9A07-AF0EB08BEA4F}" type="parTrans" cxnId="{0B6F11C0-3565-45E0-8ECC-5FEB2EC46405}">
      <dgm:prSet/>
      <dgm:spPr/>
      <dgm:t>
        <a:bodyPr/>
        <a:lstStyle/>
        <a:p>
          <a:endParaRPr lang="ru-RU"/>
        </a:p>
      </dgm:t>
    </dgm:pt>
    <dgm:pt modelId="{69A7B0AD-AEB5-4DA7-B13B-D91C59E2BD24}" type="sibTrans" cxnId="{0B6F11C0-3565-45E0-8ECC-5FEB2EC46405}">
      <dgm:prSet/>
      <dgm:spPr/>
      <dgm:t>
        <a:bodyPr/>
        <a:lstStyle/>
        <a:p>
          <a:r>
            <a:rPr lang="ru-RU" smtClean="0"/>
            <a:t>Опыт работы</a:t>
          </a:r>
          <a:endParaRPr lang="ru-RU" dirty="0"/>
        </a:p>
      </dgm:t>
    </dgm:pt>
    <dgm:pt modelId="{B0942075-96D0-4D0B-932B-47696154760B}">
      <dgm:prSet phldrT="[Текст]"/>
      <dgm:spPr/>
      <dgm:t>
        <a:bodyPr/>
        <a:lstStyle/>
        <a:p>
          <a:r>
            <a:rPr lang="ru-RU" dirty="0" smtClean="0"/>
            <a:t>Объем услуг</a:t>
          </a:r>
          <a:endParaRPr lang="ru-RU" dirty="0"/>
        </a:p>
      </dgm:t>
    </dgm:pt>
    <dgm:pt modelId="{6260A77A-B282-451B-A880-A719599BBED8}" type="parTrans" cxnId="{1718AA0F-2CA0-474E-9839-DAC39E1A4CB4}">
      <dgm:prSet/>
      <dgm:spPr/>
      <dgm:t>
        <a:bodyPr/>
        <a:lstStyle/>
        <a:p>
          <a:endParaRPr lang="ru-RU"/>
        </a:p>
      </dgm:t>
    </dgm:pt>
    <dgm:pt modelId="{65A1C7FD-6FB1-4AF4-BBAF-2F64C09F2CBD}" type="sibTrans" cxnId="{1718AA0F-2CA0-474E-9839-DAC39E1A4CB4}">
      <dgm:prSet/>
      <dgm:spPr/>
      <dgm:t>
        <a:bodyPr/>
        <a:lstStyle/>
        <a:p>
          <a:r>
            <a:rPr lang="ru-RU" dirty="0" smtClean="0"/>
            <a:t>Классификация специалистов</a:t>
          </a:r>
          <a:endParaRPr lang="ru-RU" dirty="0"/>
        </a:p>
      </dgm:t>
    </dgm:pt>
    <dgm:pt modelId="{8CCE49F0-72E9-4403-A009-EABD6932BE02}" type="pres">
      <dgm:prSet presAssocID="{2471B58E-DE63-48EF-B879-A65857958F16}" presName="Name0" presStyleCnt="0">
        <dgm:presLayoutVars>
          <dgm:chMax/>
          <dgm:chPref/>
          <dgm:dir/>
          <dgm:animLvl val="lvl"/>
        </dgm:presLayoutVars>
      </dgm:prSet>
      <dgm:spPr/>
      <dgm:t>
        <a:bodyPr/>
        <a:lstStyle/>
        <a:p>
          <a:endParaRPr lang="ru-RU"/>
        </a:p>
      </dgm:t>
    </dgm:pt>
    <dgm:pt modelId="{F1D616EF-7D70-4155-B644-465BF91DBCF0}" type="pres">
      <dgm:prSet presAssocID="{0223C683-0714-4727-81B8-14A033004424}" presName="composite" presStyleCnt="0"/>
      <dgm:spPr/>
    </dgm:pt>
    <dgm:pt modelId="{74F2582B-E068-4E3C-BA7C-A38809EFD960}" type="pres">
      <dgm:prSet presAssocID="{0223C683-0714-4727-81B8-14A033004424}" presName="Parent1" presStyleLbl="node1" presStyleIdx="0" presStyleCnt="6" custScaleX="170499" custScaleY="161739" custLinFactX="16971" custLinFactNeighborX="100000" custLinFactNeighborY="16968">
        <dgm:presLayoutVars>
          <dgm:chMax val="1"/>
          <dgm:chPref val="1"/>
          <dgm:bulletEnabled val="1"/>
        </dgm:presLayoutVars>
      </dgm:prSet>
      <dgm:spPr/>
      <dgm:t>
        <a:bodyPr/>
        <a:lstStyle/>
        <a:p>
          <a:endParaRPr lang="ru-RU"/>
        </a:p>
      </dgm:t>
    </dgm:pt>
    <dgm:pt modelId="{C66E7A97-0D3D-410B-82DE-941B5B40191A}" type="pres">
      <dgm:prSet presAssocID="{0223C683-0714-4727-81B8-14A033004424}" presName="Childtext1" presStyleLbl="revTx" presStyleIdx="0" presStyleCnt="3">
        <dgm:presLayoutVars>
          <dgm:chMax val="0"/>
          <dgm:chPref val="0"/>
          <dgm:bulletEnabled val="1"/>
        </dgm:presLayoutVars>
      </dgm:prSet>
      <dgm:spPr/>
      <dgm:t>
        <a:bodyPr/>
        <a:lstStyle/>
        <a:p>
          <a:endParaRPr lang="ru-RU"/>
        </a:p>
      </dgm:t>
    </dgm:pt>
    <dgm:pt modelId="{FB719649-E517-451A-9913-B1320C088215}" type="pres">
      <dgm:prSet presAssocID="{0223C683-0714-4727-81B8-14A033004424}" presName="BalanceSpacing" presStyleCnt="0"/>
      <dgm:spPr/>
    </dgm:pt>
    <dgm:pt modelId="{C9A875B4-F7E4-4B88-9F57-D28AC92A00E4}" type="pres">
      <dgm:prSet presAssocID="{0223C683-0714-4727-81B8-14A033004424}" presName="BalanceSpacing1" presStyleCnt="0"/>
      <dgm:spPr/>
    </dgm:pt>
    <dgm:pt modelId="{6AF6D4A9-18B5-4771-B46A-76E2706066E5}" type="pres">
      <dgm:prSet presAssocID="{9A5613BD-FB98-4A08-8152-EA48523F0603}" presName="Accent1Text" presStyleLbl="node1" presStyleIdx="1" presStyleCnt="6" custScaleX="249408" custScaleY="199485" custLinFactNeighborX="1503" custLinFactNeighborY="11490"/>
      <dgm:spPr/>
      <dgm:t>
        <a:bodyPr/>
        <a:lstStyle/>
        <a:p>
          <a:endParaRPr lang="ru-RU"/>
        </a:p>
      </dgm:t>
    </dgm:pt>
    <dgm:pt modelId="{91042108-DDBC-4157-8ACA-CBC12A9B3736}" type="pres">
      <dgm:prSet presAssocID="{9A5613BD-FB98-4A08-8152-EA48523F0603}" presName="spaceBetweenRectangles" presStyleCnt="0"/>
      <dgm:spPr/>
    </dgm:pt>
    <dgm:pt modelId="{76891D9C-CF40-41D7-8D04-955C2B3EDF37}" type="pres">
      <dgm:prSet presAssocID="{F3821891-151D-4E0D-8467-A6A2565A8599}" presName="composite" presStyleCnt="0"/>
      <dgm:spPr/>
    </dgm:pt>
    <dgm:pt modelId="{84AC1FF5-EDFF-480A-9593-38C7F2F34E22}" type="pres">
      <dgm:prSet presAssocID="{F3821891-151D-4E0D-8467-A6A2565A8599}" presName="Parent1" presStyleLbl="node1" presStyleIdx="2" presStyleCnt="6" custScaleX="191176" custScaleY="160835" custLinFactNeighborX="51135" custLinFactNeighborY="-3211">
        <dgm:presLayoutVars>
          <dgm:chMax val="1"/>
          <dgm:chPref val="1"/>
          <dgm:bulletEnabled val="1"/>
        </dgm:presLayoutVars>
      </dgm:prSet>
      <dgm:spPr/>
      <dgm:t>
        <a:bodyPr/>
        <a:lstStyle/>
        <a:p>
          <a:endParaRPr lang="ru-RU"/>
        </a:p>
      </dgm:t>
    </dgm:pt>
    <dgm:pt modelId="{DA4C6B1D-8DBB-4F87-BC0E-B2881B84763E}" type="pres">
      <dgm:prSet presAssocID="{F3821891-151D-4E0D-8467-A6A2565A8599}" presName="Childtext1" presStyleLbl="revTx" presStyleIdx="1" presStyleCnt="3">
        <dgm:presLayoutVars>
          <dgm:chMax val="0"/>
          <dgm:chPref val="0"/>
          <dgm:bulletEnabled val="1"/>
        </dgm:presLayoutVars>
      </dgm:prSet>
      <dgm:spPr/>
      <dgm:t>
        <a:bodyPr/>
        <a:lstStyle/>
        <a:p>
          <a:endParaRPr lang="ru-RU"/>
        </a:p>
      </dgm:t>
    </dgm:pt>
    <dgm:pt modelId="{BFF01873-765C-4B83-A337-593BE8ED309A}" type="pres">
      <dgm:prSet presAssocID="{F3821891-151D-4E0D-8467-A6A2565A8599}" presName="BalanceSpacing" presStyleCnt="0"/>
      <dgm:spPr/>
    </dgm:pt>
    <dgm:pt modelId="{63DE72BC-F3E6-4D3D-B1B0-BE5018C9EDFA}" type="pres">
      <dgm:prSet presAssocID="{F3821891-151D-4E0D-8467-A6A2565A8599}" presName="BalanceSpacing1" presStyleCnt="0"/>
      <dgm:spPr/>
    </dgm:pt>
    <dgm:pt modelId="{289791C0-1D60-46E5-960D-A39FBF7C9329}" type="pres">
      <dgm:prSet presAssocID="{69A7B0AD-AEB5-4DA7-B13B-D91C59E2BD24}" presName="Accent1Text" presStyleLbl="node1" presStyleIdx="3" presStyleCnt="6" custScaleX="202840" custScaleY="149257" custLinFactX="63692" custLinFactNeighborX="100000" custLinFactNeighborY="-9000"/>
      <dgm:spPr/>
      <dgm:t>
        <a:bodyPr/>
        <a:lstStyle/>
        <a:p>
          <a:endParaRPr lang="ru-RU"/>
        </a:p>
      </dgm:t>
    </dgm:pt>
    <dgm:pt modelId="{E14E4EB4-7CEC-4E81-B048-E3CDF8193665}" type="pres">
      <dgm:prSet presAssocID="{69A7B0AD-AEB5-4DA7-B13B-D91C59E2BD24}" presName="spaceBetweenRectangles" presStyleCnt="0"/>
      <dgm:spPr/>
    </dgm:pt>
    <dgm:pt modelId="{23371EA3-078D-4289-8A5B-D97028487707}" type="pres">
      <dgm:prSet presAssocID="{B0942075-96D0-4D0B-932B-47696154760B}" presName="composite" presStyleCnt="0"/>
      <dgm:spPr/>
    </dgm:pt>
    <dgm:pt modelId="{E74C4210-3489-4C50-BBAF-5771353605B4}" type="pres">
      <dgm:prSet presAssocID="{B0942075-96D0-4D0B-932B-47696154760B}" presName="Parent1" presStyleLbl="node1" presStyleIdx="4" presStyleCnt="6" custScaleX="168251" custScaleY="149229" custLinFactX="17186" custLinFactNeighborX="100000" custLinFactNeighborY="-15382">
        <dgm:presLayoutVars>
          <dgm:chMax val="1"/>
          <dgm:chPref val="1"/>
          <dgm:bulletEnabled val="1"/>
        </dgm:presLayoutVars>
      </dgm:prSet>
      <dgm:spPr/>
      <dgm:t>
        <a:bodyPr/>
        <a:lstStyle/>
        <a:p>
          <a:endParaRPr lang="ru-RU"/>
        </a:p>
      </dgm:t>
    </dgm:pt>
    <dgm:pt modelId="{F6CAC032-AA1D-4B86-8B16-198AE9B5C2E8}" type="pres">
      <dgm:prSet presAssocID="{B0942075-96D0-4D0B-932B-47696154760B}" presName="Childtext1" presStyleLbl="revTx" presStyleIdx="2" presStyleCnt="3">
        <dgm:presLayoutVars>
          <dgm:chMax val="0"/>
          <dgm:chPref val="0"/>
          <dgm:bulletEnabled val="1"/>
        </dgm:presLayoutVars>
      </dgm:prSet>
      <dgm:spPr/>
    </dgm:pt>
    <dgm:pt modelId="{3309E644-B0FA-4682-B38B-315D8050C309}" type="pres">
      <dgm:prSet presAssocID="{B0942075-96D0-4D0B-932B-47696154760B}" presName="BalanceSpacing" presStyleCnt="0"/>
      <dgm:spPr/>
    </dgm:pt>
    <dgm:pt modelId="{C223ED62-C338-4C80-AD78-08CC6CD8F12E}" type="pres">
      <dgm:prSet presAssocID="{B0942075-96D0-4D0B-932B-47696154760B}" presName="BalanceSpacing1" presStyleCnt="0"/>
      <dgm:spPr/>
    </dgm:pt>
    <dgm:pt modelId="{C7702314-40D6-451F-A4FE-722BB0C317CC}" type="pres">
      <dgm:prSet presAssocID="{65A1C7FD-6FB1-4AF4-BBAF-2F64C09F2CBD}" presName="Accent1Text" presStyleLbl="node1" presStyleIdx="5" presStyleCnt="6" custScaleX="182498" custScaleY="162105" custLinFactNeighborX="-238" custLinFactNeighborY="-8944"/>
      <dgm:spPr/>
      <dgm:t>
        <a:bodyPr/>
        <a:lstStyle/>
        <a:p>
          <a:endParaRPr lang="ru-RU"/>
        </a:p>
      </dgm:t>
    </dgm:pt>
  </dgm:ptLst>
  <dgm:cxnLst>
    <dgm:cxn modelId="{45577F81-06D2-4A13-8B5B-B2701C6F8BE8}" type="presOf" srcId="{2471B58E-DE63-48EF-B879-A65857958F16}" destId="{8CCE49F0-72E9-4403-A009-EABD6932BE02}" srcOrd="0" destOrd="0" presId="urn:microsoft.com/office/officeart/2008/layout/AlternatingHexagons"/>
    <dgm:cxn modelId="{A9327C56-BB55-4FF7-A3B2-FC426867B6EE}" type="presOf" srcId="{0223C683-0714-4727-81B8-14A033004424}" destId="{74F2582B-E068-4E3C-BA7C-A38809EFD960}" srcOrd="0" destOrd="0" presId="urn:microsoft.com/office/officeart/2008/layout/AlternatingHexagons"/>
    <dgm:cxn modelId="{5F95ACC5-148B-4E09-BCB2-6666DDB056C4}" srcId="{2471B58E-DE63-48EF-B879-A65857958F16}" destId="{0223C683-0714-4727-81B8-14A033004424}" srcOrd="0" destOrd="0" parTransId="{F65FD051-92ED-4E2F-AB6D-7427521B1568}" sibTransId="{9A5613BD-FB98-4A08-8152-EA48523F0603}"/>
    <dgm:cxn modelId="{487D7E68-2A15-4B2B-95A9-BB759EB85138}" type="presOf" srcId="{B0942075-96D0-4D0B-932B-47696154760B}" destId="{E74C4210-3489-4C50-BBAF-5771353605B4}" srcOrd="0" destOrd="0" presId="urn:microsoft.com/office/officeart/2008/layout/AlternatingHexagons"/>
    <dgm:cxn modelId="{1718AA0F-2CA0-474E-9839-DAC39E1A4CB4}" srcId="{2471B58E-DE63-48EF-B879-A65857958F16}" destId="{B0942075-96D0-4D0B-932B-47696154760B}" srcOrd="2" destOrd="0" parTransId="{6260A77A-B282-451B-A880-A719599BBED8}" sibTransId="{65A1C7FD-6FB1-4AF4-BBAF-2F64C09F2CBD}"/>
    <dgm:cxn modelId="{5E62F339-3CEB-43CA-A46A-7521CC44967A}" type="presOf" srcId="{69A7B0AD-AEB5-4DA7-B13B-D91C59E2BD24}" destId="{289791C0-1D60-46E5-960D-A39FBF7C9329}" srcOrd="0" destOrd="0" presId="urn:microsoft.com/office/officeart/2008/layout/AlternatingHexagons"/>
    <dgm:cxn modelId="{EE40AF73-2964-4D3B-BC1F-521A6F0C6131}" type="presOf" srcId="{65A1C7FD-6FB1-4AF4-BBAF-2F64C09F2CBD}" destId="{C7702314-40D6-451F-A4FE-722BB0C317CC}" srcOrd="0" destOrd="0" presId="urn:microsoft.com/office/officeart/2008/layout/AlternatingHexagons"/>
    <dgm:cxn modelId="{9518BCA5-D415-42DA-96F1-C5B1BA3602ED}" type="presOf" srcId="{F3821891-151D-4E0D-8467-A6A2565A8599}" destId="{84AC1FF5-EDFF-480A-9593-38C7F2F34E22}" srcOrd="0" destOrd="0" presId="urn:microsoft.com/office/officeart/2008/layout/AlternatingHexagons"/>
    <dgm:cxn modelId="{35C49071-5B77-401F-A7C0-1A38F418AAA8}" type="presOf" srcId="{9A5613BD-FB98-4A08-8152-EA48523F0603}" destId="{6AF6D4A9-18B5-4771-B46A-76E2706066E5}" srcOrd="0" destOrd="0" presId="urn:microsoft.com/office/officeart/2008/layout/AlternatingHexagons"/>
    <dgm:cxn modelId="{0B6F11C0-3565-45E0-8ECC-5FEB2EC46405}" srcId="{2471B58E-DE63-48EF-B879-A65857958F16}" destId="{F3821891-151D-4E0D-8467-A6A2565A8599}" srcOrd="1" destOrd="0" parTransId="{44BC7175-D91C-4D67-9A07-AF0EB08BEA4F}" sibTransId="{69A7B0AD-AEB5-4DA7-B13B-D91C59E2BD24}"/>
    <dgm:cxn modelId="{B4B37040-BD61-4719-AF3B-835889434F2F}" type="presParOf" srcId="{8CCE49F0-72E9-4403-A009-EABD6932BE02}" destId="{F1D616EF-7D70-4155-B644-465BF91DBCF0}" srcOrd="0" destOrd="0" presId="urn:microsoft.com/office/officeart/2008/layout/AlternatingHexagons"/>
    <dgm:cxn modelId="{5503D7A2-9A0B-41DD-853F-62A54AE4473A}" type="presParOf" srcId="{F1D616EF-7D70-4155-B644-465BF91DBCF0}" destId="{74F2582B-E068-4E3C-BA7C-A38809EFD960}" srcOrd="0" destOrd="0" presId="urn:microsoft.com/office/officeart/2008/layout/AlternatingHexagons"/>
    <dgm:cxn modelId="{0AFC22D7-50A7-432B-9ECE-A94BBA9C7D64}" type="presParOf" srcId="{F1D616EF-7D70-4155-B644-465BF91DBCF0}" destId="{C66E7A97-0D3D-410B-82DE-941B5B40191A}" srcOrd="1" destOrd="0" presId="urn:microsoft.com/office/officeart/2008/layout/AlternatingHexagons"/>
    <dgm:cxn modelId="{006EB107-5F82-4170-A9ED-AF8F9038AA5D}" type="presParOf" srcId="{F1D616EF-7D70-4155-B644-465BF91DBCF0}" destId="{FB719649-E517-451A-9913-B1320C088215}" srcOrd="2" destOrd="0" presId="urn:microsoft.com/office/officeart/2008/layout/AlternatingHexagons"/>
    <dgm:cxn modelId="{305E9955-CA11-4538-ABD6-42B2DF316477}" type="presParOf" srcId="{F1D616EF-7D70-4155-B644-465BF91DBCF0}" destId="{C9A875B4-F7E4-4B88-9F57-D28AC92A00E4}" srcOrd="3" destOrd="0" presId="urn:microsoft.com/office/officeart/2008/layout/AlternatingHexagons"/>
    <dgm:cxn modelId="{B0EC86A3-9520-4E66-BA8E-C15FD5929589}" type="presParOf" srcId="{F1D616EF-7D70-4155-B644-465BF91DBCF0}" destId="{6AF6D4A9-18B5-4771-B46A-76E2706066E5}" srcOrd="4" destOrd="0" presId="urn:microsoft.com/office/officeart/2008/layout/AlternatingHexagons"/>
    <dgm:cxn modelId="{F811470D-7F86-4DB0-BDB9-89F382FF1D55}" type="presParOf" srcId="{8CCE49F0-72E9-4403-A009-EABD6932BE02}" destId="{91042108-DDBC-4157-8ACA-CBC12A9B3736}" srcOrd="1" destOrd="0" presId="urn:microsoft.com/office/officeart/2008/layout/AlternatingHexagons"/>
    <dgm:cxn modelId="{E3F5EFA1-07FD-4260-8BA2-676316EBAA01}" type="presParOf" srcId="{8CCE49F0-72E9-4403-A009-EABD6932BE02}" destId="{76891D9C-CF40-41D7-8D04-955C2B3EDF37}" srcOrd="2" destOrd="0" presId="urn:microsoft.com/office/officeart/2008/layout/AlternatingHexagons"/>
    <dgm:cxn modelId="{D3BD7541-3CC6-4776-B0F0-5BD69D4A65ED}" type="presParOf" srcId="{76891D9C-CF40-41D7-8D04-955C2B3EDF37}" destId="{84AC1FF5-EDFF-480A-9593-38C7F2F34E22}" srcOrd="0" destOrd="0" presId="urn:microsoft.com/office/officeart/2008/layout/AlternatingHexagons"/>
    <dgm:cxn modelId="{5DD93348-E63F-45BA-8F4F-0182BE1350D2}" type="presParOf" srcId="{76891D9C-CF40-41D7-8D04-955C2B3EDF37}" destId="{DA4C6B1D-8DBB-4F87-BC0E-B2881B84763E}" srcOrd="1" destOrd="0" presId="urn:microsoft.com/office/officeart/2008/layout/AlternatingHexagons"/>
    <dgm:cxn modelId="{7D8DF5ED-BC36-42C3-95B5-5227DEB6A733}" type="presParOf" srcId="{76891D9C-CF40-41D7-8D04-955C2B3EDF37}" destId="{BFF01873-765C-4B83-A337-593BE8ED309A}" srcOrd="2" destOrd="0" presId="urn:microsoft.com/office/officeart/2008/layout/AlternatingHexagons"/>
    <dgm:cxn modelId="{BAD8B69D-69AA-456B-A827-DD53C231880E}" type="presParOf" srcId="{76891D9C-CF40-41D7-8D04-955C2B3EDF37}" destId="{63DE72BC-F3E6-4D3D-B1B0-BE5018C9EDFA}" srcOrd="3" destOrd="0" presId="urn:microsoft.com/office/officeart/2008/layout/AlternatingHexagons"/>
    <dgm:cxn modelId="{2EA6912C-CDB9-4867-8B8B-BDFFE5457415}" type="presParOf" srcId="{76891D9C-CF40-41D7-8D04-955C2B3EDF37}" destId="{289791C0-1D60-46E5-960D-A39FBF7C9329}" srcOrd="4" destOrd="0" presId="urn:microsoft.com/office/officeart/2008/layout/AlternatingHexagons"/>
    <dgm:cxn modelId="{CD7593AA-5624-47B6-BD0B-441E17527E12}" type="presParOf" srcId="{8CCE49F0-72E9-4403-A009-EABD6932BE02}" destId="{E14E4EB4-7CEC-4E81-B048-E3CDF8193665}" srcOrd="3" destOrd="0" presId="urn:microsoft.com/office/officeart/2008/layout/AlternatingHexagons"/>
    <dgm:cxn modelId="{551DE4DB-F973-4A83-A29C-9C3F26BF24EE}" type="presParOf" srcId="{8CCE49F0-72E9-4403-A009-EABD6932BE02}" destId="{23371EA3-078D-4289-8A5B-D97028487707}" srcOrd="4" destOrd="0" presId="urn:microsoft.com/office/officeart/2008/layout/AlternatingHexagons"/>
    <dgm:cxn modelId="{895FCC24-4918-4EE3-94E1-B8765EBF8F44}" type="presParOf" srcId="{23371EA3-078D-4289-8A5B-D97028487707}" destId="{E74C4210-3489-4C50-BBAF-5771353605B4}" srcOrd="0" destOrd="0" presId="urn:microsoft.com/office/officeart/2008/layout/AlternatingHexagons"/>
    <dgm:cxn modelId="{EEA126FB-EE7D-45BD-92E2-25859E52462B}" type="presParOf" srcId="{23371EA3-078D-4289-8A5B-D97028487707}" destId="{F6CAC032-AA1D-4B86-8B16-198AE9B5C2E8}" srcOrd="1" destOrd="0" presId="urn:microsoft.com/office/officeart/2008/layout/AlternatingHexagons"/>
    <dgm:cxn modelId="{38DB2F19-DF17-4ECA-B328-050E92F866EA}" type="presParOf" srcId="{23371EA3-078D-4289-8A5B-D97028487707}" destId="{3309E644-B0FA-4682-B38B-315D8050C309}" srcOrd="2" destOrd="0" presId="urn:microsoft.com/office/officeart/2008/layout/AlternatingHexagons"/>
    <dgm:cxn modelId="{F64C79BB-F375-418E-BAFE-9F25F31A9934}" type="presParOf" srcId="{23371EA3-078D-4289-8A5B-D97028487707}" destId="{C223ED62-C338-4C80-AD78-08CC6CD8F12E}" srcOrd="3" destOrd="0" presId="urn:microsoft.com/office/officeart/2008/layout/AlternatingHexagons"/>
    <dgm:cxn modelId="{FD191FE0-636A-4CFA-A125-397D8FFE8B58}" type="presParOf" srcId="{23371EA3-078D-4289-8A5B-D97028487707}" destId="{C7702314-40D6-451F-A4FE-722BB0C317CC}"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1020D9-329B-437D-B9A0-5515224B07CA}">
      <dsp:nvSpPr>
        <dsp:cNvPr id="0" name=""/>
        <dsp:cNvSpPr/>
      </dsp:nvSpPr>
      <dsp:spPr>
        <a:xfrm>
          <a:off x="2937584" y="2527290"/>
          <a:ext cx="1803418" cy="1803418"/>
        </a:xfrm>
        <a:prstGeom prst="ellipse">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t>Объекты авторского надзора</a:t>
          </a:r>
          <a:endParaRPr lang="ru-RU" sz="1900" kern="1200" dirty="0"/>
        </a:p>
      </dsp:txBody>
      <dsp:txXfrm>
        <a:off x="2937584" y="2527290"/>
        <a:ext cx="1803418" cy="1803418"/>
      </dsp:txXfrm>
    </dsp:sp>
    <dsp:sp modelId="{ED948886-3EDB-4F9B-9B2A-F7C1703AB26D}">
      <dsp:nvSpPr>
        <dsp:cNvPr id="0" name=""/>
        <dsp:cNvSpPr/>
      </dsp:nvSpPr>
      <dsp:spPr>
        <a:xfrm rot="16200000">
          <a:off x="3648517" y="1871552"/>
          <a:ext cx="381553" cy="61316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6200000">
        <a:off x="3648517" y="1871552"/>
        <a:ext cx="381553" cy="613162"/>
      </dsp:txXfrm>
    </dsp:sp>
    <dsp:sp modelId="{E917960A-CC8F-4CFB-8954-CE30AF03A9D7}">
      <dsp:nvSpPr>
        <dsp:cNvPr id="0" name=""/>
        <dsp:cNvSpPr/>
      </dsp:nvSpPr>
      <dsp:spPr>
        <a:xfrm>
          <a:off x="2937584" y="3961"/>
          <a:ext cx="1803418" cy="1803418"/>
        </a:xfrm>
        <a:prstGeom prst="ellips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Документация по закупкам</a:t>
          </a:r>
          <a:endParaRPr lang="ru-RU" sz="1600" kern="1200" dirty="0"/>
        </a:p>
      </dsp:txBody>
      <dsp:txXfrm>
        <a:off x="2937584" y="3961"/>
        <a:ext cx="1803418" cy="1803418"/>
      </dsp:txXfrm>
    </dsp:sp>
    <dsp:sp modelId="{8F70FC1E-FE4E-4827-989A-FB6A1B5670DA}">
      <dsp:nvSpPr>
        <dsp:cNvPr id="0" name=""/>
        <dsp:cNvSpPr/>
      </dsp:nvSpPr>
      <dsp:spPr>
        <a:xfrm rot="19800000">
          <a:off x="4731799" y="2496985"/>
          <a:ext cx="381553" cy="613162"/>
        </a:xfrm>
        <a:prstGeom prst="rightArrow">
          <a:avLst>
            <a:gd name="adj1" fmla="val 60000"/>
            <a:gd name="adj2" fmla="val 50000"/>
          </a:avLst>
        </a:prstGeom>
        <a:solidFill>
          <a:schemeClr val="accent1">
            <a:shade val="90000"/>
            <a:hueOff val="67596"/>
            <a:satOff val="-5249"/>
            <a:lumOff val="87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9800000">
        <a:off x="4731799" y="2496985"/>
        <a:ext cx="381553" cy="613162"/>
      </dsp:txXfrm>
    </dsp:sp>
    <dsp:sp modelId="{00827AE0-69B4-40DA-A0CB-CB7775419A50}">
      <dsp:nvSpPr>
        <dsp:cNvPr id="0" name=""/>
        <dsp:cNvSpPr/>
      </dsp:nvSpPr>
      <dsp:spPr>
        <a:xfrm>
          <a:off x="5122852" y="1265625"/>
          <a:ext cx="1803418" cy="1803418"/>
        </a:xfrm>
        <a:prstGeom prst="ellipse">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Исполнительная и сметная документация</a:t>
          </a:r>
          <a:endParaRPr lang="ru-RU" sz="1600" kern="1200" dirty="0"/>
        </a:p>
      </dsp:txBody>
      <dsp:txXfrm>
        <a:off x="5122852" y="1265625"/>
        <a:ext cx="1803418" cy="1803418"/>
      </dsp:txXfrm>
    </dsp:sp>
    <dsp:sp modelId="{D60BCDCD-BA07-4232-9F34-7917836ACB18}">
      <dsp:nvSpPr>
        <dsp:cNvPr id="0" name=""/>
        <dsp:cNvSpPr/>
      </dsp:nvSpPr>
      <dsp:spPr>
        <a:xfrm rot="1800000">
          <a:off x="4731799" y="3747851"/>
          <a:ext cx="381553" cy="613162"/>
        </a:xfrm>
        <a:prstGeom prst="rightArrow">
          <a:avLst>
            <a:gd name="adj1" fmla="val 60000"/>
            <a:gd name="adj2" fmla="val 50000"/>
          </a:avLst>
        </a:prstGeom>
        <a:solidFill>
          <a:schemeClr val="accent1">
            <a:shade val="90000"/>
            <a:hueOff val="135193"/>
            <a:satOff val="-10497"/>
            <a:lumOff val="175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800000">
        <a:off x="4731799" y="3747851"/>
        <a:ext cx="381553" cy="613162"/>
      </dsp:txXfrm>
    </dsp:sp>
    <dsp:sp modelId="{2D31F1BF-C7D3-4DCC-A4E6-90FCBEFCD8FB}">
      <dsp:nvSpPr>
        <dsp:cNvPr id="0" name=""/>
        <dsp:cNvSpPr/>
      </dsp:nvSpPr>
      <dsp:spPr>
        <a:xfrm>
          <a:off x="5122852" y="3788955"/>
          <a:ext cx="1803418" cy="1803418"/>
        </a:xfrm>
        <a:prstGeom prst="ellipse">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Строительно-монтажные работы</a:t>
          </a:r>
          <a:endParaRPr lang="ru-RU" sz="1600" kern="1200" dirty="0"/>
        </a:p>
      </dsp:txBody>
      <dsp:txXfrm>
        <a:off x="5122852" y="3788955"/>
        <a:ext cx="1803418" cy="1803418"/>
      </dsp:txXfrm>
    </dsp:sp>
    <dsp:sp modelId="{E675F762-CEA0-4ABA-AB4B-CE5B247BD07C}">
      <dsp:nvSpPr>
        <dsp:cNvPr id="0" name=""/>
        <dsp:cNvSpPr/>
      </dsp:nvSpPr>
      <dsp:spPr>
        <a:xfrm rot="5400000">
          <a:off x="3648517" y="4373285"/>
          <a:ext cx="381553" cy="613162"/>
        </a:xfrm>
        <a:prstGeom prst="rightArrow">
          <a:avLst>
            <a:gd name="adj1" fmla="val 60000"/>
            <a:gd name="adj2" fmla="val 50000"/>
          </a:avLst>
        </a:prstGeom>
        <a:solidFill>
          <a:schemeClr val="accent1">
            <a:shade val="90000"/>
            <a:hueOff val="202789"/>
            <a:satOff val="-15746"/>
            <a:lumOff val="262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5400000">
        <a:off x="3648517" y="4373285"/>
        <a:ext cx="381553" cy="613162"/>
      </dsp:txXfrm>
    </dsp:sp>
    <dsp:sp modelId="{EE77A3E7-5077-4F83-BC8B-05DA820E894D}">
      <dsp:nvSpPr>
        <dsp:cNvPr id="0" name=""/>
        <dsp:cNvSpPr/>
      </dsp:nvSpPr>
      <dsp:spPr>
        <a:xfrm>
          <a:off x="2937584" y="5050620"/>
          <a:ext cx="1803418" cy="1803418"/>
        </a:xfrm>
        <a:prstGeom prst="ellipse">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Конструктивные элементы системы</a:t>
          </a:r>
          <a:endParaRPr lang="ru-RU" sz="1600" kern="1200" dirty="0"/>
        </a:p>
      </dsp:txBody>
      <dsp:txXfrm>
        <a:off x="2937584" y="5050620"/>
        <a:ext cx="1803418" cy="1803418"/>
      </dsp:txXfrm>
    </dsp:sp>
    <dsp:sp modelId="{099AB0D2-3487-4356-9E00-8B132C24D128}">
      <dsp:nvSpPr>
        <dsp:cNvPr id="0" name=""/>
        <dsp:cNvSpPr/>
      </dsp:nvSpPr>
      <dsp:spPr>
        <a:xfrm rot="9000000">
          <a:off x="2565235" y="3747851"/>
          <a:ext cx="381553" cy="613162"/>
        </a:xfrm>
        <a:prstGeom prst="rightArrow">
          <a:avLst>
            <a:gd name="adj1" fmla="val 60000"/>
            <a:gd name="adj2" fmla="val 50000"/>
          </a:avLst>
        </a:prstGeom>
        <a:solidFill>
          <a:schemeClr val="accent1">
            <a:shade val="90000"/>
            <a:hueOff val="270385"/>
            <a:satOff val="-20994"/>
            <a:lumOff val="349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9000000">
        <a:off x="2565235" y="3747851"/>
        <a:ext cx="381553" cy="613162"/>
      </dsp:txXfrm>
    </dsp:sp>
    <dsp:sp modelId="{D3F14E29-E565-4446-BECA-99DAB2F40AB3}">
      <dsp:nvSpPr>
        <dsp:cNvPr id="0" name=""/>
        <dsp:cNvSpPr/>
      </dsp:nvSpPr>
      <dsp:spPr>
        <a:xfrm>
          <a:off x="752317" y="3788955"/>
          <a:ext cx="1803418" cy="1803418"/>
        </a:xfrm>
        <a:prstGeom prst="ellipse">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Объект строительства</a:t>
          </a:r>
          <a:endParaRPr lang="ru-RU" sz="1600" kern="1200" dirty="0"/>
        </a:p>
      </dsp:txBody>
      <dsp:txXfrm>
        <a:off x="752317" y="3788955"/>
        <a:ext cx="1803418" cy="1803418"/>
      </dsp:txXfrm>
    </dsp:sp>
    <dsp:sp modelId="{3ECB46AB-3B9A-4BA7-9486-50005DF7A1EB}">
      <dsp:nvSpPr>
        <dsp:cNvPr id="0" name=""/>
        <dsp:cNvSpPr/>
      </dsp:nvSpPr>
      <dsp:spPr>
        <a:xfrm rot="12600000">
          <a:off x="2565235" y="2496985"/>
          <a:ext cx="381553" cy="613162"/>
        </a:xfrm>
        <a:prstGeom prst="rightArrow">
          <a:avLst>
            <a:gd name="adj1" fmla="val 60000"/>
            <a:gd name="adj2" fmla="val 50000"/>
          </a:avLst>
        </a:prstGeom>
        <a:solidFill>
          <a:schemeClr val="accent1">
            <a:shade val="90000"/>
            <a:hueOff val="337982"/>
            <a:satOff val="-26243"/>
            <a:lumOff val="437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2600000">
        <a:off x="2565235" y="2496985"/>
        <a:ext cx="381553" cy="613162"/>
      </dsp:txXfrm>
    </dsp:sp>
    <dsp:sp modelId="{DDD90732-B0D6-4958-95AB-F54A14203E85}">
      <dsp:nvSpPr>
        <dsp:cNvPr id="0" name=""/>
        <dsp:cNvSpPr/>
      </dsp:nvSpPr>
      <dsp:spPr>
        <a:xfrm>
          <a:off x="752317" y="1265625"/>
          <a:ext cx="1803418" cy="1803418"/>
        </a:xfrm>
        <a:prstGeom prst="ellips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Материалы и оборудования</a:t>
          </a:r>
          <a:endParaRPr lang="ru-RU" sz="1600" kern="1200" dirty="0"/>
        </a:p>
      </dsp:txBody>
      <dsp:txXfrm>
        <a:off x="752317" y="1265625"/>
        <a:ext cx="1803418" cy="18034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E4F2F9-2511-4983-BC4A-0BB9006386E0}">
      <dsp:nvSpPr>
        <dsp:cNvPr id="0" name=""/>
        <dsp:cNvSpPr/>
      </dsp:nvSpPr>
      <dsp:spPr>
        <a:xfrm rot="5400189">
          <a:off x="760532" y="1711432"/>
          <a:ext cx="2169592" cy="24699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D99BC9-D0D0-4922-BEBF-51420A6E59D8}">
      <dsp:nvSpPr>
        <dsp:cNvPr id="0" name=""/>
        <dsp:cNvSpPr/>
      </dsp:nvSpPr>
      <dsp:spPr>
        <a:xfrm>
          <a:off x="42923" y="130276"/>
          <a:ext cx="2744390" cy="1646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Определить потребность в авторском надзоре</a:t>
          </a:r>
          <a:endParaRPr lang="ru-RU" sz="2400" kern="1200" dirty="0"/>
        </a:p>
      </dsp:txBody>
      <dsp:txXfrm>
        <a:off x="42923" y="130276"/>
        <a:ext cx="2744390" cy="1646634"/>
      </dsp:txXfrm>
    </dsp:sp>
    <dsp:sp modelId="{E3E1987B-F8F2-4BCE-A38B-74D0B94A3D79}">
      <dsp:nvSpPr>
        <dsp:cNvPr id="0" name=""/>
        <dsp:cNvSpPr/>
      </dsp:nvSpPr>
      <dsp:spPr>
        <a:xfrm rot="5400000">
          <a:off x="1650223" y="3600851"/>
          <a:ext cx="2487822" cy="24699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347CB5-018B-4196-90A0-EC930C32444C}">
      <dsp:nvSpPr>
        <dsp:cNvPr id="0" name=""/>
        <dsp:cNvSpPr/>
      </dsp:nvSpPr>
      <dsp:spPr>
        <a:xfrm>
          <a:off x="767717" y="2180896"/>
          <a:ext cx="2744390" cy="1646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Заключить договор на авторский надзор</a:t>
          </a:r>
          <a:endParaRPr lang="ru-RU" sz="2400" kern="1200" dirty="0"/>
        </a:p>
      </dsp:txBody>
      <dsp:txXfrm>
        <a:off x="767717" y="2180896"/>
        <a:ext cx="2744390" cy="1646634"/>
      </dsp:txXfrm>
    </dsp:sp>
    <dsp:sp modelId="{08D38FEE-1694-4C3D-A80D-D64A28D2B1DA}">
      <dsp:nvSpPr>
        <dsp:cNvPr id="0" name=""/>
        <dsp:cNvSpPr/>
      </dsp:nvSpPr>
      <dsp:spPr>
        <a:xfrm rot="16200000">
          <a:off x="3145710" y="3780152"/>
          <a:ext cx="2667560" cy="24699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E76D2C-A91A-4DE1-A672-79B6179D5D99}">
      <dsp:nvSpPr>
        <dsp:cNvPr id="0" name=""/>
        <dsp:cNvSpPr/>
      </dsp:nvSpPr>
      <dsp:spPr>
        <a:xfrm>
          <a:off x="2335203" y="4120385"/>
          <a:ext cx="2744390" cy="1646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Подготовить документы авторского надзора</a:t>
          </a:r>
          <a:endParaRPr lang="ru-RU" sz="2400" kern="1200" dirty="0"/>
        </a:p>
      </dsp:txBody>
      <dsp:txXfrm>
        <a:off x="2335203" y="4120385"/>
        <a:ext cx="2744390" cy="1646634"/>
      </dsp:txXfrm>
    </dsp:sp>
    <dsp:sp modelId="{0A4B797D-00B2-41D2-8C04-1814126F9E51}">
      <dsp:nvSpPr>
        <dsp:cNvPr id="0" name=""/>
        <dsp:cNvSpPr/>
      </dsp:nvSpPr>
      <dsp:spPr>
        <a:xfrm rot="16199951">
          <a:off x="5055939" y="1709802"/>
          <a:ext cx="2575219" cy="24699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4EFD98-B3E2-4E90-8A60-16D005F8AEDA}">
      <dsp:nvSpPr>
        <dsp:cNvPr id="0" name=""/>
        <dsp:cNvSpPr/>
      </dsp:nvSpPr>
      <dsp:spPr>
        <a:xfrm>
          <a:off x="4175290" y="2180896"/>
          <a:ext cx="2744390" cy="1646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Сформировать группу авторского надзора</a:t>
          </a:r>
          <a:endParaRPr lang="ru-RU" sz="2400" kern="1200" dirty="0"/>
        </a:p>
      </dsp:txBody>
      <dsp:txXfrm>
        <a:off x="4175290" y="2180896"/>
        <a:ext cx="2744390" cy="1646634"/>
      </dsp:txXfrm>
    </dsp:sp>
    <dsp:sp modelId="{781B6644-B6ED-409A-8620-9C73F94DBBA4}">
      <dsp:nvSpPr>
        <dsp:cNvPr id="0" name=""/>
        <dsp:cNvSpPr/>
      </dsp:nvSpPr>
      <dsp:spPr>
        <a:xfrm rot="5400026">
          <a:off x="6695045" y="1774305"/>
          <a:ext cx="2704220" cy="24699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19232B-967F-437C-B0D8-B3D138672B4B}">
      <dsp:nvSpPr>
        <dsp:cNvPr id="0" name=""/>
        <dsp:cNvSpPr/>
      </dsp:nvSpPr>
      <dsp:spPr>
        <a:xfrm>
          <a:off x="5742776" y="130276"/>
          <a:ext cx="2744390" cy="1646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Обеспечить работу группы авторского надзора</a:t>
          </a:r>
          <a:endParaRPr lang="ru-RU" sz="2400" kern="1200" dirty="0"/>
        </a:p>
      </dsp:txBody>
      <dsp:txXfrm>
        <a:off x="5742776" y="130276"/>
        <a:ext cx="2744390" cy="1646634"/>
      </dsp:txXfrm>
    </dsp:sp>
    <dsp:sp modelId="{3F8350DE-D5FB-4818-9BAE-85F0652C63FE}">
      <dsp:nvSpPr>
        <dsp:cNvPr id="0" name=""/>
        <dsp:cNvSpPr/>
      </dsp:nvSpPr>
      <dsp:spPr>
        <a:xfrm rot="5400118">
          <a:off x="8164230" y="3712688"/>
          <a:ext cx="2219297" cy="24699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4438C2-A7CE-4068-ADD4-22A4D4C584C6}">
      <dsp:nvSpPr>
        <dsp:cNvPr id="0" name=""/>
        <dsp:cNvSpPr/>
      </dsp:nvSpPr>
      <dsp:spPr>
        <a:xfrm>
          <a:off x="7514719" y="2180896"/>
          <a:ext cx="2744390" cy="1646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Организовать обмен данными</a:t>
          </a:r>
          <a:endParaRPr lang="ru-RU" sz="2400" kern="1200" dirty="0"/>
        </a:p>
      </dsp:txBody>
      <dsp:txXfrm>
        <a:off x="7514719" y="2180896"/>
        <a:ext cx="2744390" cy="1646634"/>
      </dsp:txXfrm>
    </dsp:sp>
    <dsp:sp modelId="{56ED9D60-22AD-4DA0-90F4-B6B7321CA1D5}">
      <dsp:nvSpPr>
        <dsp:cNvPr id="0" name=""/>
        <dsp:cNvSpPr/>
      </dsp:nvSpPr>
      <dsp:spPr>
        <a:xfrm>
          <a:off x="8605148" y="4120385"/>
          <a:ext cx="2744390" cy="1646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Обеспечить контроль выполнения предписаний</a:t>
          </a:r>
          <a:endParaRPr lang="ru-RU" sz="2400" kern="1200" dirty="0"/>
        </a:p>
      </dsp:txBody>
      <dsp:txXfrm>
        <a:off x="8605148" y="4120385"/>
        <a:ext cx="2744390" cy="16466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ru-RU"/>
              <a:pPr/>
              <a:t>07.12.2021</a:t>
            </a:fld>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pPr/>
              <a:t>‹#›</a:t>
            </a:fld>
            <a:endParaRPr/>
          </a:p>
        </p:txBody>
      </p:sp>
    </p:spTree>
    <p:extLst>
      <p:ext uri="{BB962C8B-B14F-4D97-AF65-F5344CB8AC3E}">
        <p14:creationId xmlns:p14="http://schemas.microsoft.com/office/powerpoint/2010/main" xmlns=""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ru-RU"/>
              <a:pPr/>
              <a:t>07.12.2021</a:t>
            </a:fld>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pPr/>
              <a:t>‹#›</a:t>
            </a:fld>
            <a:endParaRPr/>
          </a:p>
        </p:txBody>
      </p:sp>
    </p:spTree>
    <p:extLst>
      <p:ext uri="{BB962C8B-B14F-4D97-AF65-F5344CB8AC3E}">
        <p14:creationId xmlns:p14="http://schemas.microsoft.com/office/powerpoint/2010/main" xmlns=""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FB91549-43BF-425A-AF25-75262019208C}" type="slidenum">
              <a:rPr lang="ru-RU" smtClean="0"/>
              <a:pPr/>
              <a:t>6</a:t>
            </a:fld>
            <a:endParaRPr lang="ru-RU"/>
          </a:p>
        </p:txBody>
      </p:sp>
    </p:spTree>
    <p:extLst>
      <p:ext uri="{BB962C8B-B14F-4D97-AF65-F5344CB8AC3E}">
        <p14:creationId xmlns:p14="http://schemas.microsoft.com/office/powerpoint/2010/main" xmlns="" val="406191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FB91549-43BF-425A-AF25-75262019208C}" type="slidenum">
              <a:rPr lang="ru-RU" smtClean="0"/>
              <a:pPr/>
              <a:t>10</a:t>
            </a:fld>
            <a:endParaRPr lang="ru-RU"/>
          </a:p>
        </p:txBody>
      </p:sp>
    </p:spTree>
    <p:extLst>
      <p:ext uri="{BB962C8B-B14F-4D97-AF65-F5344CB8AC3E}">
        <p14:creationId xmlns:p14="http://schemas.microsoft.com/office/powerpoint/2010/main" xmlns="" val="342199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a:p>
        </p:txBody>
      </p:sp>
      <p:sp>
        <p:nvSpPr>
          <p:cNvPr id="4" name="Номер слайда 3"/>
          <p:cNvSpPr>
            <a:spLocks noGrp="1"/>
          </p:cNvSpPr>
          <p:nvPr>
            <p:ph type="sldNum" sz="quarter" idx="10"/>
          </p:nvPr>
        </p:nvSpPr>
        <p:spPr/>
        <p:txBody>
          <a:bodyPr/>
          <a:lstStyle/>
          <a:p>
            <a:pPr algn="r" defTabSz="914400">
              <a:buNone/>
            </a:pPr>
            <a:fld id="{A0D00EA6-0821-4AC5-933C-321AA6545349}" type="slidenum">
              <a:rPr sz="1200" b="0" i="0">
                <a:latin typeface="Corbel"/>
                <a:ea typeface="+mn-ea"/>
                <a:cs typeface="+mn-cs"/>
              </a:rPr>
              <a:pPr algn="r" defTabSz="914400">
                <a:buNone/>
              </a:pPr>
              <a:t>11</a:t>
            </a:fld>
            <a:endParaRPr sz="1200" b="0" i="0">
              <a:latin typeface="Corbel"/>
              <a:ea typeface="+mn-ea"/>
              <a:cs typeface="+mn-cs"/>
            </a:endParaRPr>
          </a:p>
        </p:txBody>
      </p:sp>
    </p:spTree>
    <p:extLst>
      <p:ext uri="{BB962C8B-B14F-4D97-AF65-F5344CB8AC3E}">
        <p14:creationId xmlns:p14="http://schemas.microsoft.com/office/powerpoint/2010/main" xmlns=""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873625" y="0"/>
            <a:ext cx="7315200" cy="6858001"/>
          </a:xfrm>
          <a:prstGeom prst="rect">
            <a:avLst/>
          </a:prstGeom>
        </p:spPr>
      </p:pic>
      <p:sp>
        <p:nvSpPr>
          <p:cNvPr id="2" name="Заголовок 1"/>
          <p:cNvSpPr>
            <a:spLocks noGrp="1"/>
          </p:cNvSpPr>
          <p:nvPr>
            <p:ph type="ctrTitle"/>
          </p:nvPr>
        </p:nvSpPr>
        <p:spPr>
          <a:xfrm>
            <a:off x="608013" y="685801"/>
            <a:ext cx="3962400" cy="4724399"/>
          </a:xfrm>
        </p:spPr>
        <p:txBody>
          <a:bodyPr>
            <a:normAutofit/>
          </a:bodyPr>
          <a:lstStyle>
            <a:lvl1pPr>
              <a:defRPr sz="48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smtClean="0"/>
              <a:t>Образец подзаголовка</a:t>
            </a:r>
            <a:endParaRPr lang="ru-RU" noProof="0" dirty="0"/>
          </a:p>
        </p:txBody>
      </p:sp>
      <p:sp>
        <p:nvSpPr>
          <p:cNvPr id="8" name="Дата 7"/>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9" name="Нижний колонтитул 8"/>
          <p:cNvSpPr>
            <a:spLocks noGrp="1"/>
          </p:cNvSpPr>
          <p:nvPr>
            <p:ph type="ftr" sz="quarter" idx="11"/>
          </p:nvPr>
        </p:nvSpPr>
        <p:spPr/>
        <p:txBody>
          <a:bodyPr/>
          <a:lstStyle/>
          <a:p>
            <a:endParaRPr lang="ru-RU" noProof="0" dirty="0"/>
          </a:p>
        </p:txBody>
      </p:sp>
      <p:sp>
        <p:nvSpPr>
          <p:cNvPr id="10" name="Номер слайда 9"/>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217629468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0285412" y="685800"/>
            <a:ext cx="1295401" cy="5486400"/>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385005245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313786258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noProof="0" smtClean="0"/>
              <a:t>Образец текста</a:t>
            </a:r>
          </a:p>
        </p:txBody>
      </p:sp>
      <p:sp>
        <p:nvSpPr>
          <p:cNvPr id="7" name="Дата 6"/>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32251135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389701353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5105400"/>
            <a:ext cx="10971372" cy="1066800"/>
          </a:xfrm>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51309680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313442815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191031189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014" y="685800"/>
            <a:ext cx="3962400" cy="4724400"/>
          </a:xfrm>
        </p:spPr>
        <p:txBody>
          <a:bodyPr anchor="b">
            <a:noAutofit/>
          </a:bodyPr>
          <a:lstStyle>
            <a:lvl1pPr algn="l">
              <a:defRPr sz="3600" b="0"/>
            </a:lvl1pPr>
          </a:lstStyle>
          <a:p>
            <a:r>
              <a:rPr lang="ru-RU" noProof="0" smtClean="0"/>
              <a:t>Образец заголовка</a:t>
            </a:r>
            <a:endParaRPr lang="ru-RU" noProof="0" dirty="0"/>
          </a:p>
        </p:txBody>
      </p:sp>
      <p:sp>
        <p:nvSpPr>
          <p:cNvPr id="3" name="Объект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223472625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014" y="685800"/>
            <a:ext cx="3962400" cy="4724400"/>
          </a:xfrm>
        </p:spPr>
        <p:txBody>
          <a:bodyPr anchor="b">
            <a:normAutofit/>
          </a:bodyPr>
          <a:lstStyle>
            <a:lvl1pPr algn="l">
              <a:defRPr sz="3600" b="0"/>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81C93FC7-9D1A-468B-98DB-D1E8D74418D9}" type="datetimeFigureOut">
              <a:rPr lang="ru-RU" noProof="0" smtClean="0"/>
              <a:pPr/>
              <a:t>07.12.2021</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335204143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ru-RU" noProof="0" smtClean="0"/>
              <a:pPr/>
              <a:t>07.12.2021</a:t>
            </a:fld>
            <a:endParaRPr lang="ru-RU" noProof="0" dirty="0"/>
          </a:p>
        </p:txBody>
      </p:sp>
      <p:sp>
        <p:nvSpPr>
          <p:cNvPr id="5" name="Нижний колонтитул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lang="ru-RU" noProof="0" dirty="0"/>
          </a:p>
        </p:txBody>
      </p:sp>
      <p:sp>
        <p:nvSpPr>
          <p:cNvPr id="6" name="Номер слайда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lang="ru-RU" noProof="0" smtClean="0"/>
              <a:pPr/>
              <a:t>‹#›</a:t>
            </a:fld>
            <a:endParaRPr lang="ru-RU" noProof="0" dirty="0"/>
          </a:p>
        </p:txBody>
      </p:sp>
    </p:spTree>
    <p:extLst>
      <p:ext uri="{BB962C8B-B14F-4D97-AF65-F5344CB8AC3E}">
        <p14:creationId xmlns:p14="http://schemas.microsoft.com/office/powerpoint/2010/main" xmlns=""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kpms.ru/Audit/design_supervision.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sthelp.ry/" TargetMode="External"/><Relationship Id="rId2" Type="http://schemas.openxmlformats.org/officeDocument/2006/relationships/hyperlink" Target="http://www.geodigital.ru/" TargetMode="External"/><Relationship Id="rId1" Type="http://schemas.openxmlformats.org/officeDocument/2006/relationships/slideLayout" Target="../slideLayouts/slideLayout2.xml"/><Relationship Id="rId5" Type="http://schemas.openxmlformats.org/officeDocument/2006/relationships/hyperlink" Target="http://www.goedan.ru/" TargetMode="External"/><Relationship Id="rId4" Type="http://schemas.openxmlformats.org/officeDocument/2006/relationships/hyperlink" Target="http://www.complexdoc.r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kpms.ru/Audit/Construction_control.ht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3160" y="2348880"/>
            <a:ext cx="3852105" cy="1484039"/>
          </a:xfrm>
        </p:spPr>
        <p:txBody>
          <a:bodyPr>
            <a:normAutofit/>
          </a:bodyPr>
          <a:lstStyle/>
          <a:p>
            <a:pPr algn="l" defTabSz="914400">
              <a:lnSpc>
                <a:spcPct val="80000"/>
              </a:lnSpc>
              <a:spcBef>
                <a:spcPts val="0"/>
              </a:spcBef>
              <a:buNone/>
            </a:pPr>
            <a:r>
              <a:rPr lang="ru-RU" sz="5400" b="0" i="0" dirty="0" smtClean="0">
                <a:solidFill>
                  <a:srgbClr val="39527B"/>
                </a:solidFill>
                <a:latin typeface="Corbel"/>
                <a:ea typeface="+mj-ea"/>
                <a:cs typeface="+mj-cs"/>
              </a:rPr>
              <a:t>Авторский надзор</a:t>
            </a:r>
            <a:endParaRPr lang="ru-RU" sz="5400" b="0" i="0" dirty="0">
              <a:solidFill>
                <a:srgbClr val="39527B"/>
              </a:solidFill>
              <a:latin typeface="Corbel"/>
              <a:ea typeface="+mj-ea"/>
              <a:cs typeface="+mj-cs"/>
            </a:endParaRPr>
          </a:p>
        </p:txBody>
      </p:sp>
      <p:sp>
        <p:nvSpPr>
          <p:cNvPr id="3" name="Подзаголовок 2"/>
          <p:cNvSpPr>
            <a:spLocks noGrp="1"/>
          </p:cNvSpPr>
          <p:nvPr>
            <p:ph type="subTitle" idx="1"/>
          </p:nvPr>
        </p:nvSpPr>
        <p:spPr>
          <a:xfrm>
            <a:off x="226083" y="6165304"/>
            <a:ext cx="4726260" cy="691862"/>
          </a:xfrm>
        </p:spPr>
        <p:txBody>
          <a:bodyPr>
            <a:normAutofit/>
          </a:bodyPr>
          <a:lstStyle/>
          <a:p>
            <a:pPr marL="0" indent="0" algn="l">
              <a:spcBef>
                <a:spcPts val="0"/>
              </a:spcBef>
              <a:buNone/>
            </a:pPr>
            <a:r>
              <a:rPr lang="ru-RU" sz="2400" b="0" i="0" dirty="0" smtClean="0">
                <a:solidFill>
                  <a:srgbClr val="404040"/>
                </a:solidFill>
              </a:rPr>
              <a:t>Преподаватель: Рыжкова У.С.</a:t>
            </a:r>
            <a:endParaRPr lang="ru-RU" sz="2400" b="0" i="0" dirty="0">
              <a:solidFill>
                <a:srgbClr val="404040"/>
              </a:solidFill>
            </a:endParaRPr>
          </a:p>
        </p:txBody>
      </p:sp>
    </p:spTree>
    <p:extLst>
      <p:ext uri="{BB962C8B-B14F-4D97-AF65-F5344CB8AC3E}">
        <p14:creationId xmlns:p14="http://schemas.microsoft.com/office/powerpoint/2010/main" xmlns="" val="34408012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780" y="332656"/>
            <a:ext cx="4550295" cy="726976"/>
          </a:xfrm>
        </p:spPr>
        <p:txBody>
          <a:bodyPr/>
          <a:lstStyle/>
          <a:p>
            <a:r>
              <a:rPr lang="ru-RU" dirty="0" smtClean="0"/>
              <a:t>План-график надзора</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3373662844"/>
              </p:ext>
            </p:extLst>
          </p:nvPr>
        </p:nvGraphicFramePr>
        <p:xfrm>
          <a:off x="549796" y="2096854"/>
          <a:ext cx="11089232" cy="2244011"/>
        </p:xfrm>
        <a:graphic>
          <a:graphicData uri="http://schemas.openxmlformats.org/drawingml/2006/table">
            <a:tbl>
              <a:tblPr firstRow="1" firstCol="1" bandRow="1">
                <a:tableStyleId>{5940675A-B579-460E-94D1-54222C63F5DA}</a:tableStyleId>
              </a:tblPr>
              <a:tblGrid>
                <a:gridCol w="1600508"/>
                <a:gridCol w="3772627"/>
                <a:gridCol w="1371863"/>
                <a:gridCol w="1371863"/>
                <a:gridCol w="1600508"/>
                <a:gridCol w="1371863"/>
              </a:tblGrid>
              <a:tr h="652923">
                <a:tc rowSpan="2">
                  <a:txBody>
                    <a:bodyPr/>
                    <a:lstStyle/>
                    <a:p>
                      <a:pPr algn="ctr">
                        <a:lnSpc>
                          <a:spcPct val="107000"/>
                        </a:lnSpc>
                        <a:spcAft>
                          <a:spcPts val="800"/>
                        </a:spcAft>
                      </a:pPr>
                      <a:r>
                        <a:rPr lang="ru-RU" sz="2000" dirty="0">
                          <a:effectLst/>
                        </a:rPr>
                        <a:t>Наименование этапа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rowSpan="2">
                  <a:txBody>
                    <a:bodyPr/>
                    <a:lstStyle/>
                    <a:p>
                      <a:pPr algn="ctr">
                        <a:lnSpc>
                          <a:spcPct val="107000"/>
                        </a:lnSpc>
                        <a:spcAft>
                          <a:spcPts val="800"/>
                        </a:spcAft>
                      </a:pPr>
                      <a:r>
                        <a:rPr lang="ru-RU" sz="2000" dirty="0">
                          <a:effectLst/>
                        </a:rPr>
                        <a:t>Трудозатраты на осуществление авторского надзора, чел-</a:t>
                      </a:r>
                      <a:r>
                        <a:rPr lang="ru-RU" sz="2000" dirty="0" err="1">
                          <a:effectLst/>
                        </a:rPr>
                        <a:t>дн</a:t>
                      </a:r>
                      <a:r>
                        <a:rPr lang="ru-RU" sz="20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gridSpan="2">
                  <a:txBody>
                    <a:bodyPr/>
                    <a:lstStyle/>
                    <a:p>
                      <a:pPr algn="ctr">
                        <a:lnSpc>
                          <a:spcPct val="107000"/>
                        </a:lnSpc>
                        <a:spcAft>
                          <a:spcPts val="800"/>
                        </a:spcAft>
                      </a:pPr>
                      <a:r>
                        <a:rPr lang="ru-RU" sz="2000">
                          <a:effectLst/>
                        </a:rPr>
                        <a:t>Сроки выполнения работ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hMerge="1">
                  <a:txBody>
                    <a:bodyPr/>
                    <a:lstStyle/>
                    <a:p>
                      <a:endParaRPr lang="ru-RU"/>
                    </a:p>
                  </a:txBody>
                  <a:tcPr/>
                </a:tc>
                <a:tc rowSpan="2">
                  <a:txBody>
                    <a:bodyPr/>
                    <a:lstStyle/>
                    <a:p>
                      <a:pPr algn="ctr">
                        <a:lnSpc>
                          <a:spcPct val="107000"/>
                        </a:lnSpc>
                        <a:spcAft>
                          <a:spcPts val="800"/>
                        </a:spcAft>
                      </a:pPr>
                      <a:r>
                        <a:rPr lang="ru-RU" sz="2000">
                          <a:effectLst/>
                        </a:rPr>
                        <a:t>Цена работ, м лн. р уб.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rowSpan="2">
                  <a:txBody>
                    <a:bodyPr/>
                    <a:lstStyle/>
                    <a:p>
                      <a:pPr algn="ctr">
                        <a:lnSpc>
                          <a:spcPct val="107000"/>
                        </a:lnSpc>
                        <a:spcAft>
                          <a:spcPts val="800"/>
                        </a:spcAft>
                      </a:pPr>
                      <a:r>
                        <a:rPr lang="ru-RU" sz="2000">
                          <a:effectLst/>
                        </a:rPr>
                        <a:t>Примечание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r>
              <a:tr h="515487">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ru-RU" sz="2000">
                          <a:effectLst/>
                        </a:rPr>
                        <a:t>начало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a:txBody>
                    <a:bodyPr/>
                    <a:lstStyle/>
                    <a:p>
                      <a:pPr algn="ctr">
                        <a:lnSpc>
                          <a:spcPct val="107000"/>
                        </a:lnSpc>
                        <a:spcAft>
                          <a:spcPts val="800"/>
                        </a:spcAft>
                      </a:pPr>
                      <a:r>
                        <a:rPr lang="ru-RU" sz="2000">
                          <a:effectLst/>
                        </a:rPr>
                        <a:t>окончание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vMerge="1">
                  <a:txBody>
                    <a:bodyPr/>
                    <a:lstStyle/>
                    <a:p>
                      <a:endParaRPr lang="ru-RU"/>
                    </a:p>
                  </a:txBody>
                  <a:tcPr/>
                </a:tc>
                <a:tc vMerge="1">
                  <a:txBody>
                    <a:bodyPr/>
                    <a:lstStyle/>
                    <a:p>
                      <a:endParaRPr lang="ru-RU"/>
                    </a:p>
                  </a:txBody>
                  <a:tcPr/>
                </a:tc>
              </a:tr>
              <a:tr h="515487">
                <a:tc>
                  <a:txBody>
                    <a:bodyPr/>
                    <a:lstStyle/>
                    <a:p>
                      <a:pPr algn="ctr">
                        <a:lnSpc>
                          <a:spcPct val="107000"/>
                        </a:lnSpc>
                        <a:spcAft>
                          <a:spcPts val="800"/>
                        </a:spcAft>
                      </a:pPr>
                      <a:r>
                        <a:rPr lang="ru-RU" sz="2000">
                          <a:effectLst/>
                        </a:rPr>
                        <a:t>1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a:txBody>
                    <a:bodyPr/>
                    <a:lstStyle/>
                    <a:p>
                      <a:pPr algn="ctr">
                        <a:lnSpc>
                          <a:spcPct val="107000"/>
                        </a:lnSpc>
                        <a:spcAft>
                          <a:spcPts val="800"/>
                        </a:spcAft>
                      </a:pPr>
                      <a:r>
                        <a:rPr lang="ru-RU" sz="2000" dirty="0">
                          <a:effectLst/>
                        </a:rPr>
                        <a:t>2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a:txBody>
                    <a:bodyPr/>
                    <a:lstStyle/>
                    <a:p>
                      <a:pPr algn="ctr">
                        <a:lnSpc>
                          <a:spcPct val="107000"/>
                        </a:lnSpc>
                        <a:spcAft>
                          <a:spcPts val="800"/>
                        </a:spcAft>
                      </a:pPr>
                      <a:r>
                        <a:rPr lang="ru-RU" sz="2000" dirty="0">
                          <a:effectLst/>
                        </a:rPr>
                        <a:t>3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a:txBody>
                    <a:bodyPr/>
                    <a:lstStyle/>
                    <a:p>
                      <a:pPr algn="ctr">
                        <a:lnSpc>
                          <a:spcPct val="107000"/>
                        </a:lnSpc>
                        <a:spcAft>
                          <a:spcPts val="800"/>
                        </a:spcAft>
                      </a:pPr>
                      <a:r>
                        <a:rPr lang="ru-RU" sz="2000">
                          <a:effectLst/>
                        </a:rPr>
                        <a:t>4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a:txBody>
                    <a:bodyPr/>
                    <a:lstStyle/>
                    <a:p>
                      <a:pPr algn="ctr">
                        <a:lnSpc>
                          <a:spcPct val="107000"/>
                        </a:lnSpc>
                        <a:spcAft>
                          <a:spcPts val="800"/>
                        </a:spcAft>
                      </a:pPr>
                      <a:r>
                        <a:rPr lang="ru-RU" sz="2000">
                          <a:effectLst/>
                        </a:rPr>
                        <a:t>5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c>
                  <a:txBody>
                    <a:bodyPr/>
                    <a:lstStyle/>
                    <a:p>
                      <a:pPr algn="ctr">
                        <a:lnSpc>
                          <a:spcPct val="107000"/>
                        </a:lnSpc>
                        <a:spcAft>
                          <a:spcPts val="800"/>
                        </a:spcAft>
                      </a:pPr>
                      <a:r>
                        <a:rPr lang="ru-RU" sz="2000" dirty="0">
                          <a:effectLst/>
                        </a:rPr>
                        <a:t>6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07" marR="6207" marT="6207" marB="6207" anchor="ctr"/>
                </a:tc>
              </a:tr>
              <a:tr h="548351">
                <a:tc>
                  <a:txBody>
                    <a:bodyPr/>
                    <a:lstStyle/>
                    <a:p>
                      <a:pPr>
                        <a:lnSpc>
                          <a:spcPct val="107000"/>
                        </a:lnSpc>
                      </a:pPr>
                      <a:endParaRPr lang="ru-RU" sz="700">
                        <a:effectLst/>
                        <a:latin typeface="Calibri" panose="020F0502020204030204" pitchFamily="34" charset="0"/>
                      </a:endParaRPr>
                    </a:p>
                  </a:txBody>
                  <a:tcPr marL="6207" marR="6207" marT="6207" marB="6207"/>
                </a:tc>
                <a:tc>
                  <a:txBody>
                    <a:bodyPr/>
                    <a:lstStyle/>
                    <a:p>
                      <a:pPr>
                        <a:lnSpc>
                          <a:spcPct val="107000"/>
                        </a:lnSpc>
                      </a:pPr>
                      <a:endParaRPr lang="ru-RU" sz="700" dirty="0">
                        <a:effectLst/>
                        <a:latin typeface="Calibri" panose="020F0502020204030204" pitchFamily="34" charset="0"/>
                      </a:endParaRPr>
                    </a:p>
                  </a:txBody>
                  <a:tcPr marL="6207" marR="6207" marT="6207" marB="6207"/>
                </a:tc>
                <a:tc>
                  <a:txBody>
                    <a:bodyPr/>
                    <a:lstStyle/>
                    <a:p>
                      <a:pPr>
                        <a:lnSpc>
                          <a:spcPct val="107000"/>
                        </a:lnSpc>
                      </a:pPr>
                      <a:endParaRPr lang="ru-RU" sz="700" dirty="0">
                        <a:effectLst/>
                        <a:latin typeface="Calibri" panose="020F0502020204030204" pitchFamily="34" charset="0"/>
                      </a:endParaRPr>
                    </a:p>
                  </a:txBody>
                  <a:tcPr marL="6207" marR="6207" marT="6207" marB="6207"/>
                </a:tc>
                <a:tc>
                  <a:txBody>
                    <a:bodyPr/>
                    <a:lstStyle/>
                    <a:p>
                      <a:pPr>
                        <a:lnSpc>
                          <a:spcPct val="107000"/>
                        </a:lnSpc>
                      </a:pPr>
                      <a:endParaRPr lang="ru-RU" sz="700" dirty="0">
                        <a:effectLst/>
                        <a:latin typeface="Calibri" panose="020F0502020204030204" pitchFamily="34" charset="0"/>
                      </a:endParaRPr>
                    </a:p>
                  </a:txBody>
                  <a:tcPr marL="6207" marR="6207" marT="6207" marB="6207"/>
                </a:tc>
                <a:tc>
                  <a:txBody>
                    <a:bodyPr/>
                    <a:lstStyle/>
                    <a:p>
                      <a:pPr>
                        <a:lnSpc>
                          <a:spcPct val="107000"/>
                        </a:lnSpc>
                      </a:pPr>
                      <a:endParaRPr lang="ru-RU" sz="700" dirty="0">
                        <a:effectLst/>
                        <a:latin typeface="Calibri" panose="020F0502020204030204" pitchFamily="34" charset="0"/>
                      </a:endParaRPr>
                    </a:p>
                  </a:txBody>
                  <a:tcPr marL="6207" marR="6207" marT="6207" marB="6207"/>
                </a:tc>
                <a:tc>
                  <a:txBody>
                    <a:bodyPr/>
                    <a:lstStyle/>
                    <a:p>
                      <a:pPr>
                        <a:lnSpc>
                          <a:spcPct val="107000"/>
                        </a:lnSpc>
                      </a:pPr>
                      <a:endParaRPr lang="ru-RU" sz="700" dirty="0">
                        <a:effectLst/>
                        <a:latin typeface="Calibri" panose="020F0502020204030204" pitchFamily="34" charset="0"/>
                      </a:endParaRPr>
                    </a:p>
                  </a:txBody>
                  <a:tcPr marL="6207" marR="6207" marT="6207" marB="6207"/>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2927956481"/>
              </p:ext>
            </p:extLst>
          </p:nvPr>
        </p:nvGraphicFramePr>
        <p:xfrm>
          <a:off x="549796" y="4329102"/>
          <a:ext cx="11089232" cy="886075"/>
        </p:xfrm>
        <a:graphic>
          <a:graphicData uri="http://schemas.openxmlformats.org/drawingml/2006/table">
            <a:tbl>
              <a:tblPr firstRow="1" firstCol="1" bandRow="1">
                <a:tableStyleId>{5940675A-B579-460E-94D1-54222C63F5DA}</a:tableStyleId>
              </a:tblPr>
              <a:tblGrid>
                <a:gridCol w="5544616"/>
                <a:gridCol w="5544616"/>
              </a:tblGrid>
              <a:tr h="886075">
                <a:tc>
                  <a:txBody>
                    <a:bodyPr/>
                    <a:lstStyle/>
                    <a:p>
                      <a:pPr>
                        <a:lnSpc>
                          <a:spcPct val="107000"/>
                        </a:lnSpc>
                        <a:spcAft>
                          <a:spcPts val="800"/>
                        </a:spcAft>
                      </a:pPr>
                      <a:r>
                        <a:rPr lang="ru-RU" sz="1600" dirty="0">
                          <a:effectLst/>
                        </a:rPr>
                        <a:t>ЗАКАЗЧИК __________________________</a:t>
                      </a:r>
                      <a:endParaRPr lang="ru-RU" sz="2000" dirty="0">
                        <a:effectLst/>
                      </a:endParaRPr>
                    </a:p>
                    <a:p>
                      <a:pPr>
                        <a:lnSpc>
                          <a:spcPct val="107000"/>
                        </a:lnSpc>
                        <a:spcAft>
                          <a:spcPts val="800"/>
                        </a:spcAft>
                      </a:pPr>
                      <a:r>
                        <a:rPr lang="ru-RU" sz="1600" dirty="0">
                          <a:effectLst/>
                        </a:rPr>
                        <a:t>«__» _________________ 19__ г.</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ru-RU" sz="1600" dirty="0">
                          <a:effectLst/>
                        </a:rPr>
                        <a:t>ИСПОЛНИТЕЛЬ ______________________</a:t>
                      </a:r>
                      <a:endParaRPr lang="ru-RU" sz="2000" dirty="0">
                        <a:effectLst/>
                      </a:endParaRPr>
                    </a:p>
                    <a:p>
                      <a:pPr>
                        <a:lnSpc>
                          <a:spcPct val="107000"/>
                        </a:lnSpc>
                        <a:spcAft>
                          <a:spcPts val="800"/>
                        </a:spcAft>
                      </a:pPr>
                      <a:r>
                        <a:rPr lang="ru-RU" sz="1600" dirty="0">
                          <a:effectLst/>
                        </a:rPr>
                        <a:t>«__» __________________ 19__ г.</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
        <p:nvSpPr>
          <p:cNvPr id="7" name="Rectangle 1"/>
          <p:cNvSpPr>
            <a:spLocks noChangeArrowheads="1"/>
          </p:cNvSpPr>
          <p:nvPr/>
        </p:nvSpPr>
        <p:spPr bwMode="auto">
          <a:xfrm>
            <a:off x="5093364" y="1481301"/>
            <a:ext cx="2434144"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(Примерная форма)</a:t>
            </a:r>
            <a:r>
              <a:rPr kumimoji="0" lang="ru-RU" altLang="ru-RU"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ru-RU" altLang="ru-RU"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ru-RU" altLang="ru-R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93334403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49796" y="1358614"/>
            <a:ext cx="3521298" cy="951799"/>
          </a:xfrm>
        </p:spPr>
        <p:txBody>
          <a:bodyPr>
            <a:normAutofit fontScale="90000"/>
          </a:bodyPr>
          <a:lstStyle/>
          <a:p>
            <a:r>
              <a:rPr lang="ru-RU" dirty="0" smtClean="0"/>
              <a:t>Смета авторского надзора</a:t>
            </a:r>
            <a:endParaRPr lang="ru-RU" dirty="0"/>
          </a:p>
        </p:txBody>
      </p:sp>
      <p:sp>
        <p:nvSpPr>
          <p:cNvPr id="9" name="Текст 8"/>
          <p:cNvSpPr>
            <a:spLocks noGrp="1"/>
          </p:cNvSpPr>
          <p:nvPr>
            <p:ph type="body" sz="half" idx="2"/>
          </p:nvPr>
        </p:nvSpPr>
        <p:spPr>
          <a:xfrm>
            <a:off x="333772" y="2901302"/>
            <a:ext cx="5904656" cy="3327306"/>
          </a:xfrm>
        </p:spPr>
        <p:txBody>
          <a:bodyPr>
            <a:normAutofit/>
          </a:bodyPr>
          <a:lstStyle/>
          <a:p>
            <a:r>
              <a:rPr lang="ru-RU" sz="1800" dirty="0"/>
              <a:t>Содержит детальный состав работ и стоимость. Если строительство ведется для государственных и муниципальных нужд, то стоимость авторского надзора определяется на основе сводного сметного расчета стоимости строительства. Общая стоимость работ авторского надзора не должна превышать установленный процент от общей сметной стоимости строительства</a:t>
            </a:r>
            <a:r>
              <a:rPr lang="ru-RU" sz="1800" dirty="0" smtClean="0"/>
              <a:t>.</a:t>
            </a:r>
          </a:p>
          <a:p>
            <a:r>
              <a:rPr lang="ru-RU" sz="1800" dirty="0"/>
              <a:t>Сметный расчет составляют на основании фактических трудозатрат, накладных расходов и сложившегося уровня рентабельности проектной организации. </a:t>
            </a:r>
          </a:p>
        </p:txBody>
      </p:sp>
      <p:pic>
        <p:nvPicPr>
          <p:cNvPr id="8194" name="Picture 2" descr="http://www.equipnet.ru/netcat_files/83/101/aaa_52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86803" y="252756"/>
            <a:ext cx="2921702" cy="218854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Заголовок 1"/>
          <p:cNvSpPr txBox="1">
            <a:spLocks/>
          </p:cNvSpPr>
          <p:nvPr/>
        </p:nvSpPr>
        <p:spPr>
          <a:xfrm>
            <a:off x="7824214" y="1407096"/>
            <a:ext cx="4346747" cy="85483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0000"/>
              </a:lnSpc>
              <a:spcBef>
                <a:spcPct val="0"/>
              </a:spcBef>
              <a:buNone/>
              <a:defRPr sz="3600" b="0" kern="1200">
                <a:solidFill>
                  <a:schemeClr val="accent1"/>
                </a:solidFill>
                <a:latin typeface="+mj-lt"/>
                <a:ea typeface="+mj-ea"/>
                <a:cs typeface="+mj-cs"/>
              </a:defRPr>
            </a:lvl1pPr>
          </a:lstStyle>
          <a:p>
            <a:r>
              <a:rPr lang="ru-RU" dirty="0" smtClean="0"/>
              <a:t>Приказ о назначении специалистов</a:t>
            </a:r>
            <a:endParaRPr lang="ru-RU" dirty="0"/>
          </a:p>
        </p:txBody>
      </p:sp>
      <p:sp>
        <p:nvSpPr>
          <p:cNvPr id="3" name="Прямоугольник 2"/>
          <p:cNvSpPr/>
          <p:nvPr/>
        </p:nvSpPr>
        <p:spPr>
          <a:xfrm>
            <a:off x="6382444" y="2441297"/>
            <a:ext cx="5822370" cy="4247317"/>
          </a:xfrm>
          <a:prstGeom prst="rect">
            <a:avLst/>
          </a:prstGeom>
        </p:spPr>
        <p:txBody>
          <a:bodyPr wrap="square">
            <a:spAutoFit/>
          </a:bodyPr>
          <a:lstStyle/>
          <a:p>
            <a:r>
              <a:rPr lang="ru-RU" dirty="0"/>
              <a:t>Официально устанавливает ответственность сотрудников проектной организации за проведение надзора. В приказе указывают руководителя (главный инженер проекта) и специалистов - проектировщиков. Приказ и другие документы авторского надзора передаются представителю заказчика и подрядчикам. </a:t>
            </a:r>
          </a:p>
          <a:p>
            <a:r>
              <a:rPr lang="ru-RU" dirty="0"/>
              <a:t>Если авторский надзор выполняют несколько организаций (субподрядчики по проектированию), то представителей этих организаций включают в приказ. Ответственность за выпуск приказа несет генеральный проектировщик. </a:t>
            </a:r>
          </a:p>
          <a:p>
            <a:r>
              <a:rPr lang="ru-RU" dirty="0"/>
              <a:t>В приказе прописывают объекты надзора: виды работ, конструктивные элементы, инженерные системы. За каждым объектом закрепляют специалиста, приводят его опыт работы и контактные данные. </a:t>
            </a:r>
          </a:p>
        </p:txBody>
      </p:sp>
    </p:spTree>
    <p:extLst>
      <p:ext uri="{BB962C8B-B14F-4D97-AF65-F5344CB8AC3E}">
        <p14:creationId xmlns:p14="http://schemas.microsoft.com/office/powerpoint/2010/main" xmlns="" val="391459242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righ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right)">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right)">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6"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988" y="260648"/>
            <a:ext cx="8437299" cy="654968"/>
          </a:xfrm>
        </p:spPr>
        <p:txBody>
          <a:bodyPr>
            <a:normAutofit fontScale="90000"/>
          </a:bodyPr>
          <a:lstStyle/>
          <a:p>
            <a:r>
              <a:rPr lang="ru-RU" dirty="0"/>
              <a:t>Задание на проведение авторского надзора. </a:t>
            </a:r>
          </a:p>
        </p:txBody>
      </p:sp>
      <p:sp>
        <p:nvSpPr>
          <p:cNvPr id="3" name="Объект 2"/>
          <p:cNvSpPr>
            <a:spLocks noGrp="1"/>
          </p:cNvSpPr>
          <p:nvPr>
            <p:ph idx="1"/>
          </p:nvPr>
        </p:nvSpPr>
        <p:spPr>
          <a:xfrm>
            <a:off x="1239498" y="1340768"/>
            <a:ext cx="10514277" cy="4968552"/>
          </a:xfrm>
        </p:spPr>
        <p:txBody>
          <a:bodyPr>
            <a:normAutofit fontScale="85000" lnSpcReduction="20000"/>
          </a:bodyPr>
          <a:lstStyle/>
          <a:p>
            <a:pPr marL="0" indent="0">
              <a:buNone/>
            </a:pPr>
            <a:r>
              <a:rPr lang="ru-RU" dirty="0"/>
              <a:t>Задание разрабатывают перед каждым посещением объекта. Ответственным за подготовку является руководитель авторского надзора. Если посещение объекта проводится несколькими специалистами, то задание создается для каждого в отдельности. </a:t>
            </a:r>
          </a:p>
          <a:p>
            <a:pPr marL="0" indent="0" algn="ctr">
              <a:buNone/>
            </a:pPr>
            <a:r>
              <a:rPr lang="ru-RU" sz="3100" b="1" dirty="0"/>
              <a:t>Обязательными элементами задания являются:</a:t>
            </a:r>
          </a:p>
          <a:p>
            <a:r>
              <a:rPr lang="ru-RU" dirty="0"/>
              <a:t>наименование объекта </a:t>
            </a:r>
            <a:r>
              <a:rPr lang="ru-RU" dirty="0" smtClean="0"/>
              <a:t>надзора</a:t>
            </a:r>
          </a:p>
          <a:p>
            <a:r>
              <a:rPr lang="ru-RU" dirty="0" smtClean="0"/>
              <a:t>объекты </a:t>
            </a:r>
            <a:r>
              <a:rPr lang="ru-RU" dirty="0"/>
              <a:t>проверки. </a:t>
            </a:r>
            <a:endParaRPr lang="ru-RU" dirty="0" smtClean="0"/>
          </a:p>
          <a:p>
            <a:r>
              <a:rPr lang="ru-RU" dirty="0" smtClean="0"/>
              <a:t>сроки </a:t>
            </a:r>
            <a:r>
              <a:rPr lang="ru-RU" dirty="0"/>
              <a:t>проведения работ. </a:t>
            </a:r>
            <a:endParaRPr lang="ru-RU" dirty="0" smtClean="0"/>
          </a:p>
          <a:p>
            <a:pPr marL="0" indent="0">
              <a:buNone/>
            </a:pPr>
            <a:endParaRPr lang="ru-RU" dirty="0" smtClean="0"/>
          </a:p>
          <a:p>
            <a:pPr marL="0" indent="0" algn="ctr">
              <a:buNone/>
            </a:pPr>
            <a:r>
              <a:rPr lang="ru-RU" dirty="0" smtClean="0"/>
              <a:t>Задание </a:t>
            </a:r>
            <a:r>
              <a:rPr lang="ru-RU" dirty="0"/>
              <a:t>обязательно подписывается руководителем группы авторского надзора и специалистом, которому оно выдается. Каждое задание утверждается руководителем проектной организации, выполняющей надзор. </a:t>
            </a:r>
          </a:p>
          <a:p>
            <a:endParaRPr lang="ru-RU" dirty="0"/>
          </a:p>
        </p:txBody>
      </p:sp>
    </p:spTree>
    <p:extLst>
      <p:ext uri="{BB962C8B-B14F-4D97-AF65-F5344CB8AC3E}">
        <p14:creationId xmlns:p14="http://schemas.microsoft.com/office/powerpoint/2010/main" xmlns="" val="334571771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0790" y="260648"/>
            <a:ext cx="6133043" cy="654968"/>
          </a:xfrm>
        </p:spPr>
        <p:txBody>
          <a:bodyPr/>
          <a:lstStyle/>
          <a:p>
            <a:r>
              <a:rPr lang="ru-RU" dirty="0"/>
              <a:t>Отчет о выполнении </a:t>
            </a:r>
            <a:r>
              <a:rPr lang="ru-RU" dirty="0" smtClean="0"/>
              <a:t>задания</a:t>
            </a:r>
            <a:endParaRPr lang="ru-RU" dirty="0"/>
          </a:p>
        </p:txBody>
      </p:sp>
      <p:sp>
        <p:nvSpPr>
          <p:cNvPr id="3" name="Объект 2"/>
          <p:cNvSpPr>
            <a:spLocks noGrp="1"/>
          </p:cNvSpPr>
          <p:nvPr>
            <p:ph idx="1"/>
          </p:nvPr>
        </p:nvSpPr>
        <p:spPr>
          <a:xfrm>
            <a:off x="1173832" y="1268760"/>
            <a:ext cx="10526960" cy="5256584"/>
          </a:xfrm>
        </p:spPr>
        <p:txBody>
          <a:bodyPr>
            <a:normAutofit fontScale="77500" lnSpcReduction="20000"/>
          </a:bodyPr>
          <a:lstStyle/>
          <a:p>
            <a:pPr marL="0" indent="0">
              <a:buNone/>
            </a:pPr>
            <a:r>
              <a:rPr lang="ru-RU" dirty="0"/>
              <a:t>Этот документ авторского надзора разрабатывает проектировщик по ходу выполнения задания. Он составляется на объекте строительства и подписывается проектировщиком, представителями подрядных организаций и заказчика. </a:t>
            </a:r>
          </a:p>
          <a:p>
            <a:pPr marL="0" indent="0" algn="ctr">
              <a:buNone/>
            </a:pPr>
            <a:r>
              <a:rPr lang="ru-RU" sz="3600" b="1" dirty="0"/>
              <a:t>Обязательными элементами отчета являются: </a:t>
            </a:r>
          </a:p>
          <a:p>
            <a:r>
              <a:rPr lang="ru-RU" dirty="0"/>
              <a:t>сроки выполнения задания. </a:t>
            </a:r>
            <a:endParaRPr lang="ru-RU" dirty="0" smtClean="0"/>
          </a:p>
          <a:p>
            <a:r>
              <a:rPr lang="ru-RU" dirty="0" smtClean="0"/>
              <a:t>контактные лица</a:t>
            </a:r>
          </a:p>
          <a:p>
            <a:r>
              <a:rPr lang="ru-RU" dirty="0" smtClean="0"/>
              <a:t>перечень </a:t>
            </a:r>
            <a:r>
              <a:rPr lang="ru-RU" dirty="0"/>
              <a:t>освидетельствованных объектов. </a:t>
            </a:r>
            <a:endParaRPr lang="ru-RU" dirty="0" smtClean="0"/>
          </a:p>
          <a:p>
            <a:r>
              <a:rPr lang="ru-RU" dirty="0" smtClean="0"/>
              <a:t>перечень </a:t>
            </a:r>
            <a:r>
              <a:rPr lang="ru-RU" dirty="0"/>
              <a:t>дефектов и отступлений от проектной и нормативной документации. </a:t>
            </a:r>
            <a:endParaRPr lang="ru-RU" dirty="0" smtClean="0"/>
          </a:p>
          <a:p>
            <a:r>
              <a:rPr lang="ru-RU" dirty="0" smtClean="0"/>
              <a:t>перечень </a:t>
            </a:r>
            <a:r>
              <a:rPr lang="ru-RU" dirty="0"/>
              <a:t>изменений документации. </a:t>
            </a:r>
            <a:endParaRPr lang="ru-RU" dirty="0" smtClean="0"/>
          </a:p>
          <a:p>
            <a:pPr marL="0" indent="0">
              <a:buNone/>
            </a:pPr>
            <a:endParaRPr lang="ru-RU" dirty="0" smtClean="0"/>
          </a:p>
          <a:p>
            <a:pPr marL="0" indent="0" algn="ctr">
              <a:buNone/>
            </a:pPr>
            <a:r>
              <a:rPr lang="ru-RU" dirty="0" smtClean="0"/>
              <a:t>Если </a:t>
            </a:r>
            <a:r>
              <a:rPr lang="ru-RU" dirty="0"/>
              <a:t>в ходе надзора составлялись акты освидетельствования работ, то они прикладываются к отчету как приложения. Отчет с приложениями передается в организацию по авторскому надзору. </a:t>
            </a:r>
          </a:p>
          <a:p>
            <a:endParaRPr lang="ru-RU" dirty="0"/>
          </a:p>
        </p:txBody>
      </p:sp>
    </p:spTree>
    <p:extLst>
      <p:ext uri="{BB962C8B-B14F-4D97-AF65-F5344CB8AC3E}">
        <p14:creationId xmlns:p14="http://schemas.microsoft.com/office/powerpoint/2010/main" xmlns="" val="244104187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092" y="404664"/>
            <a:ext cx="6133043" cy="654968"/>
          </a:xfrm>
        </p:spPr>
        <p:txBody>
          <a:bodyPr/>
          <a:lstStyle/>
          <a:p>
            <a:r>
              <a:rPr lang="ru-RU" dirty="0"/>
              <a:t>Журнал авторского надзора.</a:t>
            </a:r>
          </a:p>
        </p:txBody>
      </p:sp>
      <p:sp>
        <p:nvSpPr>
          <p:cNvPr id="3" name="Объект 2"/>
          <p:cNvSpPr>
            <a:spLocks noGrp="1"/>
          </p:cNvSpPr>
          <p:nvPr>
            <p:ph idx="1"/>
          </p:nvPr>
        </p:nvSpPr>
        <p:spPr>
          <a:xfrm>
            <a:off x="333772" y="1397804"/>
            <a:ext cx="6696744" cy="5184575"/>
          </a:xfrm>
        </p:spPr>
        <p:txBody>
          <a:bodyPr>
            <a:normAutofit fontScale="70000" lnSpcReduction="20000"/>
          </a:bodyPr>
          <a:lstStyle/>
          <a:p>
            <a:pPr marL="0" indent="0">
              <a:buNone/>
            </a:pPr>
            <a:r>
              <a:rPr lang="ru-RU" dirty="0"/>
              <a:t>Имеет типовую форму, которая представлена в </a:t>
            </a:r>
            <a:r>
              <a:rPr lang="ru-RU" dirty="0">
                <a:hlinkClick r:id="rId2"/>
              </a:rPr>
              <a:t>СП 11-110-99</a:t>
            </a:r>
            <a:r>
              <a:rPr lang="ru-RU" dirty="0"/>
              <a:t>. Журнал, как и другие документы авторского надзора, составляет проектная организация. В зависимости от сложности объекта может быть несколько журналов (по объекту, по отдельным элементам или по пусковым комплексам). По договоренности с заказчиком можно вести несколько экземпляров журнала. Один экземпляр журнала генеральный проектировщик передает заказчику. Заказчик передает этот экземпляр генеральному подрядчику на объект. Журнал постоянно присутствует на объекте. Генеральный подрядчик несет ответственность за сохранность журнала на объекте. </a:t>
            </a:r>
          </a:p>
          <a:p>
            <a:pPr marL="0" indent="0">
              <a:buNone/>
            </a:pPr>
            <a:r>
              <a:rPr lang="ru-RU" dirty="0"/>
              <a:t>Журнал авторского надзора регистрируется совместно с общим и специальными журналами работ в </a:t>
            </a:r>
            <a:r>
              <a:rPr lang="ru-RU" dirty="0" err="1"/>
              <a:t>Ростехнадзоре</a:t>
            </a:r>
            <a:r>
              <a:rPr lang="ru-RU" dirty="0"/>
              <a:t>. Заказчик передает журнал для регистрации и учета заблаговременно, но не позднее чем за 7 рабочих дней до начала работ на объекте. </a:t>
            </a:r>
          </a:p>
          <a:p>
            <a:pPr marL="0" indent="0">
              <a:buNone/>
            </a:pPr>
            <a:r>
              <a:rPr lang="ru-RU" dirty="0"/>
              <a:t>После окончания строительства и приемки объекта в эксплуатацию генеральный подрядчик передает журнал авторского надзора заказчику. </a:t>
            </a:r>
          </a:p>
          <a:p>
            <a:endParaRPr lang="ru-RU" dirty="0"/>
          </a:p>
        </p:txBody>
      </p:sp>
      <p:pic>
        <p:nvPicPr>
          <p:cNvPr id="9218" name="Picture 2" descr="http://speed-downsoft-win.com/data_images/56a517674737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5622" y="1386410"/>
            <a:ext cx="3816424" cy="50885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580414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6960" y="97868"/>
            <a:ext cx="6853123" cy="654968"/>
          </a:xfrm>
        </p:spPr>
        <p:txBody>
          <a:bodyPr/>
          <a:lstStyle/>
          <a:p>
            <a:r>
              <a:rPr lang="ru-RU" dirty="0"/>
              <a:t>Заключение авторского надзора. </a:t>
            </a:r>
          </a:p>
        </p:txBody>
      </p:sp>
      <p:sp>
        <p:nvSpPr>
          <p:cNvPr id="3" name="Объект 2"/>
          <p:cNvSpPr>
            <a:spLocks noGrp="1"/>
          </p:cNvSpPr>
          <p:nvPr>
            <p:ph idx="1"/>
          </p:nvPr>
        </p:nvSpPr>
        <p:spPr>
          <a:xfrm>
            <a:off x="189756" y="843608"/>
            <a:ext cx="7200800" cy="5544616"/>
          </a:xfrm>
        </p:spPr>
        <p:txBody>
          <a:bodyPr>
            <a:normAutofit fontScale="70000" lnSpcReduction="20000"/>
          </a:bodyPr>
          <a:lstStyle/>
          <a:p>
            <a:pPr marL="0" indent="0">
              <a:buNone/>
            </a:pPr>
            <a:r>
              <a:rPr lang="ru-RU" dirty="0"/>
              <a:t>Разрабатывается проектной организацией после завершения строительства. Этот документ авторского надзора подводит итоги работы. В нем приводится сводная информация по надзору за объектом строительства и дается оценка готовности объекта к сдаче в эксплуатацию. </a:t>
            </a:r>
          </a:p>
          <a:p>
            <a:pPr marL="0" indent="0" algn="ctr">
              <a:buNone/>
            </a:pPr>
            <a:r>
              <a:rPr lang="ru-RU" sz="3600" b="1" dirty="0"/>
              <a:t>Обязательными элементами документа авторского надзора являются: </a:t>
            </a:r>
          </a:p>
          <a:p>
            <a:r>
              <a:rPr lang="ru-RU" dirty="0"/>
              <a:t>сведения по идентификации </a:t>
            </a:r>
            <a:r>
              <a:rPr lang="ru-RU" dirty="0" smtClean="0"/>
              <a:t>объекта</a:t>
            </a:r>
            <a:endParaRPr lang="ru-RU" dirty="0"/>
          </a:p>
          <a:p>
            <a:r>
              <a:rPr lang="ru-RU" dirty="0"/>
              <a:t>сведения об исполнении </a:t>
            </a:r>
            <a:r>
              <a:rPr lang="ru-RU" dirty="0" smtClean="0"/>
              <a:t>надзора</a:t>
            </a:r>
          </a:p>
          <a:p>
            <a:r>
              <a:rPr lang="ru-RU" dirty="0" smtClean="0"/>
              <a:t>сведения </a:t>
            </a:r>
            <a:r>
              <a:rPr lang="ru-RU" dirty="0"/>
              <a:t>об отступлениях от </a:t>
            </a:r>
            <a:r>
              <a:rPr lang="ru-RU" dirty="0" smtClean="0"/>
              <a:t>рабочей</a:t>
            </a:r>
          </a:p>
          <a:p>
            <a:r>
              <a:rPr lang="ru-RU" dirty="0" smtClean="0"/>
              <a:t>замечаний </a:t>
            </a:r>
            <a:r>
              <a:rPr lang="ru-RU" dirty="0"/>
              <a:t>и количество устраненных замечаний; </a:t>
            </a:r>
          </a:p>
          <a:p>
            <a:r>
              <a:rPr lang="ru-RU" dirty="0"/>
              <a:t>сведения об оставшихся замечаниях. </a:t>
            </a:r>
            <a:endParaRPr lang="ru-RU" dirty="0" smtClean="0"/>
          </a:p>
          <a:p>
            <a:r>
              <a:rPr lang="ru-RU" dirty="0" smtClean="0"/>
              <a:t>заключение</a:t>
            </a:r>
            <a:r>
              <a:rPr lang="ru-RU" dirty="0"/>
              <a:t>. </a:t>
            </a:r>
            <a:endParaRPr lang="ru-RU" dirty="0" smtClean="0"/>
          </a:p>
          <a:p>
            <a:r>
              <a:rPr lang="ru-RU" dirty="0" smtClean="0"/>
              <a:t>К </a:t>
            </a:r>
            <a:r>
              <a:rPr lang="ru-RU" dirty="0"/>
              <a:t>данному документу авторского надзора могут прилагаться акты освидетельствования и недоделок. Он утверждается генеральным проектировщиком и передается заказчику.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6500" y="1498576"/>
            <a:ext cx="5001397" cy="3816424"/>
          </a:xfrm>
          <a:prstGeom prst="rect">
            <a:avLst/>
          </a:prstGeom>
        </p:spPr>
      </p:pic>
    </p:spTree>
    <p:extLst>
      <p:ext uri="{BB962C8B-B14F-4D97-AF65-F5344CB8AC3E}">
        <p14:creationId xmlns:p14="http://schemas.microsoft.com/office/powerpoint/2010/main" xmlns="" val="350793894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6140" y="188640"/>
            <a:ext cx="5628987" cy="582960"/>
          </a:xfrm>
        </p:spPr>
        <p:txBody>
          <a:bodyPr/>
          <a:lstStyle/>
          <a:p>
            <a:r>
              <a:rPr lang="ru-RU" dirty="0" smtClean="0"/>
              <a:t>Услуги авторского надзора</a:t>
            </a:r>
            <a:endParaRPr lang="ru-RU" dirty="0"/>
          </a:p>
        </p:txBody>
      </p:sp>
      <p:sp>
        <p:nvSpPr>
          <p:cNvPr id="3" name="Объект 2"/>
          <p:cNvSpPr>
            <a:spLocks noGrp="1"/>
          </p:cNvSpPr>
          <p:nvPr>
            <p:ph idx="1"/>
          </p:nvPr>
        </p:nvSpPr>
        <p:spPr>
          <a:xfrm>
            <a:off x="621804" y="915616"/>
            <a:ext cx="11377264" cy="5472608"/>
          </a:xfrm>
        </p:spPr>
        <p:txBody>
          <a:bodyPr>
            <a:normAutofit fontScale="85000" lnSpcReduction="20000"/>
          </a:bodyPr>
          <a:lstStyle/>
          <a:p>
            <a:pPr marL="0" indent="0">
              <a:buNone/>
            </a:pPr>
            <a:r>
              <a:rPr lang="ru-RU" dirty="0"/>
              <a:t>У</a:t>
            </a:r>
            <a:r>
              <a:rPr lang="ru-RU" dirty="0" smtClean="0"/>
              <a:t>слуги </a:t>
            </a:r>
            <a:r>
              <a:rPr lang="ru-RU" dirty="0"/>
              <a:t>авторского надзора может оказывать непосредственный разработчик проектной документации, а также другие проектные организации. Ситуации, когда застройщик вынужден привлекать к авторскому надзору компании, не участвовавшие в проектировании, бывают разные.</a:t>
            </a:r>
          </a:p>
          <a:p>
            <a:pPr marL="0" indent="0" algn="ctr">
              <a:buNone/>
            </a:pPr>
            <a:r>
              <a:rPr lang="ru-RU" sz="2900" b="1" dirty="0"/>
              <a:t>Основные из них: </a:t>
            </a:r>
          </a:p>
          <a:p>
            <a:pPr algn="ctr"/>
            <a:r>
              <a:rPr lang="ru-RU" dirty="0"/>
              <a:t>отказ автора проекта выполнять надзор</a:t>
            </a:r>
            <a:r>
              <a:rPr lang="ru-RU" dirty="0" smtClean="0"/>
              <a:t>.</a:t>
            </a:r>
          </a:p>
          <a:p>
            <a:pPr algn="ctr"/>
            <a:r>
              <a:rPr lang="ru-RU" dirty="0"/>
              <a:t>отсутствие возможности выполнить </a:t>
            </a:r>
            <a:r>
              <a:rPr lang="ru-RU" dirty="0" smtClean="0"/>
              <a:t>надзор</a:t>
            </a:r>
          </a:p>
          <a:p>
            <a:pPr algn="ctr"/>
            <a:r>
              <a:rPr lang="ru-RU" dirty="0" smtClean="0"/>
              <a:t>прекращение </a:t>
            </a:r>
            <a:r>
              <a:rPr lang="ru-RU" dirty="0"/>
              <a:t>деятельности или реорганизация разработчика </a:t>
            </a:r>
            <a:r>
              <a:rPr lang="ru-RU" dirty="0" smtClean="0"/>
              <a:t>документации</a:t>
            </a:r>
          </a:p>
          <a:p>
            <a:pPr algn="ctr"/>
            <a:r>
              <a:rPr lang="ru-RU" dirty="0" smtClean="0"/>
              <a:t>строительство </a:t>
            </a:r>
            <a:r>
              <a:rPr lang="ru-RU" dirty="0"/>
              <a:t>по «типовой» проектной документации. </a:t>
            </a:r>
            <a:endParaRPr lang="ru-RU" dirty="0" smtClean="0"/>
          </a:p>
          <a:p>
            <a:pPr marL="0" indent="0">
              <a:buNone/>
            </a:pPr>
            <a:endParaRPr lang="ru-RU" dirty="0" smtClean="0"/>
          </a:p>
          <a:p>
            <a:pPr marL="0" indent="0">
              <a:buNone/>
            </a:pPr>
            <a:r>
              <a:rPr lang="ru-RU" dirty="0" smtClean="0"/>
              <a:t>Чтобы </a:t>
            </a:r>
            <a:r>
              <a:rPr lang="ru-RU" dirty="0"/>
              <a:t>обеспечить качество строительства застройщик (заказчик) должен выбрать организацию, способную провести надзор и контроль соответствия проектной, рабочей и нормативной документации.</a:t>
            </a:r>
          </a:p>
          <a:p>
            <a:endParaRPr lang="ru-RU" dirty="0"/>
          </a:p>
        </p:txBody>
      </p:sp>
    </p:spTree>
    <p:extLst>
      <p:ext uri="{BB962C8B-B14F-4D97-AF65-F5344CB8AC3E}">
        <p14:creationId xmlns:p14="http://schemas.microsoft.com/office/powerpoint/2010/main" xmlns="" val="6579981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0076" y="94320"/>
            <a:ext cx="6912768" cy="747464"/>
          </a:xfrm>
        </p:spPr>
        <p:txBody>
          <a:bodyPr>
            <a:normAutofit/>
          </a:bodyPr>
          <a:lstStyle/>
          <a:p>
            <a:r>
              <a:rPr lang="ru-RU" dirty="0" smtClean="0"/>
              <a:t>Выбор услуг авторского надзора</a:t>
            </a:r>
            <a:endParaRPr lang="ru-RU" dirty="0"/>
          </a:p>
        </p:txBody>
      </p:sp>
      <p:sp>
        <p:nvSpPr>
          <p:cNvPr id="3" name="Объект 2"/>
          <p:cNvSpPr>
            <a:spLocks noGrp="1"/>
          </p:cNvSpPr>
          <p:nvPr>
            <p:ph idx="1"/>
          </p:nvPr>
        </p:nvSpPr>
        <p:spPr>
          <a:xfrm>
            <a:off x="405780" y="1124744"/>
            <a:ext cx="5688632" cy="4824536"/>
          </a:xfrm>
        </p:spPr>
        <p:txBody>
          <a:bodyPr>
            <a:normAutofit fontScale="77500" lnSpcReduction="20000"/>
          </a:bodyPr>
          <a:lstStyle/>
          <a:p>
            <a:pPr marL="0" indent="0">
              <a:buNone/>
            </a:pPr>
            <a:r>
              <a:rPr lang="ru-RU" dirty="0"/>
              <a:t>Если услуги авторского надзора будет оказывать организация, которая не принимала участие в проектировании, то до выбора надзорной организации застройщику (заказчику) необходимо выполнить ряд подготовительных действий. </a:t>
            </a:r>
          </a:p>
          <a:p>
            <a:pPr marL="0" indent="0">
              <a:buNone/>
            </a:pPr>
            <a:endParaRPr lang="ru-RU" dirty="0"/>
          </a:p>
          <a:p>
            <a:pPr marL="0" indent="0" algn="ctr">
              <a:buNone/>
            </a:pPr>
            <a:r>
              <a:rPr lang="ru-RU" b="1" dirty="0"/>
              <a:t>К предварительным действиям относятся: </a:t>
            </a:r>
          </a:p>
          <a:p>
            <a:r>
              <a:rPr lang="ru-RU" dirty="0"/>
              <a:t>определение элементов авторского надзора. </a:t>
            </a:r>
            <a:endParaRPr lang="ru-RU" dirty="0" smtClean="0"/>
          </a:p>
          <a:p>
            <a:r>
              <a:rPr lang="ru-RU" dirty="0" smtClean="0"/>
              <a:t>определение </a:t>
            </a:r>
            <a:r>
              <a:rPr lang="ru-RU" dirty="0"/>
              <a:t>количества и состава надзорных организаций</a:t>
            </a:r>
            <a:r>
              <a:rPr lang="ru-RU" dirty="0" smtClean="0"/>
              <a:t>.</a:t>
            </a:r>
          </a:p>
          <a:p>
            <a:r>
              <a:rPr lang="ru-RU" dirty="0" smtClean="0"/>
              <a:t> согласование </a:t>
            </a:r>
            <a:r>
              <a:rPr lang="ru-RU" dirty="0"/>
              <a:t>условий с разработчиками проекта. </a:t>
            </a:r>
          </a:p>
        </p:txBody>
      </p:sp>
      <p:graphicFrame>
        <p:nvGraphicFramePr>
          <p:cNvPr id="4" name="Схема 3"/>
          <p:cNvGraphicFramePr/>
          <p:nvPr>
            <p:extLst>
              <p:ext uri="{D42A27DB-BD31-4B8C-83A1-F6EECF244321}">
                <p14:modId xmlns:p14="http://schemas.microsoft.com/office/powerpoint/2010/main" xmlns="" val="437366489"/>
              </p:ext>
            </p:extLst>
          </p:nvPr>
        </p:nvGraphicFramePr>
        <p:xfrm>
          <a:off x="4942284" y="841784"/>
          <a:ext cx="7128792" cy="585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7485426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3159" y="692696"/>
            <a:ext cx="2850498" cy="654968"/>
          </a:xfrm>
        </p:spPr>
        <p:txBody>
          <a:bodyPr/>
          <a:lstStyle/>
          <a:p>
            <a:r>
              <a:rPr lang="ru-RU" dirty="0" smtClean="0"/>
              <a:t>Заключение</a:t>
            </a:r>
            <a:endParaRPr lang="ru-RU" dirty="0"/>
          </a:p>
        </p:txBody>
      </p:sp>
      <p:sp>
        <p:nvSpPr>
          <p:cNvPr id="3" name="Объект 2"/>
          <p:cNvSpPr>
            <a:spLocks noGrp="1"/>
          </p:cNvSpPr>
          <p:nvPr>
            <p:ph idx="1"/>
          </p:nvPr>
        </p:nvSpPr>
        <p:spPr>
          <a:xfrm>
            <a:off x="765820" y="1700808"/>
            <a:ext cx="10585176" cy="3830959"/>
          </a:xfrm>
        </p:spPr>
        <p:txBody>
          <a:bodyPr>
            <a:normAutofit fontScale="92500" lnSpcReduction="10000"/>
          </a:bodyPr>
          <a:lstStyle/>
          <a:p>
            <a:pPr marL="0" indent="0" algn="ctr">
              <a:buNone/>
            </a:pPr>
            <a:r>
              <a:rPr lang="ru-RU" dirty="0"/>
              <a:t>Важным элементом надзора является наличие действующей системы качества. Если организация стремится обеспечить высокий уровень качества услуг авторского надзора, то его порядок должен быть документирован и представлен </a:t>
            </a:r>
            <a:r>
              <a:rPr lang="ru-RU" dirty="0" smtClean="0"/>
              <a:t>в картах процессов. </a:t>
            </a:r>
            <a:r>
              <a:rPr lang="ru-RU" dirty="0"/>
              <a:t>В ходе оценки и выбора проектной организации, застройщику (заказчику) желательно ознакомиться с документацией системы качества проектировщика и, в частности, с регламентами проведения авторского надзора. </a:t>
            </a:r>
          </a:p>
          <a:p>
            <a:pPr marL="0" indent="0" algn="ctr">
              <a:buNone/>
            </a:pPr>
            <a:r>
              <a:rPr lang="ru-RU" dirty="0"/>
              <a:t>Наличие карты процесса по авторскому надзору позволит застройщику (заказчику) лучше разбираться в порядке надзора и лучше контролировать этот процесс. </a:t>
            </a:r>
          </a:p>
          <a:p>
            <a:pPr algn="ctr"/>
            <a:endParaRPr lang="ru-RU" dirty="0"/>
          </a:p>
        </p:txBody>
      </p:sp>
    </p:spTree>
    <p:extLst>
      <p:ext uri="{BB962C8B-B14F-4D97-AF65-F5344CB8AC3E}">
        <p14:creationId xmlns:p14="http://schemas.microsoft.com/office/powerpoint/2010/main" xmlns="" val="202814416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3159" y="692696"/>
            <a:ext cx="2850498" cy="654968"/>
          </a:xfrm>
        </p:spPr>
        <p:txBody>
          <a:bodyPr/>
          <a:lstStyle/>
          <a:p>
            <a:r>
              <a:rPr lang="ru-RU" dirty="0" smtClean="0"/>
              <a:t>Литература</a:t>
            </a:r>
            <a:endParaRPr lang="ru-RU" dirty="0"/>
          </a:p>
        </p:txBody>
      </p:sp>
      <p:sp>
        <p:nvSpPr>
          <p:cNvPr id="3" name="Объект 2"/>
          <p:cNvSpPr>
            <a:spLocks noGrp="1"/>
          </p:cNvSpPr>
          <p:nvPr>
            <p:ph idx="1"/>
          </p:nvPr>
        </p:nvSpPr>
        <p:spPr>
          <a:xfrm>
            <a:off x="765820" y="1700808"/>
            <a:ext cx="10585176" cy="3830959"/>
          </a:xfrm>
        </p:spPr>
        <p:txBody>
          <a:bodyPr>
            <a:normAutofit/>
          </a:bodyPr>
          <a:lstStyle/>
          <a:p>
            <a:r>
              <a:rPr lang="ru-RU" dirty="0" smtClean="0"/>
              <a:t>Технология и организация строительства Г.К. Соколов, М.: Академия, 2019</a:t>
            </a:r>
          </a:p>
          <a:p>
            <a:r>
              <a:rPr lang="ru-RU" u="sng" dirty="0" err="1" smtClean="0">
                <a:hlinkClick r:id="rId2"/>
              </a:rPr>
              <a:t>www.geodigital.ru</a:t>
            </a:r>
            <a:endParaRPr lang="ru-RU" dirty="0" smtClean="0"/>
          </a:p>
          <a:p>
            <a:r>
              <a:rPr lang="ru-RU" u="sng" dirty="0" err="1" smtClean="0">
                <a:hlinkClick r:id="rId3"/>
              </a:rPr>
              <a:t>www.gosthelp.ry</a:t>
            </a:r>
            <a:endParaRPr lang="ru-RU" dirty="0" smtClean="0"/>
          </a:p>
          <a:p>
            <a:r>
              <a:rPr lang="ru-RU" u="sng" dirty="0" err="1" smtClean="0">
                <a:hlinkClick r:id="rId4"/>
              </a:rPr>
              <a:t>www.complexdoc.ru</a:t>
            </a:r>
            <a:endParaRPr lang="ru-RU" dirty="0" smtClean="0"/>
          </a:p>
          <a:p>
            <a:r>
              <a:rPr lang="ru-RU" u="sng" dirty="0" err="1" smtClean="0">
                <a:hlinkClick r:id="rId5"/>
              </a:rPr>
              <a:t>www.goedan.ru</a:t>
            </a:r>
            <a:endParaRPr lang="ru-RU" dirty="0" smtClean="0"/>
          </a:p>
          <a:p>
            <a:endParaRPr lang="ru-RU" dirty="0" smtClean="0"/>
          </a:p>
          <a:p>
            <a:pPr algn="ctr"/>
            <a:endParaRPr lang="ru-RU" dirty="0"/>
          </a:p>
        </p:txBody>
      </p:sp>
    </p:spTree>
    <p:extLst>
      <p:ext uri="{BB962C8B-B14F-4D97-AF65-F5344CB8AC3E}">
        <p14:creationId xmlns:p14="http://schemas.microsoft.com/office/powerpoint/2010/main" xmlns="" val="202814416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4519506" y="692696"/>
            <a:ext cx="2802132" cy="654968"/>
          </a:xfrm>
        </p:spPr>
        <p:txBody>
          <a:bodyPr/>
          <a:lstStyle/>
          <a:p>
            <a:pPr algn="l" defTabSz="914400">
              <a:lnSpc>
                <a:spcPct val="80000"/>
              </a:lnSpc>
              <a:spcBef>
                <a:spcPts val="0"/>
              </a:spcBef>
              <a:buNone/>
            </a:pPr>
            <a:r>
              <a:rPr lang="ru-RU" sz="3600" b="0" i="0" dirty="0" smtClean="0">
                <a:solidFill>
                  <a:srgbClr val="39527B"/>
                </a:solidFill>
                <a:latin typeface="Corbel"/>
                <a:ea typeface="+mj-ea"/>
                <a:cs typeface="+mj-cs"/>
              </a:rPr>
              <a:t>Содержание:</a:t>
            </a:r>
            <a:endParaRPr lang="ru-RU" sz="3600" b="0" i="0" dirty="0">
              <a:solidFill>
                <a:srgbClr val="39527B"/>
              </a:solidFill>
              <a:latin typeface="Corbel"/>
              <a:ea typeface="+mj-ea"/>
              <a:cs typeface="+mj-cs"/>
            </a:endParaRPr>
          </a:p>
        </p:txBody>
      </p:sp>
      <p:sp>
        <p:nvSpPr>
          <p:cNvPr id="14" name="Объект 13"/>
          <p:cNvSpPr>
            <a:spLocks noGrp="1"/>
          </p:cNvSpPr>
          <p:nvPr>
            <p:ph idx="1"/>
          </p:nvPr>
        </p:nvSpPr>
        <p:spPr>
          <a:xfrm>
            <a:off x="1345104" y="1772816"/>
            <a:ext cx="9150935" cy="4536504"/>
          </a:xfrm>
        </p:spPr>
        <p:txBody>
          <a:bodyPr>
            <a:normAutofit fontScale="92500" lnSpcReduction="20000"/>
          </a:bodyPr>
          <a:lstStyle/>
          <a:p>
            <a:pPr marL="228600" indent="-228600" algn="ctr" defTabSz="914400">
              <a:lnSpc>
                <a:spcPct val="90000"/>
              </a:lnSpc>
              <a:spcBef>
                <a:spcPts val="1800"/>
              </a:spcBef>
              <a:buClr>
                <a:srgbClr val="404040"/>
              </a:buClr>
              <a:buSzPct val="80000"/>
              <a:buFont typeface="Arial"/>
              <a:buChar char="•"/>
            </a:pPr>
            <a:r>
              <a:rPr lang="ru-RU" sz="3200" b="0" i="0" dirty="0" smtClean="0">
                <a:solidFill>
                  <a:srgbClr val="404040"/>
                </a:solidFill>
                <a:latin typeface="Corbel"/>
                <a:ea typeface="+mn-ea"/>
                <a:cs typeface="+mn-cs"/>
              </a:rPr>
              <a:t>Введение</a:t>
            </a:r>
          </a:p>
          <a:p>
            <a:pPr marL="228600" indent="-228600" algn="ctr" defTabSz="914400">
              <a:lnSpc>
                <a:spcPct val="90000"/>
              </a:lnSpc>
              <a:spcBef>
                <a:spcPts val="1800"/>
              </a:spcBef>
              <a:buClr>
                <a:srgbClr val="404040"/>
              </a:buClr>
              <a:buSzPct val="80000"/>
              <a:buFont typeface="Arial"/>
              <a:buChar char="•"/>
            </a:pPr>
            <a:r>
              <a:rPr lang="ru-RU" sz="3200" dirty="0" smtClean="0">
                <a:solidFill>
                  <a:srgbClr val="404040"/>
                </a:solidFill>
                <a:latin typeface="Corbel"/>
              </a:rPr>
              <a:t>Нормативные документы авторского надзора</a:t>
            </a:r>
          </a:p>
          <a:p>
            <a:pPr marL="228600" indent="-228600" algn="ctr" defTabSz="914400">
              <a:lnSpc>
                <a:spcPct val="90000"/>
              </a:lnSpc>
              <a:spcBef>
                <a:spcPts val="1800"/>
              </a:spcBef>
              <a:buClr>
                <a:srgbClr val="404040"/>
              </a:buClr>
              <a:buSzPct val="80000"/>
              <a:buFont typeface="Arial"/>
              <a:buChar char="•"/>
            </a:pPr>
            <a:r>
              <a:rPr lang="ru-RU" sz="3200" dirty="0" smtClean="0">
                <a:solidFill>
                  <a:srgbClr val="404040"/>
                </a:solidFill>
                <a:latin typeface="Corbel"/>
              </a:rPr>
              <a:t>Цели и задачи авторского надзора</a:t>
            </a:r>
          </a:p>
          <a:p>
            <a:pPr marL="228600" indent="-228600" algn="ctr" defTabSz="914400">
              <a:lnSpc>
                <a:spcPct val="90000"/>
              </a:lnSpc>
              <a:spcBef>
                <a:spcPts val="1800"/>
              </a:spcBef>
              <a:buClr>
                <a:srgbClr val="404040"/>
              </a:buClr>
              <a:buSzPct val="80000"/>
              <a:buFont typeface="Arial"/>
              <a:buChar char="•"/>
            </a:pPr>
            <a:r>
              <a:rPr lang="ru-RU" sz="3200" dirty="0" smtClean="0">
                <a:solidFill>
                  <a:srgbClr val="404040"/>
                </a:solidFill>
                <a:latin typeface="Corbel"/>
              </a:rPr>
              <a:t>Организация авторского надзора</a:t>
            </a:r>
          </a:p>
          <a:p>
            <a:pPr marL="228600" indent="-228600" algn="ctr" defTabSz="914400">
              <a:lnSpc>
                <a:spcPct val="90000"/>
              </a:lnSpc>
              <a:spcBef>
                <a:spcPts val="1800"/>
              </a:spcBef>
              <a:buClr>
                <a:srgbClr val="404040"/>
              </a:buClr>
              <a:buSzPct val="80000"/>
              <a:buFont typeface="Arial"/>
              <a:buChar char="•"/>
            </a:pPr>
            <a:r>
              <a:rPr lang="ru-RU" sz="3200" dirty="0" smtClean="0">
                <a:solidFill>
                  <a:srgbClr val="404040"/>
                </a:solidFill>
                <a:latin typeface="Corbel"/>
              </a:rPr>
              <a:t>Проведение авторского надзора</a:t>
            </a:r>
          </a:p>
          <a:p>
            <a:pPr marL="228600" indent="-228600" algn="ctr" defTabSz="914400">
              <a:lnSpc>
                <a:spcPct val="90000"/>
              </a:lnSpc>
              <a:spcBef>
                <a:spcPts val="1800"/>
              </a:spcBef>
              <a:buClr>
                <a:srgbClr val="404040"/>
              </a:buClr>
              <a:buSzPct val="80000"/>
              <a:buFont typeface="Arial"/>
              <a:buChar char="•"/>
            </a:pPr>
            <a:r>
              <a:rPr lang="ru-RU" sz="3200" dirty="0" smtClean="0">
                <a:solidFill>
                  <a:srgbClr val="404040"/>
                </a:solidFill>
                <a:latin typeface="Corbel"/>
              </a:rPr>
              <a:t>Состав документов авторского надзора</a:t>
            </a:r>
          </a:p>
          <a:p>
            <a:pPr marL="228600" indent="-228600" algn="ctr" defTabSz="914400">
              <a:lnSpc>
                <a:spcPct val="90000"/>
              </a:lnSpc>
              <a:spcBef>
                <a:spcPts val="1800"/>
              </a:spcBef>
              <a:buClr>
                <a:srgbClr val="404040"/>
              </a:buClr>
              <a:buSzPct val="80000"/>
              <a:buFont typeface="Arial"/>
              <a:buChar char="•"/>
            </a:pPr>
            <a:r>
              <a:rPr lang="ru-RU" sz="3200" b="0" i="0" dirty="0" smtClean="0">
                <a:solidFill>
                  <a:srgbClr val="404040"/>
                </a:solidFill>
                <a:latin typeface="Corbel"/>
                <a:ea typeface="+mn-ea"/>
                <a:cs typeface="+mn-cs"/>
              </a:rPr>
              <a:t>Услуги авторского надзора</a:t>
            </a:r>
          </a:p>
          <a:p>
            <a:pPr marL="228600" indent="-228600" algn="ctr" defTabSz="914400">
              <a:lnSpc>
                <a:spcPct val="90000"/>
              </a:lnSpc>
              <a:spcBef>
                <a:spcPts val="1800"/>
              </a:spcBef>
              <a:buClr>
                <a:srgbClr val="404040"/>
              </a:buClr>
              <a:buSzPct val="80000"/>
              <a:buFont typeface="Arial"/>
              <a:buChar char="•"/>
            </a:pPr>
            <a:r>
              <a:rPr lang="ru-RU" sz="3200" dirty="0" smtClean="0">
                <a:solidFill>
                  <a:srgbClr val="404040"/>
                </a:solidFill>
                <a:latin typeface="Corbel"/>
              </a:rPr>
              <a:t>Заключение</a:t>
            </a:r>
            <a:endParaRPr lang="ru-RU" sz="3200" b="0" i="0" dirty="0" smtClean="0">
              <a:solidFill>
                <a:srgbClr val="404040"/>
              </a:solidFill>
              <a:latin typeface="Corbel"/>
              <a:ea typeface="+mn-ea"/>
              <a:cs typeface="+mn-cs"/>
            </a:endParaRPr>
          </a:p>
          <a:p>
            <a:pPr marL="228600" indent="-228600" algn="l" defTabSz="914400">
              <a:lnSpc>
                <a:spcPct val="90000"/>
              </a:lnSpc>
              <a:spcBef>
                <a:spcPts val="1800"/>
              </a:spcBef>
              <a:buClr>
                <a:srgbClr val="404040"/>
              </a:buClr>
              <a:buSzPct val="80000"/>
              <a:buFont typeface="Arial"/>
              <a:buChar char="•"/>
            </a:pPr>
            <a:endParaRPr lang="ru-RU" sz="2800" b="0" i="0" dirty="0" smtClean="0">
              <a:solidFill>
                <a:srgbClr val="404040"/>
              </a:solidFill>
              <a:latin typeface="Corbel"/>
              <a:ea typeface="+mn-ea"/>
              <a:cs typeface="+mn-cs"/>
            </a:endParaRPr>
          </a:p>
        </p:txBody>
      </p:sp>
    </p:spTree>
    <p:extLst>
      <p:ext uri="{BB962C8B-B14F-4D97-AF65-F5344CB8AC3E}">
        <p14:creationId xmlns:p14="http://schemas.microsoft.com/office/powerpoint/2010/main" xmlns="" val="112672342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9964" y="188640"/>
            <a:ext cx="2316619" cy="582960"/>
          </a:xfrm>
        </p:spPr>
        <p:txBody>
          <a:bodyPr/>
          <a:lstStyle/>
          <a:p>
            <a:pPr algn="l" defTabSz="914400">
              <a:lnSpc>
                <a:spcPct val="80000"/>
              </a:lnSpc>
              <a:spcBef>
                <a:spcPts val="0"/>
              </a:spcBef>
              <a:buNone/>
            </a:pPr>
            <a:r>
              <a:rPr lang="ru-RU" sz="3600" b="0" i="0" dirty="0" smtClean="0">
                <a:solidFill>
                  <a:srgbClr val="39527B"/>
                </a:solidFill>
                <a:latin typeface="Corbel"/>
                <a:ea typeface="+mj-ea"/>
                <a:cs typeface="+mj-cs"/>
              </a:rPr>
              <a:t>Введение</a:t>
            </a:r>
            <a:endParaRPr lang="ru-RU" sz="3600" b="0" i="0" dirty="0">
              <a:solidFill>
                <a:srgbClr val="39527B"/>
              </a:solidFill>
              <a:latin typeface="Corbel"/>
              <a:ea typeface="+mj-ea"/>
              <a:cs typeface="+mj-cs"/>
            </a:endParaRPr>
          </a:p>
        </p:txBody>
      </p:sp>
      <p:sp>
        <p:nvSpPr>
          <p:cNvPr id="3" name="Объект 2"/>
          <p:cNvSpPr>
            <a:spLocks noGrp="1"/>
          </p:cNvSpPr>
          <p:nvPr>
            <p:ph idx="1"/>
          </p:nvPr>
        </p:nvSpPr>
        <p:spPr>
          <a:xfrm>
            <a:off x="310130" y="843608"/>
            <a:ext cx="5856289" cy="5897760"/>
          </a:xfrm>
        </p:spPr>
        <p:txBody>
          <a:bodyPr>
            <a:normAutofit lnSpcReduction="10000"/>
          </a:bodyPr>
          <a:lstStyle/>
          <a:p>
            <a:pPr marL="0" indent="0">
              <a:buNone/>
            </a:pPr>
            <a:r>
              <a:rPr lang="ru-RU" dirty="0"/>
              <a:t>Авторский надзор за строительством предприятий, </a:t>
            </a:r>
            <a:r>
              <a:rPr lang="ru-RU" dirty="0" smtClean="0"/>
              <a:t>зданий и сооружений осуществляется </a:t>
            </a:r>
            <a:r>
              <a:rPr lang="ru-RU" dirty="0"/>
              <a:t>на завершающем этапе инвестиционной деятельности в период реализации проекта в </a:t>
            </a:r>
            <a:r>
              <a:rPr lang="ru-RU" dirty="0" smtClean="0"/>
              <a:t>строительстве.</a:t>
            </a:r>
          </a:p>
          <a:p>
            <a:pPr marL="0" indent="0">
              <a:buNone/>
            </a:pPr>
            <a:r>
              <a:rPr lang="ru-RU" b="1" dirty="0"/>
              <a:t>Авторский надзор </a:t>
            </a:r>
            <a:r>
              <a:rPr lang="ru-RU" dirty="0"/>
              <a:t>– это вид контроля качества, выявляющий недостатки в реализации проектных решений. </a:t>
            </a:r>
            <a:r>
              <a:rPr lang="ru-RU" dirty="0" smtClean="0"/>
              <a:t>Проектировщик </a:t>
            </a:r>
            <a:r>
              <a:rPr lang="ru-RU" dirty="0"/>
              <a:t>контролирует соответствие строительных работ положениям проектной, рабочей и сметной документации.</a:t>
            </a:r>
          </a:p>
        </p:txBody>
      </p:sp>
      <p:pic>
        <p:nvPicPr>
          <p:cNvPr id="1026" name="Picture 2" descr="http://www.pozharu-net.kz/ekspertnye-raboty-i-inzhiniringovye-uslugi/img/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10436" y="1910036"/>
            <a:ext cx="5620136" cy="37444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516694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2000"/>
                                        <p:tgtEl>
                                          <p:spTgt spid="3">
                                            <p:txEl>
                                              <p:pRg st="0" end="0"/>
                                            </p:txEl>
                                          </p:spTgt>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out)">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3892" y="0"/>
            <a:ext cx="9425193" cy="713656"/>
          </a:xfrm>
        </p:spPr>
        <p:txBody>
          <a:bodyPr/>
          <a:lstStyle/>
          <a:p>
            <a:pPr algn="l" defTabSz="914400">
              <a:lnSpc>
                <a:spcPct val="80000"/>
              </a:lnSpc>
              <a:spcBef>
                <a:spcPts val="0"/>
              </a:spcBef>
              <a:buNone/>
            </a:pPr>
            <a:r>
              <a:rPr lang="ru-RU" sz="3600" b="0" i="0" dirty="0" smtClean="0">
                <a:solidFill>
                  <a:srgbClr val="39527B"/>
                </a:solidFill>
                <a:latin typeface="Corbel"/>
                <a:ea typeface="+mj-ea"/>
                <a:cs typeface="+mj-cs"/>
              </a:rPr>
              <a:t>Нормативные документы авторского надзора</a:t>
            </a:r>
            <a:endParaRPr lang="ru-RU" sz="3600" b="0" i="0" dirty="0">
              <a:solidFill>
                <a:srgbClr val="39527B"/>
              </a:solidFill>
              <a:latin typeface="Corbel"/>
              <a:ea typeface="+mj-ea"/>
              <a:cs typeface="+mj-cs"/>
            </a:endParaRPr>
          </a:p>
        </p:txBody>
      </p:sp>
      <p:sp>
        <p:nvSpPr>
          <p:cNvPr id="3" name="Объект 2"/>
          <p:cNvSpPr>
            <a:spLocks noGrp="1"/>
          </p:cNvSpPr>
          <p:nvPr>
            <p:ph sz="half" idx="2"/>
          </p:nvPr>
        </p:nvSpPr>
        <p:spPr>
          <a:xfrm>
            <a:off x="5158308" y="1628800"/>
            <a:ext cx="6840760" cy="5317987"/>
          </a:xfrm>
        </p:spPr>
        <p:txBody>
          <a:bodyPr>
            <a:normAutofit fontScale="62500" lnSpcReduction="20000"/>
          </a:bodyPr>
          <a:lstStyle/>
          <a:p>
            <a:pPr marL="0" indent="0" algn="ctr">
              <a:buNone/>
            </a:pPr>
            <a:r>
              <a:rPr lang="ru-RU" sz="3800" b="1" dirty="0" smtClean="0"/>
              <a:t>Основные документы</a:t>
            </a:r>
            <a:r>
              <a:rPr lang="ru-RU" sz="3200" b="1" dirty="0" smtClean="0"/>
              <a:t>:</a:t>
            </a:r>
          </a:p>
          <a:p>
            <a:pPr>
              <a:lnSpc>
                <a:spcPct val="120000"/>
              </a:lnSpc>
              <a:spcBef>
                <a:spcPts val="0"/>
              </a:spcBef>
            </a:pPr>
            <a:r>
              <a:rPr lang="ru-RU" b="1" dirty="0"/>
              <a:t>Градостроительный кодекс Российской Федерации</a:t>
            </a:r>
            <a:r>
              <a:rPr lang="ru-RU" dirty="0"/>
              <a:t>. Статья 53 (</a:t>
            </a:r>
            <a:r>
              <a:rPr lang="ru-RU" dirty="0">
                <a:hlinkClick r:id="rId2"/>
              </a:rPr>
              <a:t>Строительный контроль</a:t>
            </a:r>
            <a:r>
              <a:rPr lang="ru-RU" dirty="0"/>
              <a:t>) </a:t>
            </a:r>
            <a:endParaRPr lang="ru-RU" dirty="0" smtClean="0"/>
          </a:p>
          <a:p>
            <a:pPr>
              <a:lnSpc>
                <a:spcPct val="120000"/>
              </a:lnSpc>
              <a:spcBef>
                <a:spcPts val="0"/>
              </a:spcBef>
            </a:pPr>
            <a:r>
              <a:rPr lang="ru-RU" b="1" dirty="0" smtClean="0"/>
              <a:t>Федеральный </a:t>
            </a:r>
            <a:r>
              <a:rPr lang="ru-RU" b="1" dirty="0"/>
              <a:t>закон от 21.07.97 № 116-ФЗ </a:t>
            </a:r>
            <a:r>
              <a:rPr lang="ru-RU" dirty="0"/>
              <a:t>"О промышленной безопасности опасных производственных объектов" с изменениями от 31 декабря 2014 г. N 514-ФЗ. </a:t>
            </a:r>
          </a:p>
          <a:p>
            <a:pPr>
              <a:lnSpc>
                <a:spcPct val="120000"/>
              </a:lnSpc>
              <a:spcBef>
                <a:spcPts val="0"/>
              </a:spcBef>
            </a:pPr>
            <a:r>
              <a:rPr lang="ru-RU" b="1" dirty="0"/>
              <a:t>Федеральный закон от 17.11.95 № 169-ФЗ </a:t>
            </a:r>
            <a:r>
              <a:rPr lang="ru-RU" dirty="0"/>
              <a:t>«Об архитектурной деятельности в Российской Федерации» с изменениями от 9 июля 2011 г. N 248-ФЗ. </a:t>
            </a:r>
            <a:endParaRPr lang="ru-RU" dirty="0" smtClean="0"/>
          </a:p>
          <a:p>
            <a:pPr eaLnBrk="0" fontAlgn="base" hangingPunct="0">
              <a:lnSpc>
                <a:spcPct val="100000"/>
              </a:lnSpc>
              <a:spcBef>
                <a:spcPct val="0"/>
              </a:spcBef>
              <a:spcAft>
                <a:spcPct val="0"/>
              </a:spcAft>
              <a:buClrTx/>
              <a:buSzTx/>
            </a:pPr>
            <a:r>
              <a:rPr lang="ru-RU" altLang="ru-RU" b="1" dirty="0"/>
              <a:t>Федеральный закон от 30.12.2009 № 384-ФЗ </a:t>
            </a:r>
            <a:r>
              <a:rPr lang="ru-RU" altLang="ru-RU" dirty="0"/>
              <a:t>«Технический регламент о безопасности зданий и сооружений</a:t>
            </a:r>
          </a:p>
          <a:p>
            <a:pPr eaLnBrk="0" fontAlgn="base" hangingPunct="0">
              <a:lnSpc>
                <a:spcPct val="100000"/>
              </a:lnSpc>
              <a:spcBef>
                <a:spcPct val="0"/>
              </a:spcBef>
              <a:spcAft>
                <a:spcPct val="0"/>
              </a:spcAft>
              <a:buClrTx/>
              <a:buSzTx/>
            </a:pPr>
            <a:r>
              <a:rPr lang="ru-RU" altLang="ru-RU" b="1" dirty="0"/>
              <a:t>РД-11-04-2006</a:t>
            </a:r>
            <a:r>
              <a:rPr lang="ru-RU" altLang="ru-RU" dirty="0"/>
              <a:t>  «Порядок проведения проверок при осуществлении государственного строительного надзора и выдачи заключений о соответствии построенных, реконструированных, отремонтированных объектов капитального строительства требованиям технических регламентов (норм и правил), иных нормативных правовых актов и проектной документации», утв. приказом </a:t>
            </a:r>
            <a:r>
              <a:rPr lang="ru-RU" altLang="ru-RU" dirty="0" err="1"/>
              <a:t>Ростехнадзора</a:t>
            </a:r>
            <a:r>
              <a:rPr lang="ru-RU" altLang="ru-RU" dirty="0"/>
              <a:t> от 26.12.2006 № 1129</a:t>
            </a:r>
          </a:p>
          <a:p>
            <a:pPr eaLnBrk="0" fontAlgn="base" hangingPunct="0">
              <a:lnSpc>
                <a:spcPct val="100000"/>
              </a:lnSpc>
              <a:spcBef>
                <a:spcPct val="0"/>
              </a:spcBef>
              <a:spcAft>
                <a:spcPct val="0"/>
              </a:spcAft>
              <a:buClrTx/>
              <a:buSzTx/>
            </a:pPr>
            <a:r>
              <a:rPr lang="ru-RU" altLang="ru-RU" b="1" dirty="0"/>
              <a:t>СП 11-110-99 </a:t>
            </a:r>
            <a:r>
              <a:rPr lang="ru-RU" altLang="ru-RU" dirty="0"/>
              <a:t>«Авторский надзор за строительством зданий и сооружений». </a:t>
            </a:r>
            <a:endParaRPr lang="ru-RU" altLang="ru-RU" dirty="0">
              <a:latin typeface="Arial" panose="020B0604020202020204" pitchFamily="34" charset="0"/>
            </a:endParaRPr>
          </a:p>
          <a:p>
            <a:endParaRPr lang="ru-RU" dirty="0"/>
          </a:p>
          <a:p>
            <a:endParaRPr lang="ru-RU" dirty="0"/>
          </a:p>
        </p:txBody>
      </p:sp>
      <p:sp>
        <p:nvSpPr>
          <p:cNvPr id="8" name="Объект 7"/>
          <p:cNvSpPr>
            <a:spLocks noGrp="1"/>
          </p:cNvSpPr>
          <p:nvPr>
            <p:ph sz="half" idx="1"/>
          </p:nvPr>
        </p:nvSpPr>
        <p:spPr>
          <a:xfrm>
            <a:off x="909836" y="713656"/>
            <a:ext cx="10917546" cy="709725"/>
          </a:xfrm>
        </p:spPr>
        <p:txBody>
          <a:bodyPr>
            <a:noAutofit/>
          </a:bodyPr>
          <a:lstStyle/>
          <a:p>
            <a:pPr marL="0" indent="0">
              <a:buNone/>
            </a:pPr>
            <a:r>
              <a:rPr lang="ru-RU" sz="2400" dirty="0" smtClean="0"/>
              <a:t>В </a:t>
            </a:r>
            <a:r>
              <a:rPr lang="ru-RU" sz="2400" dirty="0"/>
              <a:t>Российской системе нормативной документации существует ограниченное количество положений, регламентирующих авторский надзор в строительстве.</a:t>
            </a: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5780" y="2420888"/>
            <a:ext cx="4598635" cy="3060340"/>
          </a:xfrm>
          <a:prstGeom prst="rect">
            <a:avLst/>
          </a:prstGeom>
        </p:spPr>
      </p:pic>
    </p:spTree>
    <p:extLst>
      <p:ext uri="{BB962C8B-B14F-4D97-AF65-F5344CB8AC3E}">
        <p14:creationId xmlns:p14="http://schemas.microsoft.com/office/powerpoint/2010/main" xmlns="" val="98182528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anim calcmode="lin" valueType="num">
                                      <p:cBhvr>
                                        <p:cTn id="5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86254" y="188640"/>
            <a:ext cx="4253355" cy="1152128"/>
          </a:xfrm>
        </p:spPr>
        <p:txBody>
          <a:bodyPr>
            <a:normAutofit/>
          </a:bodyPr>
          <a:lstStyle/>
          <a:p>
            <a:r>
              <a:rPr lang="ru-RU" dirty="0" smtClean="0"/>
              <a:t>Цели и задачи авторского надзора</a:t>
            </a:r>
            <a:endParaRPr lang="ru-RU" dirty="0"/>
          </a:p>
        </p:txBody>
      </p:sp>
      <p:sp>
        <p:nvSpPr>
          <p:cNvPr id="3" name="Объект 2"/>
          <p:cNvSpPr>
            <a:spLocks noGrp="1"/>
          </p:cNvSpPr>
          <p:nvPr>
            <p:ph sz="half" idx="1"/>
          </p:nvPr>
        </p:nvSpPr>
        <p:spPr>
          <a:xfrm>
            <a:off x="7860704" y="1628800"/>
            <a:ext cx="4104456" cy="4824536"/>
          </a:xfrm>
        </p:spPr>
        <p:txBody>
          <a:bodyPr>
            <a:normAutofit fontScale="92500" lnSpcReduction="20000"/>
          </a:bodyPr>
          <a:lstStyle/>
          <a:p>
            <a:pPr marL="0" indent="0">
              <a:buNone/>
            </a:pPr>
            <a:r>
              <a:rPr lang="ru-RU" dirty="0"/>
              <a:t>Проект строительства или реконструкции объектов включает разные составляющие: архитектуру, планировочные, технологические и инженерно-технические решения, коммуникации, охрану окружающей среды. Эти составляющие должны быть реализованы в том виде, как они задуманы и разработаны проектировщиком. </a:t>
            </a:r>
          </a:p>
        </p:txBody>
      </p:sp>
      <p:graphicFrame>
        <p:nvGraphicFramePr>
          <p:cNvPr id="15" name="Объект 14"/>
          <p:cNvGraphicFramePr>
            <a:graphicFrameLocks noGrp="1"/>
          </p:cNvGraphicFramePr>
          <p:nvPr>
            <p:ph sz="half" idx="2"/>
            <p:extLst>
              <p:ext uri="{D42A27DB-BD31-4B8C-83A1-F6EECF244321}">
                <p14:modId xmlns:p14="http://schemas.microsoft.com/office/powerpoint/2010/main" xmlns="" val="2113654180"/>
              </p:ext>
            </p:extLst>
          </p:nvPr>
        </p:nvGraphicFramePr>
        <p:xfrm>
          <a:off x="0" y="0"/>
          <a:ext cx="76785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5970220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graphicEl>
                                              <a:dgm id="{AB1020D9-329B-437D-B9A0-5515224B07CA}"/>
                                            </p:graphicEl>
                                          </p:spTgt>
                                        </p:tgtEl>
                                        <p:attrNameLst>
                                          <p:attrName>style.visibility</p:attrName>
                                        </p:attrNameLst>
                                      </p:cBhvr>
                                      <p:to>
                                        <p:strVal val="visible"/>
                                      </p:to>
                                    </p:set>
                                    <p:animEffect transition="in" filter="fade">
                                      <p:cBhvr>
                                        <p:cTn id="7" dur="1000"/>
                                        <p:tgtEl>
                                          <p:spTgt spid="15">
                                            <p:graphicEl>
                                              <a:dgm id="{AB1020D9-329B-437D-B9A0-5515224B07CA}"/>
                                            </p:graphicEl>
                                          </p:spTgt>
                                        </p:tgtEl>
                                      </p:cBhvr>
                                    </p:animEffect>
                                    <p:anim calcmode="lin" valueType="num">
                                      <p:cBhvr>
                                        <p:cTn id="8" dur="1000" fill="hold"/>
                                        <p:tgtEl>
                                          <p:spTgt spid="15">
                                            <p:graphicEl>
                                              <a:dgm id="{AB1020D9-329B-437D-B9A0-5515224B07CA}"/>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AB1020D9-329B-437D-B9A0-5515224B07C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graphicEl>
                                              <a:dgm id="{ED948886-3EDB-4F9B-9B2A-F7C1703AB26D}"/>
                                            </p:graphicEl>
                                          </p:spTgt>
                                        </p:tgtEl>
                                        <p:attrNameLst>
                                          <p:attrName>style.visibility</p:attrName>
                                        </p:attrNameLst>
                                      </p:cBhvr>
                                      <p:to>
                                        <p:strVal val="visible"/>
                                      </p:to>
                                    </p:set>
                                    <p:animEffect transition="in" filter="fade">
                                      <p:cBhvr>
                                        <p:cTn id="14" dur="1000"/>
                                        <p:tgtEl>
                                          <p:spTgt spid="15">
                                            <p:graphicEl>
                                              <a:dgm id="{ED948886-3EDB-4F9B-9B2A-F7C1703AB26D}"/>
                                            </p:graphicEl>
                                          </p:spTgt>
                                        </p:tgtEl>
                                      </p:cBhvr>
                                    </p:animEffect>
                                    <p:anim calcmode="lin" valueType="num">
                                      <p:cBhvr>
                                        <p:cTn id="15" dur="1000" fill="hold"/>
                                        <p:tgtEl>
                                          <p:spTgt spid="15">
                                            <p:graphicEl>
                                              <a:dgm id="{ED948886-3EDB-4F9B-9B2A-F7C1703AB26D}"/>
                                            </p:graphicEl>
                                          </p:spTgt>
                                        </p:tgtEl>
                                        <p:attrNameLst>
                                          <p:attrName>ppt_x</p:attrName>
                                        </p:attrNameLst>
                                      </p:cBhvr>
                                      <p:tavLst>
                                        <p:tav tm="0">
                                          <p:val>
                                            <p:strVal val="#ppt_x"/>
                                          </p:val>
                                        </p:tav>
                                        <p:tav tm="100000">
                                          <p:val>
                                            <p:strVal val="#ppt_x"/>
                                          </p:val>
                                        </p:tav>
                                      </p:tavLst>
                                    </p:anim>
                                    <p:anim calcmode="lin" valueType="num">
                                      <p:cBhvr>
                                        <p:cTn id="16" dur="1000" fill="hold"/>
                                        <p:tgtEl>
                                          <p:spTgt spid="15">
                                            <p:graphicEl>
                                              <a:dgm id="{ED948886-3EDB-4F9B-9B2A-F7C1703AB26D}"/>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graphicEl>
                                              <a:dgm id="{E917960A-CC8F-4CFB-8954-CE30AF03A9D7}"/>
                                            </p:graphicEl>
                                          </p:spTgt>
                                        </p:tgtEl>
                                        <p:attrNameLst>
                                          <p:attrName>style.visibility</p:attrName>
                                        </p:attrNameLst>
                                      </p:cBhvr>
                                      <p:to>
                                        <p:strVal val="visible"/>
                                      </p:to>
                                    </p:set>
                                    <p:animEffect transition="in" filter="fade">
                                      <p:cBhvr>
                                        <p:cTn id="19" dur="1000"/>
                                        <p:tgtEl>
                                          <p:spTgt spid="15">
                                            <p:graphicEl>
                                              <a:dgm id="{E917960A-CC8F-4CFB-8954-CE30AF03A9D7}"/>
                                            </p:graphicEl>
                                          </p:spTgt>
                                        </p:tgtEl>
                                      </p:cBhvr>
                                    </p:animEffect>
                                    <p:anim calcmode="lin" valueType="num">
                                      <p:cBhvr>
                                        <p:cTn id="20" dur="1000" fill="hold"/>
                                        <p:tgtEl>
                                          <p:spTgt spid="15">
                                            <p:graphicEl>
                                              <a:dgm id="{E917960A-CC8F-4CFB-8954-CE30AF03A9D7}"/>
                                            </p:graphicEl>
                                          </p:spTgt>
                                        </p:tgtEl>
                                        <p:attrNameLst>
                                          <p:attrName>ppt_x</p:attrName>
                                        </p:attrNameLst>
                                      </p:cBhvr>
                                      <p:tavLst>
                                        <p:tav tm="0">
                                          <p:val>
                                            <p:strVal val="#ppt_x"/>
                                          </p:val>
                                        </p:tav>
                                        <p:tav tm="100000">
                                          <p:val>
                                            <p:strVal val="#ppt_x"/>
                                          </p:val>
                                        </p:tav>
                                      </p:tavLst>
                                    </p:anim>
                                    <p:anim calcmode="lin" valueType="num">
                                      <p:cBhvr>
                                        <p:cTn id="21" dur="1000" fill="hold"/>
                                        <p:tgtEl>
                                          <p:spTgt spid="15">
                                            <p:graphicEl>
                                              <a:dgm id="{E917960A-CC8F-4CFB-8954-CE30AF03A9D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graphicEl>
                                              <a:dgm id="{8F70FC1E-FE4E-4827-989A-FB6A1B5670DA}"/>
                                            </p:graphicEl>
                                          </p:spTgt>
                                        </p:tgtEl>
                                        <p:attrNameLst>
                                          <p:attrName>style.visibility</p:attrName>
                                        </p:attrNameLst>
                                      </p:cBhvr>
                                      <p:to>
                                        <p:strVal val="visible"/>
                                      </p:to>
                                    </p:set>
                                    <p:animEffect transition="in" filter="fade">
                                      <p:cBhvr>
                                        <p:cTn id="26" dur="1000"/>
                                        <p:tgtEl>
                                          <p:spTgt spid="15">
                                            <p:graphicEl>
                                              <a:dgm id="{8F70FC1E-FE4E-4827-989A-FB6A1B5670DA}"/>
                                            </p:graphicEl>
                                          </p:spTgt>
                                        </p:tgtEl>
                                      </p:cBhvr>
                                    </p:animEffect>
                                    <p:anim calcmode="lin" valueType="num">
                                      <p:cBhvr>
                                        <p:cTn id="27" dur="1000" fill="hold"/>
                                        <p:tgtEl>
                                          <p:spTgt spid="15">
                                            <p:graphicEl>
                                              <a:dgm id="{8F70FC1E-FE4E-4827-989A-FB6A1B5670DA}"/>
                                            </p:graphicEl>
                                          </p:spTgt>
                                        </p:tgtEl>
                                        <p:attrNameLst>
                                          <p:attrName>ppt_x</p:attrName>
                                        </p:attrNameLst>
                                      </p:cBhvr>
                                      <p:tavLst>
                                        <p:tav tm="0">
                                          <p:val>
                                            <p:strVal val="#ppt_x"/>
                                          </p:val>
                                        </p:tav>
                                        <p:tav tm="100000">
                                          <p:val>
                                            <p:strVal val="#ppt_x"/>
                                          </p:val>
                                        </p:tav>
                                      </p:tavLst>
                                    </p:anim>
                                    <p:anim calcmode="lin" valueType="num">
                                      <p:cBhvr>
                                        <p:cTn id="28" dur="1000" fill="hold"/>
                                        <p:tgtEl>
                                          <p:spTgt spid="15">
                                            <p:graphicEl>
                                              <a:dgm id="{8F70FC1E-FE4E-4827-989A-FB6A1B5670D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graphicEl>
                                              <a:dgm id="{00827AE0-69B4-40DA-A0CB-CB7775419A50}"/>
                                            </p:graphicEl>
                                          </p:spTgt>
                                        </p:tgtEl>
                                        <p:attrNameLst>
                                          <p:attrName>style.visibility</p:attrName>
                                        </p:attrNameLst>
                                      </p:cBhvr>
                                      <p:to>
                                        <p:strVal val="visible"/>
                                      </p:to>
                                    </p:set>
                                    <p:animEffect transition="in" filter="fade">
                                      <p:cBhvr>
                                        <p:cTn id="31" dur="1000"/>
                                        <p:tgtEl>
                                          <p:spTgt spid="15">
                                            <p:graphicEl>
                                              <a:dgm id="{00827AE0-69B4-40DA-A0CB-CB7775419A50}"/>
                                            </p:graphicEl>
                                          </p:spTgt>
                                        </p:tgtEl>
                                      </p:cBhvr>
                                    </p:animEffect>
                                    <p:anim calcmode="lin" valueType="num">
                                      <p:cBhvr>
                                        <p:cTn id="32" dur="1000" fill="hold"/>
                                        <p:tgtEl>
                                          <p:spTgt spid="15">
                                            <p:graphicEl>
                                              <a:dgm id="{00827AE0-69B4-40DA-A0CB-CB7775419A50}"/>
                                            </p:graphicEl>
                                          </p:spTgt>
                                        </p:tgtEl>
                                        <p:attrNameLst>
                                          <p:attrName>ppt_x</p:attrName>
                                        </p:attrNameLst>
                                      </p:cBhvr>
                                      <p:tavLst>
                                        <p:tav tm="0">
                                          <p:val>
                                            <p:strVal val="#ppt_x"/>
                                          </p:val>
                                        </p:tav>
                                        <p:tav tm="100000">
                                          <p:val>
                                            <p:strVal val="#ppt_x"/>
                                          </p:val>
                                        </p:tav>
                                      </p:tavLst>
                                    </p:anim>
                                    <p:anim calcmode="lin" valueType="num">
                                      <p:cBhvr>
                                        <p:cTn id="33" dur="1000" fill="hold"/>
                                        <p:tgtEl>
                                          <p:spTgt spid="15">
                                            <p:graphicEl>
                                              <a:dgm id="{00827AE0-69B4-40DA-A0CB-CB7775419A5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graphicEl>
                                              <a:dgm id="{D60BCDCD-BA07-4232-9F34-7917836ACB18}"/>
                                            </p:graphicEl>
                                          </p:spTgt>
                                        </p:tgtEl>
                                        <p:attrNameLst>
                                          <p:attrName>style.visibility</p:attrName>
                                        </p:attrNameLst>
                                      </p:cBhvr>
                                      <p:to>
                                        <p:strVal val="visible"/>
                                      </p:to>
                                    </p:set>
                                    <p:animEffect transition="in" filter="fade">
                                      <p:cBhvr>
                                        <p:cTn id="38" dur="1000"/>
                                        <p:tgtEl>
                                          <p:spTgt spid="15">
                                            <p:graphicEl>
                                              <a:dgm id="{D60BCDCD-BA07-4232-9F34-7917836ACB18}"/>
                                            </p:graphicEl>
                                          </p:spTgt>
                                        </p:tgtEl>
                                      </p:cBhvr>
                                    </p:animEffect>
                                    <p:anim calcmode="lin" valueType="num">
                                      <p:cBhvr>
                                        <p:cTn id="39" dur="1000" fill="hold"/>
                                        <p:tgtEl>
                                          <p:spTgt spid="15">
                                            <p:graphicEl>
                                              <a:dgm id="{D60BCDCD-BA07-4232-9F34-7917836ACB18}"/>
                                            </p:graphicEl>
                                          </p:spTgt>
                                        </p:tgtEl>
                                        <p:attrNameLst>
                                          <p:attrName>ppt_x</p:attrName>
                                        </p:attrNameLst>
                                      </p:cBhvr>
                                      <p:tavLst>
                                        <p:tav tm="0">
                                          <p:val>
                                            <p:strVal val="#ppt_x"/>
                                          </p:val>
                                        </p:tav>
                                        <p:tav tm="100000">
                                          <p:val>
                                            <p:strVal val="#ppt_x"/>
                                          </p:val>
                                        </p:tav>
                                      </p:tavLst>
                                    </p:anim>
                                    <p:anim calcmode="lin" valueType="num">
                                      <p:cBhvr>
                                        <p:cTn id="40" dur="1000" fill="hold"/>
                                        <p:tgtEl>
                                          <p:spTgt spid="15">
                                            <p:graphicEl>
                                              <a:dgm id="{D60BCDCD-BA07-4232-9F34-7917836ACB18}"/>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graphicEl>
                                              <a:dgm id="{2D31F1BF-C7D3-4DCC-A4E6-90FCBEFCD8FB}"/>
                                            </p:graphicEl>
                                          </p:spTgt>
                                        </p:tgtEl>
                                        <p:attrNameLst>
                                          <p:attrName>style.visibility</p:attrName>
                                        </p:attrNameLst>
                                      </p:cBhvr>
                                      <p:to>
                                        <p:strVal val="visible"/>
                                      </p:to>
                                    </p:set>
                                    <p:animEffect transition="in" filter="fade">
                                      <p:cBhvr>
                                        <p:cTn id="43" dur="1000"/>
                                        <p:tgtEl>
                                          <p:spTgt spid="15">
                                            <p:graphicEl>
                                              <a:dgm id="{2D31F1BF-C7D3-4DCC-A4E6-90FCBEFCD8FB}"/>
                                            </p:graphicEl>
                                          </p:spTgt>
                                        </p:tgtEl>
                                      </p:cBhvr>
                                    </p:animEffect>
                                    <p:anim calcmode="lin" valueType="num">
                                      <p:cBhvr>
                                        <p:cTn id="44" dur="1000" fill="hold"/>
                                        <p:tgtEl>
                                          <p:spTgt spid="15">
                                            <p:graphicEl>
                                              <a:dgm id="{2D31F1BF-C7D3-4DCC-A4E6-90FCBEFCD8FB}"/>
                                            </p:graphicEl>
                                          </p:spTgt>
                                        </p:tgtEl>
                                        <p:attrNameLst>
                                          <p:attrName>ppt_x</p:attrName>
                                        </p:attrNameLst>
                                      </p:cBhvr>
                                      <p:tavLst>
                                        <p:tav tm="0">
                                          <p:val>
                                            <p:strVal val="#ppt_x"/>
                                          </p:val>
                                        </p:tav>
                                        <p:tav tm="100000">
                                          <p:val>
                                            <p:strVal val="#ppt_x"/>
                                          </p:val>
                                        </p:tav>
                                      </p:tavLst>
                                    </p:anim>
                                    <p:anim calcmode="lin" valueType="num">
                                      <p:cBhvr>
                                        <p:cTn id="45" dur="1000" fill="hold"/>
                                        <p:tgtEl>
                                          <p:spTgt spid="15">
                                            <p:graphicEl>
                                              <a:dgm id="{2D31F1BF-C7D3-4DCC-A4E6-90FCBEFCD8F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graphicEl>
                                              <a:dgm id="{E675F762-CEA0-4ABA-AB4B-CE5B247BD07C}"/>
                                            </p:graphicEl>
                                          </p:spTgt>
                                        </p:tgtEl>
                                        <p:attrNameLst>
                                          <p:attrName>style.visibility</p:attrName>
                                        </p:attrNameLst>
                                      </p:cBhvr>
                                      <p:to>
                                        <p:strVal val="visible"/>
                                      </p:to>
                                    </p:set>
                                    <p:animEffect transition="in" filter="fade">
                                      <p:cBhvr>
                                        <p:cTn id="50" dur="1000"/>
                                        <p:tgtEl>
                                          <p:spTgt spid="15">
                                            <p:graphicEl>
                                              <a:dgm id="{E675F762-CEA0-4ABA-AB4B-CE5B247BD07C}"/>
                                            </p:graphicEl>
                                          </p:spTgt>
                                        </p:tgtEl>
                                      </p:cBhvr>
                                    </p:animEffect>
                                    <p:anim calcmode="lin" valueType="num">
                                      <p:cBhvr>
                                        <p:cTn id="51" dur="1000" fill="hold"/>
                                        <p:tgtEl>
                                          <p:spTgt spid="15">
                                            <p:graphicEl>
                                              <a:dgm id="{E675F762-CEA0-4ABA-AB4B-CE5B247BD07C}"/>
                                            </p:graphicEl>
                                          </p:spTgt>
                                        </p:tgtEl>
                                        <p:attrNameLst>
                                          <p:attrName>ppt_x</p:attrName>
                                        </p:attrNameLst>
                                      </p:cBhvr>
                                      <p:tavLst>
                                        <p:tav tm="0">
                                          <p:val>
                                            <p:strVal val="#ppt_x"/>
                                          </p:val>
                                        </p:tav>
                                        <p:tav tm="100000">
                                          <p:val>
                                            <p:strVal val="#ppt_x"/>
                                          </p:val>
                                        </p:tav>
                                      </p:tavLst>
                                    </p:anim>
                                    <p:anim calcmode="lin" valueType="num">
                                      <p:cBhvr>
                                        <p:cTn id="52" dur="1000" fill="hold"/>
                                        <p:tgtEl>
                                          <p:spTgt spid="15">
                                            <p:graphicEl>
                                              <a:dgm id="{E675F762-CEA0-4ABA-AB4B-CE5B247BD07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graphicEl>
                                              <a:dgm id="{EE77A3E7-5077-4F83-BC8B-05DA820E894D}"/>
                                            </p:graphicEl>
                                          </p:spTgt>
                                        </p:tgtEl>
                                        <p:attrNameLst>
                                          <p:attrName>style.visibility</p:attrName>
                                        </p:attrNameLst>
                                      </p:cBhvr>
                                      <p:to>
                                        <p:strVal val="visible"/>
                                      </p:to>
                                    </p:set>
                                    <p:animEffect transition="in" filter="fade">
                                      <p:cBhvr>
                                        <p:cTn id="55" dur="1000"/>
                                        <p:tgtEl>
                                          <p:spTgt spid="15">
                                            <p:graphicEl>
                                              <a:dgm id="{EE77A3E7-5077-4F83-BC8B-05DA820E894D}"/>
                                            </p:graphicEl>
                                          </p:spTgt>
                                        </p:tgtEl>
                                      </p:cBhvr>
                                    </p:animEffect>
                                    <p:anim calcmode="lin" valueType="num">
                                      <p:cBhvr>
                                        <p:cTn id="56" dur="1000" fill="hold"/>
                                        <p:tgtEl>
                                          <p:spTgt spid="15">
                                            <p:graphicEl>
                                              <a:dgm id="{EE77A3E7-5077-4F83-BC8B-05DA820E894D}"/>
                                            </p:graphicEl>
                                          </p:spTgt>
                                        </p:tgtEl>
                                        <p:attrNameLst>
                                          <p:attrName>ppt_x</p:attrName>
                                        </p:attrNameLst>
                                      </p:cBhvr>
                                      <p:tavLst>
                                        <p:tav tm="0">
                                          <p:val>
                                            <p:strVal val="#ppt_x"/>
                                          </p:val>
                                        </p:tav>
                                        <p:tav tm="100000">
                                          <p:val>
                                            <p:strVal val="#ppt_x"/>
                                          </p:val>
                                        </p:tav>
                                      </p:tavLst>
                                    </p:anim>
                                    <p:anim calcmode="lin" valueType="num">
                                      <p:cBhvr>
                                        <p:cTn id="57" dur="1000" fill="hold"/>
                                        <p:tgtEl>
                                          <p:spTgt spid="15">
                                            <p:graphicEl>
                                              <a:dgm id="{EE77A3E7-5077-4F83-BC8B-05DA820E894D}"/>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graphicEl>
                                              <a:dgm id="{099AB0D2-3487-4356-9E00-8B132C24D128}"/>
                                            </p:graphicEl>
                                          </p:spTgt>
                                        </p:tgtEl>
                                        <p:attrNameLst>
                                          <p:attrName>style.visibility</p:attrName>
                                        </p:attrNameLst>
                                      </p:cBhvr>
                                      <p:to>
                                        <p:strVal val="visible"/>
                                      </p:to>
                                    </p:set>
                                    <p:animEffect transition="in" filter="fade">
                                      <p:cBhvr>
                                        <p:cTn id="62" dur="1000"/>
                                        <p:tgtEl>
                                          <p:spTgt spid="15">
                                            <p:graphicEl>
                                              <a:dgm id="{099AB0D2-3487-4356-9E00-8B132C24D128}"/>
                                            </p:graphicEl>
                                          </p:spTgt>
                                        </p:tgtEl>
                                      </p:cBhvr>
                                    </p:animEffect>
                                    <p:anim calcmode="lin" valueType="num">
                                      <p:cBhvr>
                                        <p:cTn id="63" dur="1000" fill="hold"/>
                                        <p:tgtEl>
                                          <p:spTgt spid="15">
                                            <p:graphicEl>
                                              <a:dgm id="{099AB0D2-3487-4356-9E00-8B132C24D128}"/>
                                            </p:graphicEl>
                                          </p:spTgt>
                                        </p:tgtEl>
                                        <p:attrNameLst>
                                          <p:attrName>ppt_x</p:attrName>
                                        </p:attrNameLst>
                                      </p:cBhvr>
                                      <p:tavLst>
                                        <p:tav tm="0">
                                          <p:val>
                                            <p:strVal val="#ppt_x"/>
                                          </p:val>
                                        </p:tav>
                                        <p:tav tm="100000">
                                          <p:val>
                                            <p:strVal val="#ppt_x"/>
                                          </p:val>
                                        </p:tav>
                                      </p:tavLst>
                                    </p:anim>
                                    <p:anim calcmode="lin" valueType="num">
                                      <p:cBhvr>
                                        <p:cTn id="64" dur="1000" fill="hold"/>
                                        <p:tgtEl>
                                          <p:spTgt spid="15">
                                            <p:graphicEl>
                                              <a:dgm id="{099AB0D2-3487-4356-9E00-8B132C24D128}"/>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graphicEl>
                                              <a:dgm id="{D3F14E29-E565-4446-BECA-99DAB2F40AB3}"/>
                                            </p:graphicEl>
                                          </p:spTgt>
                                        </p:tgtEl>
                                        <p:attrNameLst>
                                          <p:attrName>style.visibility</p:attrName>
                                        </p:attrNameLst>
                                      </p:cBhvr>
                                      <p:to>
                                        <p:strVal val="visible"/>
                                      </p:to>
                                    </p:set>
                                    <p:animEffect transition="in" filter="fade">
                                      <p:cBhvr>
                                        <p:cTn id="67" dur="1000"/>
                                        <p:tgtEl>
                                          <p:spTgt spid="15">
                                            <p:graphicEl>
                                              <a:dgm id="{D3F14E29-E565-4446-BECA-99DAB2F40AB3}"/>
                                            </p:graphicEl>
                                          </p:spTgt>
                                        </p:tgtEl>
                                      </p:cBhvr>
                                    </p:animEffect>
                                    <p:anim calcmode="lin" valueType="num">
                                      <p:cBhvr>
                                        <p:cTn id="68" dur="1000" fill="hold"/>
                                        <p:tgtEl>
                                          <p:spTgt spid="15">
                                            <p:graphicEl>
                                              <a:dgm id="{D3F14E29-E565-4446-BECA-99DAB2F40AB3}"/>
                                            </p:graphicEl>
                                          </p:spTgt>
                                        </p:tgtEl>
                                        <p:attrNameLst>
                                          <p:attrName>ppt_x</p:attrName>
                                        </p:attrNameLst>
                                      </p:cBhvr>
                                      <p:tavLst>
                                        <p:tav tm="0">
                                          <p:val>
                                            <p:strVal val="#ppt_x"/>
                                          </p:val>
                                        </p:tav>
                                        <p:tav tm="100000">
                                          <p:val>
                                            <p:strVal val="#ppt_x"/>
                                          </p:val>
                                        </p:tav>
                                      </p:tavLst>
                                    </p:anim>
                                    <p:anim calcmode="lin" valueType="num">
                                      <p:cBhvr>
                                        <p:cTn id="69" dur="1000" fill="hold"/>
                                        <p:tgtEl>
                                          <p:spTgt spid="15">
                                            <p:graphicEl>
                                              <a:dgm id="{D3F14E29-E565-4446-BECA-99DAB2F40AB3}"/>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
                                            <p:graphicEl>
                                              <a:dgm id="{3ECB46AB-3B9A-4BA7-9486-50005DF7A1EB}"/>
                                            </p:graphicEl>
                                          </p:spTgt>
                                        </p:tgtEl>
                                        <p:attrNameLst>
                                          <p:attrName>style.visibility</p:attrName>
                                        </p:attrNameLst>
                                      </p:cBhvr>
                                      <p:to>
                                        <p:strVal val="visible"/>
                                      </p:to>
                                    </p:set>
                                    <p:animEffect transition="in" filter="fade">
                                      <p:cBhvr>
                                        <p:cTn id="74" dur="1000"/>
                                        <p:tgtEl>
                                          <p:spTgt spid="15">
                                            <p:graphicEl>
                                              <a:dgm id="{3ECB46AB-3B9A-4BA7-9486-50005DF7A1EB}"/>
                                            </p:graphicEl>
                                          </p:spTgt>
                                        </p:tgtEl>
                                      </p:cBhvr>
                                    </p:animEffect>
                                    <p:anim calcmode="lin" valueType="num">
                                      <p:cBhvr>
                                        <p:cTn id="75" dur="1000" fill="hold"/>
                                        <p:tgtEl>
                                          <p:spTgt spid="15">
                                            <p:graphicEl>
                                              <a:dgm id="{3ECB46AB-3B9A-4BA7-9486-50005DF7A1EB}"/>
                                            </p:graphicEl>
                                          </p:spTgt>
                                        </p:tgtEl>
                                        <p:attrNameLst>
                                          <p:attrName>ppt_x</p:attrName>
                                        </p:attrNameLst>
                                      </p:cBhvr>
                                      <p:tavLst>
                                        <p:tav tm="0">
                                          <p:val>
                                            <p:strVal val="#ppt_x"/>
                                          </p:val>
                                        </p:tav>
                                        <p:tav tm="100000">
                                          <p:val>
                                            <p:strVal val="#ppt_x"/>
                                          </p:val>
                                        </p:tav>
                                      </p:tavLst>
                                    </p:anim>
                                    <p:anim calcmode="lin" valueType="num">
                                      <p:cBhvr>
                                        <p:cTn id="76" dur="1000" fill="hold"/>
                                        <p:tgtEl>
                                          <p:spTgt spid="15">
                                            <p:graphicEl>
                                              <a:dgm id="{3ECB46AB-3B9A-4BA7-9486-50005DF7A1EB}"/>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5">
                                            <p:graphicEl>
                                              <a:dgm id="{DDD90732-B0D6-4958-95AB-F54A14203E85}"/>
                                            </p:graphicEl>
                                          </p:spTgt>
                                        </p:tgtEl>
                                        <p:attrNameLst>
                                          <p:attrName>style.visibility</p:attrName>
                                        </p:attrNameLst>
                                      </p:cBhvr>
                                      <p:to>
                                        <p:strVal val="visible"/>
                                      </p:to>
                                    </p:set>
                                    <p:animEffect transition="in" filter="fade">
                                      <p:cBhvr>
                                        <p:cTn id="79" dur="1000"/>
                                        <p:tgtEl>
                                          <p:spTgt spid="15">
                                            <p:graphicEl>
                                              <a:dgm id="{DDD90732-B0D6-4958-95AB-F54A14203E85}"/>
                                            </p:graphicEl>
                                          </p:spTgt>
                                        </p:tgtEl>
                                      </p:cBhvr>
                                    </p:animEffect>
                                    <p:anim calcmode="lin" valueType="num">
                                      <p:cBhvr>
                                        <p:cTn id="80" dur="1000" fill="hold"/>
                                        <p:tgtEl>
                                          <p:spTgt spid="15">
                                            <p:graphicEl>
                                              <a:dgm id="{DDD90732-B0D6-4958-95AB-F54A14203E85}"/>
                                            </p:graphicEl>
                                          </p:spTgt>
                                        </p:tgtEl>
                                        <p:attrNameLst>
                                          <p:attrName>ppt_x</p:attrName>
                                        </p:attrNameLst>
                                      </p:cBhvr>
                                      <p:tavLst>
                                        <p:tav tm="0">
                                          <p:val>
                                            <p:strVal val="#ppt_x"/>
                                          </p:val>
                                        </p:tav>
                                        <p:tav tm="100000">
                                          <p:val>
                                            <p:strVal val="#ppt_x"/>
                                          </p:val>
                                        </p:tav>
                                      </p:tavLst>
                                    </p:anim>
                                    <p:anim calcmode="lin" valueType="num">
                                      <p:cBhvr>
                                        <p:cTn id="81" dur="1000" fill="hold"/>
                                        <p:tgtEl>
                                          <p:spTgt spid="15">
                                            <p:graphicEl>
                                              <a:dgm id="{DDD90732-B0D6-4958-95AB-F54A14203E85}"/>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
                                            <p:txEl>
                                              <p:pRg st="0" end="0"/>
                                            </p:txEl>
                                          </p:spTgt>
                                        </p:tgtEl>
                                        <p:attrNameLst>
                                          <p:attrName>style.visibility</p:attrName>
                                        </p:attrNameLst>
                                      </p:cBhvr>
                                      <p:to>
                                        <p:strVal val="visible"/>
                                      </p:to>
                                    </p:set>
                                    <p:animEffect transition="in" filter="fade">
                                      <p:cBhvr>
                                        <p:cTn id="8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494012" y="0"/>
            <a:ext cx="6984776" cy="713656"/>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baseline="0">
                <a:solidFill>
                  <a:schemeClr val="accent1"/>
                </a:solidFill>
                <a:latin typeface="+mj-lt"/>
                <a:ea typeface="+mj-ea"/>
                <a:cs typeface="+mj-cs"/>
              </a:defRPr>
            </a:lvl1pPr>
          </a:lstStyle>
          <a:p>
            <a:pPr>
              <a:spcBef>
                <a:spcPts val="0"/>
              </a:spcBef>
            </a:pPr>
            <a:r>
              <a:rPr lang="ru-RU" sz="3600" dirty="0" smtClean="0">
                <a:solidFill>
                  <a:srgbClr val="39527B"/>
                </a:solidFill>
                <a:latin typeface="Corbel"/>
              </a:rPr>
              <a:t>Организация авторского надзора</a:t>
            </a:r>
            <a:endParaRPr lang="ru-RU" sz="3600" dirty="0">
              <a:solidFill>
                <a:srgbClr val="39527B"/>
              </a:solidFill>
              <a:latin typeface="Corbel"/>
            </a:endParaRPr>
          </a:p>
        </p:txBody>
      </p:sp>
      <p:graphicFrame>
        <p:nvGraphicFramePr>
          <p:cNvPr id="15" name="Схема 14"/>
          <p:cNvGraphicFramePr/>
          <p:nvPr>
            <p:extLst>
              <p:ext uri="{D42A27DB-BD31-4B8C-83A1-F6EECF244321}">
                <p14:modId xmlns:p14="http://schemas.microsoft.com/office/powerpoint/2010/main" xmlns="" val="594621140"/>
              </p:ext>
            </p:extLst>
          </p:nvPr>
        </p:nvGraphicFramePr>
        <p:xfrm>
          <a:off x="405780" y="902296"/>
          <a:ext cx="11783045" cy="576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349883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graphicEl>
                                              <a:dgm id="{E1D99BC9-D0D0-4922-BEBF-51420A6E59D8}"/>
                                            </p:graphicEl>
                                          </p:spTgt>
                                        </p:tgtEl>
                                        <p:attrNameLst>
                                          <p:attrName>style.visibility</p:attrName>
                                        </p:attrNameLst>
                                      </p:cBhvr>
                                      <p:to>
                                        <p:strVal val="visible"/>
                                      </p:to>
                                    </p:set>
                                    <p:animEffect transition="in" filter="fade">
                                      <p:cBhvr>
                                        <p:cTn id="7" dur="1500"/>
                                        <p:tgtEl>
                                          <p:spTgt spid="15">
                                            <p:graphicEl>
                                              <a:dgm id="{E1D99BC9-D0D0-4922-BEBF-51420A6E59D8}"/>
                                            </p:graphicEl>
                                          </p:spTgt>
                                        </p:tgtEl>
                                      </p:cBhvr>
                                    </p:animEffect>
                                    <p:anim calcmode="lin" valueType="num">
                                      <p:cBhvr>
                                        <p:cTn id="8" dur="1500" fill="hold"/>
                                        <p:tgtEl>
                                          <p:spTgt spid="15">
                                            <p:graphicEl>
                                              <a:dgm id="{E1D99BC9-D0D0-4922-BEBF-51420A6E59D8}"/>
                                            </p:graphicEl>
                                          </p:spTgt>
                                        </p:tgtEl>
                                        <p:attrNameLst>
                                          <p:attrName>ppt_x</p:attrName>
                                        </p:attrNameLst>
                                      </p:cBhvr>
                                      <p:tavLst>
                                        <p:tav tm="0">
                                          <p:val>
                                            <p:strVal val="#ppt_x"/>
                                          </p:val>
                                        </p:tav>
                                        <p:tav tm="100000">
                                          <p:val>
                                            <p:strVal val="#ppt_x"/>
                                          </p:val>
                                        </p:tav>
                                      </p:tavLst>
                                    </p:anim>
                                    <p:anim calcmode="lin" valueType="num">
                                      <p:cBhvr>
                                        <p:cTn id="9" dur="1500" fill="hold"/>
                                        <p:tgtEl>
                                          <p:spTgt spid="15">
                                            <p:graphicEl>
                                              <a:dgm id="{E1D99BC9-D0D0-4922-BEBF-51420A6E59D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graphicEl>
                                              <a:dgm id="{A7E4F2F9-2511-4983-BC4A-0BB9006386E0}"/>
                                            </p:graphicEl>
                                          </p:spTgt>
                                        </p:tgtEl>
                                        <p:attrNameLst>
                                          <p:attrName>style.visibility</p:attrName>
                                        </p:attrNameLst>
                                      </p:cBhvr>
                                      <p:to>
                                        <p:strVal val="visible"/>
                                      </p:to>
                                    </p:set>
                                    <p:animEffect transition="in" filter="fade">
                                      <p:cBhvr>
                                        <p:cTn id="14" dur="1500"/>
                                        <p:tgtEl>
                                          <p:spTgt spid="15">
                                            <p:graphicEl>
                                              <a:dgm id="{A7E4F2F9-2511-4983-BC4A-0BB9006386E0}"/>
                                            </p:graphicEl>
                                          </p:spTgt>
                                        </p:tgtEl>
                                      </p:cBhvr>
                                    </p:animEffect>
                                    <p:anim calcmode="lin" valueType="num">
                                      <p:cBhvr>
                                        <p:cTn id="15" dur="1500" fill="hold"/>
                                        <p:tgtEl>
                                          <p:spTgt spid="15">
                                            <p:graphicEl>
                                              <a:dgm id="{A7E4F2F9-2511-4983-BC4A-0BB9006386E0}"/>
                                            </p:graphicEl>
                                          </p:spTgt>
                                        </p:tgtEl>
                                        <p:attrNameLst>
                                          <p:attrName>ppt_x</p:attrName>
                                        </p:attrNameLst>
                                      </p:cBhvr>
                                      <p:tavLst>
                                        <p:tav tm="0">
                                          <p:val>
                                            <p:strVal val="#ppt_x"/>
                                          </p:val>
                                        </p:tav>
                                        <p:tav tm="100000">
                                          <p:val>
                                            <p:strVal val="#ppt_x"/>
                                          </p:val>
                                        </p:tav>
                                      </p:tavLst>
                                    </p:anim>
                                    <p:anim calcmode="lin" valueType="num">
                                      <p:cBhvr>
                                        <p:cTn id="16" dur="1500" fill="hold"/>
                                        <p:tgtEl>
                                          <p:spTgt spid="15">
                                            <p:graphicEl>
                                              <a:dgm id="{A7E4F2F9-2511-4983-BC4A-0BB9006386E0}"/>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graphicEl>
                                              <a:dgm id="{09347CB5-018B-4196-90A0-EC930C32444C}"/>
                                            </p:graphicEl>
                                          </p:spTgt>
                                        </p:tgtEl>
                                        <p:attrNameLst>
                                          <p:attrName>style.visibility</p:attrName>
                                        </p:attrNameLst>
                                      </p:cBhvr>
                                      <p:to>
                                        <p:strVal val="visible"/>
                                      </p:to>
                                    </p:set>
                                    <p:animEffect transition="in" filter="fade">
                                      <p:cBhvr>
                                        <p:cTn id="19" dur="1500"/>
                                        <p:tgtEl>
                                          <p:spTgt spid="15">
                                            <p:graphicEl>
                                              <a:dgm id="{09347CB5-018B-4196-90A0-EC930C32444C}"/>
                                            </p:graphicEl>
                                          </p:spTgt>
                                        </p:tgtEl>
                                      </p:cBhvr>
                                    </p:animEffect>
                                    <p:anim calcmode="lin" valueType="num">
                                      <p:cBhvr>
                                        <p:cTn id="20" dur="1500" fill="hold"/>
                                        <p:tgtEl>
                                          <p:spTgt spid="15">
                                            <p:graphicEl>
                                              <a:dgm id="{09347CB5-018B-4196-90A0-EC930C32444C}"/>
                                            </p:graphicEl>
                                          </p:spTgt>
                                        </p:tgtEl>
                                        <p:attrNameLst>
                                          <p:attrName>ppt_x</p:attrName>
                                        </p:attrNameLst>
                                      </p:cBhvr>
                                      <p:tavLst>
                                        <p:tav tm="0">
                                          <p:val>
                                            <p:strVal val="#ppt_x"/>
                                          </p:val>
                                        </p:tav>
                                        <p:tav tm="100000">
                                          <p:val>
                                            <p:strVal val="#ppt_x"/>
                                          </p:val>
                                        </p:tav>
                                      </p:tavLst>
                                    </p:anim>
                                    <p:anim calcmode="lin" valueType="num">
                                      <p:cBhvr>
                                        <p:cTn id="21" dur="1500" fill="hold"/>
                                        <p:tgtEl>
                                          <p:spTgt spid="15">
                                            <p:graphicEl>
                                              <a:dgm id="{09347CB5-018B-4196-90A0-EC930C32444C}"/>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5">
                                            <p:graphicEl>
                                              <a:dgm id="{E3E1987B-F8F2-4BCE-A38B-74D0B94A3D79}"/>
                                            </p:graphicEl>
                                          </p:spTgt>
                                        </p:tgtEl>
                                        <p:attrNameLst>
                                          <p:attrName>style.visibility</p:attrName>
                                        </p:attrNameLst>
                                      </p:cBhvr>
                                      <p:to>
                                        <p:strVal val="visible"/>
                                      </p:to>
                                    </p:set>
                                    <p:animEffect transition="in" filter="fade">
                                      <p:cBhvr>
                                        <p:cTn id="26" dur="1500"/>
                                        <p:tgtEl>
                                          <p:spTgt spid="15">
                                            <p:graphicEl>
                                              <a:dgm id="{E3E1987B-F8F2-4BCE-A38B-74D0B94A3D79}"/>
                                            </p:graphicEl>
                                          </p:spTgt>
                                        </p:tgtEl>
                                      </p:cBhvr>
                                    </p:animEffect>
                                    <p:anim calcmode="lin" valueType="num">
                                      <p:cBhvr>
                                        <p:cTn id="27" dur="1500" fill="hold"/>
                                        <p:tgtEl>
                                          <p:spTgt spid="15">
                                            <p:graphicEl>
                                              <a:dgm id="{E3E1987B-F8F2-4BCE-A38B-74D0B94A3D79}"/>
                                            </p:graphicEl>
                                          </p:spTgt>
                                        </p:tgtEl>
                                        <p:attrNameLst>
                                          <p:attrName>ppt_x</p:attrName>
                                        </p:attrNameLst>
                                      </p:cBhvr>
                                      <p:tavLst>
                                        <p:tav tm="0">
                                          <p:val>
                                            <p:strVal val="#ppt_x"/>
                                          </p:val>
                                        </p:tav>
                                        <p:tav tm="100000">
                                          <p:val>
                                            <p:strVal val="#ppt_x"/>
                                          </p:val>
                                        </p:tav>
                                      </p:tavLst>
                                    </p:anim>
                                    <p:anim calcmode="lin" valueType="num">
                                      <p:cBhvr>
                                        <p:cTn id="28" dur="1500" fill="hold"/>
                                        <p:tgtEl>
                                          <p:spTgt spid="15">
                                            <p:graphicEl>
                                              <a:dgm id="{E3E1987B-F8F2-4BCE-A38B-74D0B94A3D79}"/>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5">
                                            <p:graphicEl>
                                              <a:dgm id="{B9E76D2C-A91A-4DE1-A672-79B6179D5D99}"/>
                                            </p:graphicEl>
                                          </p:spTgt>
                                        </p:tgtEl>
                                        <p:attrNameLst>
                                          <p:attrName>style.visibility</p:attrName>
                                        </p:attrNameLst>
                                      </p:cBhvr>
                                      <p:to>
                                        <p:strVal val="visible"/>
                                      </p:to>
                                    </p:set>
                                    <p:animEffect transition="in" filter="fade">
                                      <p:cBhvr>
                                        <p:cTn id="31" dur="1500"/>
                                        <p:tgtEl>
                                          <p:spTgt spid="15">
                                            <p:graphicEl>
                                              <a:dgm id="{B9E76D2C-A91A-4DE1-A672-79B6179D5D99}"/>
                                            </p:graphicEl>
                                          </p:spTgt>
                                        </p:tgtEl>
                                      </p:cBhvr>
                                    </p:animEffect>
                                    <p:anim calcmode="lin" valueType="num">
                                      <p:cBhvr>
                                        <p:cTn id="32" dur="1500" fill="hold"/>
                                        <p:tgtEl>
                                          <p:spTgt spid="15">
                                            <p:graphicEl>
                                              <a:dgm id="{B9E76D2C-A91A-4DE1-A672-79B6179D5D99}"/>
                                            </p:graphicEl>
                                          </p:spTgt>
                                        </p:tgtEl>
                                        <p:attrNameLst>
                                          <p:attrName>ppt_x</p:attrName>
                                        </p:attrNameLst>
                                      </p:cBhvr>
                                      <p:tavLst>
                                        <p:tav tm="0">
                                          <p:val>
                                            <p:strVal val="#ppt_x"/>
                                          </p:val>
                                        </p:tav>
                                        <p:tav tm="100000">
                                          <p:val>
                                            <p:strVal val="#ppt_x"/>
                                          </p:val>
                                        </p:tav>
                                      </p:tavLst>
                                    </p:anim>
                                    <p:anim calcmode="lin" valueType="num">
                                      <p:cBhvr>
                                        <p:cTn id="33" dur="1500" fill="hold"/>
                                        <p:tgtEl>
                                          <p:spTgt spid="15">
                                            <p:graphicEl>
                                              <a:dgm id="{B9E76D2C-A91A-4DE1-A672-79B6179D5D9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5">
                                            <p:graphicEl>
                                              <a:dgm id="{08D38FEE-1694-4C3D-A80D-D64A28D2B1DA}"/>
                                            </p:graphicEl>
                                          </p:spTgt>
                                        </p:tgtEl>
                                        <p:attrNameLst>
                                          <p:attrName>style.visibility</p:attrName>
                                        </p:attrNameLst>
                                      </p:cBhvr>
                                      <p:to>
                                        <p:strVal val="visible"/>
                                      </p:to>
                                    </p:set>
                                    <p:animEffect transition="in" filter="fade">
                                      <p:cBhvr>
                                        <p:cTn id="38" dur="1500"/>
                                        <p:tgtEl>
                                          <p:spTgt spid="15">
                                            <p:graphicEl>
                                              <a:dgm id="{08D38FEE-1694-4C3D-A80D-D64A28D2B1DA}"/>
                                            </p:graphicEl>
                                          </p:spTgt>
                                        </p:tgtEl>
                                      </p:cBhvr>
                                    </p:animEffect>
                                    <p:anim calcmode="lin" valueType="num">
                                      <p:cBhvr>
                                        <p:cTn id="39" dur="1500" fill="hold"/>
                                        <p:tgtEl>
                                          <p:spTgt spid="15">
                                            <p:graphicEl>
                                              <a:dgm id="{08D38FEE-1694-4C3D-A80D-D64A28D2B1DA}"/>
                                            </p:graphicEl>
                                          </p:spTgt>
                                        </p:tgtEl>
                                        <p:attrNameLst>
                                          <p:attrName>ppt_x</p:attrName>
                                        </p:attrNameLst>
                                      </p:cBhvr>
                                      <p:tavLst>
                                        <p:tav tm="0">
                                          <p:val>
                                            <p:strVal val="#ppt_x"/>
                                          </p:val>
                                        </p:tav>
                                        <p:tav tm="100000">
                                          <p:val>
                                            <p:strVal val="#ppt_x"/>
                                          </p:val>
                                        </p:tav>
                                      </p:tavLst>
                                    </p:anim>
                                    <p:anim calcmode="lin" valueType="num">
                                      <p:cBhvr>
                                        <p:cTn id="40" dur="1500" fill="hold"/>
                                        <p:tgtEl>
                                          <p:spTgt spid="15">
                                            <p:graphicEl>
                                              <a:dgm id="{08D38FEE-1694-4C3D-A80D-D64A28D2B1DA}"/>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5">
                                            <p:graphicEl>
                                              <a:dgm id="{A94EFD98-B3E2-4E90-8A60-16D005F8AEDA}"/>
                                            </p:graphicEl>
                                          </p:spTgt>
                                        </p:tgtEl>
                                        <p:attrNameLst>
                                          <p:attrName>style.visibility</p:attrName>
                                        </p:attrNameLst>
                                      </p:cBhvr>
                                      <p:to>
                                        <p:strVal val="visible"/>
                                      </p:to>
                                    </p:set>
                                    <p:animEffect transition="in" filter="fade">
                                      <p:cBhvr>
                                        <p:cTn id="43" dur="1500"/>
                                        <p:tgtEl>
                                          <p:spTgt spid="15">
                                            <p:graphicEl>
                                              <a:dgm id="{A94EFD98-B3E2-4E90-8A60-16D005F8AEDA}"/>
                                            </p:graphicEl>
                                          </p:spTgt>
                                        </p:tgtEl>
                                      </p:cBhvr>
                                    </p:animEffect>
                                    <p:anim calcmode="lin" valueType="num">
                                      <p:cBhvr>
                                        <p:cTn id="44" dur="1500" fill="hold"/>
                                        <p:tgtEl>
                                          <p:spTgt spid="15">
                                            <p:graphicEl>
                                              <a:dgm id="{A94EFD98-B3E2-4E90-8A60-16D005F8AEDA}"/>
                                            </p:graphicEl>
                                          </p:spTgt>
                                        </p:tgtEl>
                                        <p:attrNameLst>
                                          <p:attrName>ppt_x</p:attrName>
                                        </p:attrNameLst>
                                      </p:cBhvr>
                                      <p:tavLst>
                                        <p:tav tm="0">
                                          <p:val>
                                            <p:strVal val="#ppt_x"/>
                                          </p:val>
                                        </p:tav>
                                        <p:tav tm="100000">
                                          <p:val>
                                            <p:strVal val="#ppt_x"/>
                                          </p:val>
                                        </p:tav>
                                      </p:tavLst>
                                    </p:anim>
                                    <p:anim calcmode="lin" valueType="num">
                                      <p:cBhvr>
                                        <p:cTn id="45" dur="1500" fill="hold"/>
                                        <p:tgtEl>
                                          <p:spTgt spid="15">
                                            <p:graphicEl>
                                              <a:dgm id="{A94EFD98-B3E2-4E90-8A60-16D005F8AED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5">
                                            <p:graphicEl>
                                              <a:dgm id="{0A4B797D-00B2-41D2-8C04-1814126F9E51}"/>
                                            </p:graphicEl>
                                          </p:spTgt>
                                        </p:tgtEl>
                                        <p:attrNameLst>
                                          <p:attrName>style.visibility</p:attrName>
                                        </p:attrNameLst>
                                      </p:cBhvr>
                                      <p:to>
                                        <p:strVal val="visible"/>
                                      </p:to>
                                    </p:set>
                                    <p:animEffect transition="in" filter="fade">
                                      <p:cBhvr>
                                        <p:cTn id="50" dur="1500"/>
                                        <p:tgtEl>
                                          <p:spTgt spid="15">
                                            <p:graphicEl>
                                              <a:dgm id="{0A4B797D-00B2-41D2-8C04-1814126F9E51}"/>
                                            </p:graphicEl>
                                          </p:spTgt>
                                        </p:tgtEl>
                                      </p:cBhvr>
                                    </p:animEffect>
                                    <p:anim calcmode="lin" valueType="num">
                                      <p:cBhvr>
                                        <p:cTn id="51" dur="1500" fill="hold"/>
                                        <p:tgtEl>
                                          <p:spTgt spid="15">
                                            <p:graphicEl>
                                              <a:dgm id="{0A4B797D-00B2-41D2-8C04-1814126F9E51}"/>
                                            </p:graphicEl>
                                          </p:spTgt>
                                        </p:tgtEl>
                                        <p:attrNameLst>
                                          <p:attrName>ppt_x</p:attrName>
                                        </p:attrNameLst>
                                      </p:cBhvr>
                                      <p:tavLst>
                                        <p:tav tm="0">
                                          <p:val>
                                            <p:strVal val="#ppt_x"/>
                                          </p:val>
                                        </p:tav>
                                        <p:tav tm="100000">
                                          <p:val>
                                            <p:strVal val="#ppt_x"/>
                                          </p:val>
                                        </p:tav>
                                      </p:tavLst>
                                    </p:anim>
                                    <p:anim calcmode="lin" valueType="num">
                                      <p:cBhvr>
                                        <p:cTn id="52" dur="1500" fill="hold"/>
                                        <p:tgtEl>
                                          <p:spTgt spid="15">
                                            <p:graphicEl>
                                              <a:dgm id="{0A4B797D-00B2-41D2-8C04-1814126F9E51}"/>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5">
                                            <p:graphicEl>
                                              <a:dgm id="{FE19232B-967F-437C-B0D8-B3D138672B4B}"/>
                                            </p:graphicEl>
                                          </p:spTgt>
                                        </p:tgtEl>
                                        <p:attrNameLst>
                                          <p:attrName>style.visibility</p:attrName>
                                        </p:attrNameLst>
                                      </p:cBhvr>
                                      <p:to>
                                        <p:strVal val="visible"/>
                                      </p:to>
                                    </p:set>
                                    <p:animEffect transition="in" filter="fade">
                                      <p:cBhvr>
                                        <p:cTn id="55" dur="1500"/>
                                        <p:tgtEl>
                                          <p:spTgt spid="15">
                                            <p:graphicEl>
                                              <a:dgm id="{FE19232B-967F-437C-B0D8-B3D138672B4B}"/>
                                            </p:graphicEl>
                                          </p:spTgt>
                                        </p:tgtEl>
                                      </p:cBhvr>
                                    </p:animEffect>
                                    <p:anim calcmode="lin" valueType="num">
                                      <p:cBhvr>
                                        <p:cTn id="56" dur="1500" fill="hold"/>
                                        <p:tgtEl>
                                          <p:spTgt spid="15">
                                            <p:graphicEl>
                                              <a:dgm id="{FE19232B-967F-437C-B0D8-B3D138672B4B}"/>
                                            </p:graphicEl>
                                          </p:spTgt>
                                        </p:tgtEl>
                                        <p:attrNameLst>
                                          <p:attrName>ppt_x</p:attrName>
                                        </p:attrNameLst>
                                      </p:cBhvr>
                                      <p:tavLst>
                                        <p:tav tm="0">
                                          <p:val>
                                            <p:strVal val="#ppt_x"/>
                                          </p:val>
                                        </p:tav>
                                        <p:tav tm="100000">
                                          <p:val>
                                            <p:strVal val="#ppt_x"/>
                                          </p:val>
                                        </p:tav>
                                      </p:tavLst>
                                    </p:anim>
                                    <p:anim calcmode="lin" valueType="num">
                                      <p:cBhvr>
                                        <p:cTn id="57" dur="1500" fill="hold"/>
                                        <p:tgtEl>
                                          <p:spTgt spid="15">
                                            <p:graphicEl>
                                              <a:dgm id="{FE19232B-967F-437C-B0D8-B3D138672B4B}"/>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5">
                                            <p:graphicEl>
                                              <a:dgm id="{781B6644-B6ED-409A-8620-9C73F94DBBA4}"/>
                                            </p:graphicEl>
                                          </p:spTgt>
                                        </p:tgtEl>
                                        <p:attrNameLst>
                                          <p:attrName>style.visibility</p:attrName>
                                        </p:attrNameLst>
                                      </p:cBhvr>
                                      <p:to>
                                        <p:strVal val="visible"/>
                                      </p:to>
                                    </p:set>
                                    <p:animEffect transition="in" filter="fade">
                                      <p:cBhvr>
                                        <p:cTn id="62" dur="1500"/>
                                        <p:tgtEl>
                                          <p:spTgt spid="15">
                                            <p:graphicEl>
                                              <a:dgm id="{781B6644-B6ED-409A-8620-9C73F94DBBA4}"/>
                                            </p:graphicEl>
                                          </p:spTgt>
                                        </p:tgtEl>
                                      </p:cBhvr>
                                    </p:animEffect>
                                    <p:anim calcmode="lin" valueType="num">
                                      <p:cBhvr>
                                        <p:cTn id="63" dur="1500" fill="hold"/>
                                        <p:tgtEl>
                                          <p:spTgt spid="15">
                                            <p:graphicEl>
                                              <a:dgm id="{781B6644-B6ED-409A-8620-9C73F94DBBA4}"/>
                                            </p:graphicEl>
                                          </p:spTgt>
                                        </p:tgtEl>
                                        <p:attrNameLst>
                                          <p:attrName>ppt_x</p:attrName>
                                        </p:attrNameLst>
                                      </p:cBhvr>
                                      <p:tavLst>
                                        <p:tav tm="0">
                                          <p:val>
                                            <p:strVal val="#ppt_x"/>
                                          </p:val>
                                        </p:tav>
                                        <p:tav tm="100000">
                                          <p:val>
                                            <p:strVal val="#ppt_x"/>
                                          </p:val>
                                        </p:tav>
                                      </p:tavLst>
                                    </p:anim>
                                    <p:anim calcmode="lin" valueType="num">
                                      <p:cBhvr>
                                        <p:cTn id="64" dur="1500" fill="hold"/>
                                        <p:tgtEl>
                                          <p:spTgt spid="15">
                                            <p:graphicEl>
                                              <a:dgm id="{781B6644-B6ED-409A-8620-9C73F94DBBA4}"/>
                                            </p:graphicEl>
                                          </p:spTgt>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5">
                                            <p:graphicEl>
                                              <a:dgm id="{9B4438C2-A7CE-4068-ADD4-22A4D4C584C6}"/>
                                            </p:graphicEl>
                                          </p:spTgt>
                                        </p:tgtEl>
                                        <p:attrNameLst>
                                          <p:attrName>style.visibility</p:attrName>
                                        </p:attrNameLst>
                                      </p:cBhvr>
                                      <p:to>
                                        <p:strVal val="visible"/>
                                      </p:to>
                                    </p:set>
                                    <p:animEffect transition="in" filter="fade">
                                      <p:cBhvr>
                                        <p:cTn id="67" dur="1500"/>
                                        <p:tgtEl>
                                          <p:spTgt spid="15">
                                            <p:graphicEl>
                                              <a:dgm id="{9B4438C2-A7CE-4068-ADD4-22A4D4C584C6}"/>
                                            </p:graphicEl>
                                          </p:spTgt>
                                        </p:tgtEl>
                                      </p:cBhvr>
                                    </p:animEffect>
                                    <p:anim calcmode="lin" valueType="num">
                                      <p:cBhvr>
                                        <p:cTn id="68" dur="1500" fill="hold"/>
                                        <p:tgtEl>
                                          <p:spTgt spid="15">
                                            <p:graphicEl>
                                              <a:dgm id="{9B4438C2-A7CE-4068-ADD4-22A4D4C584C6}"/>
                                            </p:graphicEl>
                                          </p:spTgt>
                                        </p:tgtEl>
                                        <p:attrNameLst>
                                          <p:attrName>ppt_x</p:attrName>
                                        </p:attrNameLst>
                                      </p:cBhvr>
                                      <p:tavLst>
                                        <p:tav tm="0">
                                          <p:val>
                                            <p:strVal val="#ppt_x"/>
                                          </p:val>
                                        </p:tav>
                                        <p:tav tm="100000">
                                          <p:val>
                                            <p:strVal val="#ppt_x"/>
                                          </p:val>
                                        </p:tav>
                                      </p:tavLst>
                                    </p:anim>
                                    <p:anim calcmode="lin" valueType="num">
                                      <p:cBhvr>
                                        <p:cTn id="69" dur="1500" fill="hold"/>
                                        <p:tgtEl>
                                          <p:spTgt spid="15">
                                            <p:graphicEl>
                                              <a:dgm id="{9B4438C2-A7CE-4068-ADD4-22A4D4C584C6}"/>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15">
                                            <p:graphicEl>
                                              <a:dgm id="{3F8350DE-D5FB-4818-9BAE-85F0652C63FE}"/>
                                            </p:graphicEl>
                                          </p:spTgt>
                                        </p:tgtEl>
                                        <p:attrNameLst>
                                          <p:attrName>style.visibility</p:attrName>
                                        </p:attrNameLst>
                                      </p:cBhvr>
                                      <p:to>
                                        <p:strVal val="visible"/>
                                      </p:to>
                                    </p:set>
                                    <p:animEffect transition="in" filter="fade">
                                      <p:cBhvr>
                                        <p:cTn id="74" dur="1500"/>
                                        <p:tgtEl>
                                          <p:spTgt spid="15">
                                            <p:graphicEl>
                                              <a:dgm id="{3F8350DE-D5FB-4818-9BAE-85F0652C63FE}"/>
                                            </p:graphicEl>
                                          </p:spTgt>
                                        </p:tgtEl>
                                      </p:cBhvr>
                                    </p:animEffect>
                                    <p:anim calcmode="lin" valueType="num">
                                      <p:cBhvr>
                                        <p:cTn id="75" dur="1500" fill="hold"/>
                                        <p:tgtEl>
                                          <p:spTgt spid="15">
                                            <p:graphicEl>
                                              <a:dgm id="{3F8350DE-D5FB-4818-9BAE-85F0652C63FE}"/>
                                            </p:graphicEl>
                                          </p:spTgt>
                                        </p:tgtEl>
                                        <p:attrNameLst>
                                          <p:attrName>ppt_x</p:attrName>
                                        </p:attrNameLst>
                                      </p:cBhvr>
                                      <p:tavLst>
                                        <p:tav tm="0">
                                          <p:val>
                                            <p:strVal val="#ppt_x"/>
                                          </p:val>
                                        </p:tav>
                                        <p:tav tm="100000">
                                          <p:val>
                                            <p:strVal val="#ppt_x"/>
                                          </p:val>
                                        </p:tav>
                                      </p:tavLst>
                                    </p:anim>
                                    <p:anim calcmode="lin" valueType="num">
                                      <p:cBhvr>
                                        <p:cTn id="76" dur="1500" fill="hold"/>
                                        <p:tgtEl>
                                          <p:spTgt spid="15">
                                            <p:graphicEl>
                                              <a:dgm id="{3F8350DE-D5FB-4818-9BAE-85F0652C63FE}"/>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5">
                                            <p:graphicEl>
                                              <a:dgm id="{56ED9D60-22AD-4DA0-90F4-B6B7321CA1D5}"/>
                                            </p:graphicEl>
                                          </p:spTgt>
                                        </p:tgtEl>
                                        <p:attrNameLst>
                                          <p:attrName>style.visibility</p:attrName>
                                        </p:attrNameLst>
                                      </p:cBhvr>
                                      <p:to>
                                        <p:strVal val="visible"/>
                                      </p:to>
                                    </p:set>
                                    <p:animEffect transition="in" filter="fade">
                                      <p:cBhvr>
                                        <p:cTn id="79" dur="1500"/>
                                        <p:tgtEl>
                                          <p:spTgt spid="15">
                                            <p:graphicEl>
                                              <a:dgm id="{56ED9D60-22AD-4DA0-90F4-B6B7321CA1D5}"/>
                                            </p:graphicEl>
                                          </p:spTgt>
                                        </p:tgtEl>
                                      </p:cBhvr>
                                    </p:animEffect>
                                    <p:anim calcmode="lin" valueType="num">
                                      <p:cBhvr>
                                        <p:cTn id="80" dur="1500" fill="hold"/>
                                        <p:tgtEl>
                                          <p:spTgt spid="15">
                                            <p:graphicEl>
                                              <a:dgm id="{56ED9D60-22AD-4DA0-90F4-B6B7321CA1D5}"/>
                                            </p:graphicEl>
                                          </p:spTgt>
                                        </p:tgtEl>
                                        <p:attrNameLst>
                                          <p:attrName>ppt_x</p:attrName>
                                        </p:attrNameLst>
                                      </p:cBhvr>
                                      <p:tavLst>
                                        <p:tav tm="0">
                                          <p:val>
                                            <p:strVal val="#ppt_x"/>
                                          </p:val>
                                        </p:tav>
                                        <p:tav tm="100000">
                                          <p:val>
                                            <p:strVal val="#ppt_x"/>
                                          </p:val>
                                        </p:tav>
                                      </p:tavLst>
                                    </p:anim>
                                    <p:anim calcmode="lin" valueType="num">
                                      <p:cBhvr>
                                        <p:cTn id="81" dur="1500" fill="hold"/>
                                        <p:tgtEl>
                                          <p:spTgt spid="15">
                                            <p:graphicEl>
                                              <a:dgm id="{56ED9D60-22AD-4DA0-90F4-B6B7321CA1D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Текст 13"/>
          <p:cNvSpPr>
            <a:spLocks noGrp="1"/>
          </p:cNvSpPr>
          <p:nvPr>
            <p:ph type="body" sz="quarter" idx="3"/>
          </p:nvPr>
        </p:nvSpPr>
        <p:spPr>
          <a:xfrm>
            <a:off x="549793" y="785161"/>
            <a:ext cx="11377264" cy="1356787"/>
          </a:xfrm>
        </p:spPr>
        <p:txBody>
          <a:bodyPr>
            <a:normAutofit fontScale="85000" lnSpcReduction="20000"/>
          </a:bodyPr>
          <a:lstStyle/>
          <a:p>
            <a:pPr algn="ctr"/>
            <a:r>
              <a:rPr lang="ru-RU" dirty="0"/>
              <a:t>До начала подготовительных работ застройщик (заказчик) передает подрядчику по строительству журналы авторского надзора и список специалистов по надзору. Журналы должны быть зарегистрированы в органах государственного строительного надзора</a:t>
            </a:r>
          </a:p>
        </p:txBody>
      </p:sp>
      <p:sp>
        <p:nvSpPr>
          <p:cNvPr id="7" name="Заголовок 1"/>
          <p:cNvSpPr txBox="1">
            <a:spLocks noGrp="1"/>
          </p:cNvSpPr>
          <p:nvPr>
            <p:ph type="title"/>
          </p:nvPr>
        </p:nvSpPr>
        <p:spPr>
          <a:xfrm>
            <a:off x="2739855" y="188639"/>
            <a:ext cx="6997139" cy="596521"/>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baseline="0">
                <a:solidFill>
                  <a:schemeClr val="accent1"/>
                </a:solidFill>
                <a:latin typeface="+mj-lt"/>
                <a:ea typeface="+mj-ea"/>
                <a:cs typeface="+mj-cs"/>
              </a:defRPr>
            </a:lvl1pPr>
          </a:lstStyle>
          <a:p>
            <a:pPr>
              <a:spcBef>
                <a:spcPts val="0"/>
              </a:spcBef>
            </a:pPr>
            <a:r>
              <a:rPr lang="ru-RU" sz="3600" dirty="0" smtClean="0">
                <a:solidFill>
                  <a:srgbClr val="39527B"/>
                </a:solidFill>
                <a:latin typeface="Corbel"/>
              </a:rPr>
              <a:t>Проведение авторского надзора</a:t>
            </a:r>
            <a:endParaRPr lang="ru-RU" sz="3600" dirty="0">
              <a:solidFill>
                <a:srgbClr val="39527B"/>
              </a:solidFill>
              <a:latin typeface="Corbel"/>
            </a:endParaRPr>
          </a:p>
        </p:txBody>
      </p:sp>
      <p:sp>
        <p:nvSpPr>
          <p:cNvPr id="5" name="Объект 4"/>
          <p:cNvSpPr>
            <a:spLocks noGrp="1"/>
          </p:cNvSpPr>
          <p:nvPr>
            <p:ph sz="quarter" idx="4"/>
          </p:nvPr>
        </p:nvSpPr>
        <p:spPr>
          <a:xfrm>
            <a:off x="1125858" y="2351153"/>
            <a:ext cx="10225136" cy="720080"/>
          </a:xfrm>
        </p:spPr>
        <p:txBody>
          <a:bodyPr>
            <a:noAutofit/>
          </a:bodyPr>
          <a:lstStyle/>
          <a:p>
            <a:pPr marL="0" indent="0" algn="ctr">
              <a:buNone/>
            </a:pPr>
            <a:r>
              <a:rPr lang="ru-RU" sz="3200" b="1" dirty="0" smtClean="0"/>
              <a:t>Авторский надзор производят в следующем порядке:</a:t>
            </a:r>
            <a:endParaRPr lang="ru-RU" sz="3200" b="1" dirty="0"/>
          </a:p>
        </p:txBody>
      </p:sp>
      <p:sp>
        <p:nvSpPr>
          <p:cNvPr id="8" name="TextBox 7"/>
          <p:cNvSpPr txBox="1"/>
          <p:nvPr/>
        </p:nvSpPr>
        <p:spPr>
          <a:xfrm rot="10800000" flipV="1">
            <a:off x="549794" y="3451028"/>
            <a:ext cx="6264698" cy="3028521"/>
          </a:xfrm>
          <a:prstGeom prst="rect">
            <a:avLst/>
          </a:prstGeom>
          <a:noFill/>
        </p:spPr>
        <p:txBody>
          <a:bodyPr wrap="square" rtlCol="0">
            <a:spAutoFit/>
          </a:bodyPr>
          <a:lstStyle/>
          <a:p>
            <a:pPr marL="457200" indent="-457200">
              <a:lnSpc>
                <a:spcPct val="90000"/>
              </a:lnSpc>
              <a:buFont typeface="+mj-lt"/>
              <a:buAutoNum type="arabicPeriod"/>
            </a:pPr>
            <a:r>
              <a:rPr lang="ru-RU" sz="2400" dirty="0" smtClean="0"/>
              <a:t>Согласовать график</a:t>
            </a:r>
          </a:p>
          <a:p>
            <a:pPr marL="457200" indent="-457200">
              <a:lnSpc>
                <a:spcPct val="90000"/>
              </a:lnSpc>
              <a:buFont typeface="+mj-lt"/>
              <a:buAutoNum type="arabicPeriod"/>
            </a:pPr>
            <a:r>
              <a:rPr lang="ru-RU" sz="2400" dirty="0" smtClean="0"/>
              <a:t>Разработать задание на проведение надзора</a:t>
            </a:r>
          </a:p>
          <a:p>
            <a:pPr marL="457200" indent="-457200">
              <a:lnSpc>
                <a:spcPct val="90000"/>
              </a:lnSpc>
              <a:buFont typeface="+mj-lt"/>
              <a:buAutoNum type="arabicPeriod"/>
            </a:pPr>
            <a:r>
              <a:rPr lang="ru-RU" sz="2400" dirty="0" smtClean="0"/>
              <a:t>Выполнить выезд на объект</a:t>
            </a:r>
          </a:p>
          <a:p>
            <a:pPr marL="457200" indent="-457200">
              <a:lnSpc>
                <a:spcPct val="90000"/>
              </a:lnSpc>
              <a:buFont typeface="+mj-lt"/>
              <a:buAutoNum type="arabicPeriod"/>
            </a:pPr>
            <a:r>
              <a:rPr lang="ru-RU" sz="2400" dirty="0" smtClean="0"/>
              <a:t>Заполнить журнал авторского надзора</a:t>
            </a:r>
          </a:p>
          <a:p>
            <a:pPr marL="457200" indent="-457200">
              <a:lnSpc>
                <a:spcPct val="90000"/>
              </a:lnSpc>
              <a:buFont typeface="+mj-lt"/>
              <a:buAutoNum type="arabicPeriod"/>
            </a:pPr>
            <a:r>
              <a:rPr lang="ru-RU" sz="2400" dirty="0" smtClean="0"/>
              <a:t>Составить отчет о результатах надзора</a:t>
            </a:r>
          </a:p>
          <a:p>
            <a:pPr marL="457200" indent="-457200">
              <a:lnSpc>
                <a:spcPct val="90000"/>
              </a:lnSpc>
              <a:buFont typeface="+mj-lt"/>
              <a:buAutoNum type="arabicPeriod"/>
            </a:pPr>
            <a:r>
              <a:rPr lang="ru-RU" sz="2400" dirty="0" smtClean="0"/>
              <a:t>Проверить устранение замечаний</a:t>
            </a:r>
          </a:p>
          <a:p>
            <a:pPr marL="457200" indent="-457200">
              <a:lnSpc>
                <a:spcPct val="90000"/>
              </a:lnSpc>
              <a:buFont typeface="+mj-lt"/>
              <a:buAutoNum type="arabicPeriod"/>
            </a:pPr>
            <a:r>
              <a:rPr lang="ru-RU" sz="2400" dirty="0" smtClean="0"/>
              <a:t>Провести завершающее мероприятие</a:t>
            </a:r>
          </a:p>
          <a:p>
            <a:pPr>
              <a:lnSpc>
                <a:spcPct val="90000"/>
              </a:lnSpc>
            </a:pPr>
            <a:r>
              <a:rPr lang="ru-RU" sz="2000" dirty="0" smtClean="0"/>
              <a:t> </a:t>
            </a:r>
            <a:endParaRPr lang="ru-RU" sz="2000" dirty="0"/>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68083" y="2901314"/>
            <a:ext cx="4770980" cy="3578235"/>
          </a:xfrm>
          <a:prstGeom prst="rect">
            <a:avLst/>
          </a:prstGeom>
        </p:spPr>
      </p:pic>
    </p:spTree>
    <p:extLst>
      <p:ext uri="{BB962C8B-B14F-4D97-AF65-F5344CB8AC3E}">
        <p14:creationId xmlns:p14="http://schemas.microsoft.com/office/powerpoint/2010/main" xmlns="" val="297963662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 calcmode="lin" valueType="num">
                                      <p:cBhvr additive="base">
                                        <p:cTn id="36" dur="1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additive="base">
                                        <p:cTn id="42" dur="1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 calcmode="lin" valueType="num">
                                      <p:cBhvr additive="base">
                                        <p:cTn id="48" dur="1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grpId="0" nodeType="click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 calcmode="lin" valueType="num">
                                      <p:cBhvr additive="base">
                                        <p:cTn id="54" dur="10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1073" y="83261"/>
            <a:ext cx="4248472" cy="943000"/>
          </a:xfrm>
        </p:spPr>
        <p:txBody>
          <a:bodyPr>
            <a:normAutofit fontScale="90000"/>
          </a:bodyPr>
          <a:lstStyle/>
          <a:p>
            <a:r>
              <a:rPr lang="ru-RU" dirty="0" smtClean="0"/>
              <a:t>Состав документов авторского надзора</a:t>
            </a:r>
            <a:endParaRPr lang="ru-RU" dirty="0"/>
          </a:p>
        </p:txBody>
      </p:sp>
      <p:sp>
        <p:nvSpPr>
          <p:cNvPr id="3" name="Прямоугольник 2"/>
          <p:cNvSpPr/>
          <p:nvPr/>
        </p:nvSpPr>
        <p:spPr>
          <a:xfrm>
            <a:off x="492215" y="1491133"/>
            <a:ext cx="4637255" cy="830997"/>
          </a:xfrm>
          <a:prstGeom prst="rect">
            <a:avLst/>
          </a:prstGeom>
        </p:spPr>
        <p:txBody>
          <a:bodyPr wrap="square">
            <a:spAutoFit/>
          </a:bodyPr>
          <a:lstStyle/>
          <a:p>
            <a:r>
              <a:rPr lang="ru-RU" sz="2400" dirty="0" smtClean="0"/>
              <a:t>Организационно-распорядительные документы</a:t>
            </a:r>
            <a:endParaRPr lang="ru-RU" sz="2400" dirty="0"/>
          </a:p>
        </p:txBody>
      </p:sp>
      <p:sp>
        <p:nvSpPr>
          <p:cNvPr id="5" name="Прямоугольник 4"/>
          <p:cNvSpPr/>
          <p:nvPr/>
        </p:nvSpPr>
        <p:spPr>
          <a:xfrm>
            <a:off x="513581" y="3137229"/>
            <a:ext cx="4205206" cy="461665"/>
          </a:xfrm>
          <a:prstGeom prst="rect">
            <a:avLst/>
          </a:prstGeom>
        </p:spPr>
        <p:txBody>
          <a:bodyPr wrap="square">
            <a:spAutoFit/>
          </a:bodyPr>
          <a:lstStyle/>
          <a:p>
            <a:r>
              <a:rPr lang="ru-RU" sz="2400" dirty="0" smtClean="0"/>
              <a:t>Юридические документы</a:t>
            </a:r>
            <a:endParaRPr lang="ru-RU" sz="2400" dirty="0"/>
          </a:p>
        </p:txBody>
      </p:sp>
      <p:sp>
        <p:nvSpPr>
          <p:cNvPr id="6" name="Прямоугольник 5"/>
          <p:cNvSpPr/>
          <p:nvPr/>
        </p:nvSpPr>
        <p:spPr>
          <a:xfrm>
            <a:off x="505587" y="4283772"/>
            <a:ext cx="4637254" cy="461665"/>
          </a:xfrm>
          <a:prstGeom prst="rect">
            <a:avLst/>
          </a:prstGeom>
        </p:spPr>
        <p:txBody>
          <a:bodyPr wrap="square">
            <a:spAutoFit/>
          </a:bodyPr>
          <a:lstStyle/>
          <a:p>
            <a:r>
              <a:rPr lang="ru-RU" sz="2400" dirty="0" smtClean="0"/>
              <a:t>Документы планирования</a:t>
            </a:r>
            <a:endParaRPr lang="ru-RU" sz="2400" dirty="0"/>
          </a:p>
        </p:txBody>
      </p:sp>
      <p:sp>
        <p:nvSpPr>
          <p:cNvPr id="7" name="Прямоугольник 6"/>
          <p:cNvSpPr/>
          <p:nvPr/>
        </p:nvSpPr>
        <p:spPr>
          <a:xfrm>
            <a:off x="478846" y="5565869"/>
            <a:ext cx="4663995" cy="461665"/>
          </a:xfrm>
          <a:prstGeom prst="rect">
            <a:avLst/>
          </a:prstGeom>
        </p:spPr>
        <p:txBody>
          <a:bodyPr wrap="square">
            <a:spAutoFit/>
          </a:bodyPr>
          <a:lstStyle/>
          <a:p>
            <a:r>
              <a:rPr lang="ru-RU" sz="2400" dirty="0" smtClean="0"/>
              <a:t>Документы учета и отчетности</a:t>
            </a:r>
            <a:endParaRPr lang="ru-RU" sz="2400" dirty="0"/>
          </a:p>
        </p:txBody>
      </p:sp>
      <p:sp>
        <p:nvSpPr>
          <p:cNvPr id="8" name="Стрелка вправо 7"/>
          <p:cNvSpPr/>
          <p:nvPr/>
        </p:nvSpPr>
        <p:spPr>
          <a:xfrm>
            <a:off x="5482509" y="18361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5566105" y="312010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482509" y="55429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5507618" y="42559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298892" y="1478315"/>
            <a:ext cx="4637255" cy="1200329"/>
          </a:xfrm>
          <a:prstGeom prst="rect">
            <a:avLst/>
          </a:prstGeom>
        </p:spPr>
        <p:txBody>
          <a:bodyPr wrap="square">
            <a:spAutoFit/>
          </a:bodyPr>
          <a:lstStyle/>
          <a:p>
            <a:r>
              <a:rPr lang="ru-RU" sz="2400" dirty="0" smtClean="0"/>
              <a:t>Приказ о группе авторского надзора, задания на проведение авторского надзора</a:t>
            </a:r>
            <a:endParaRPr lang="ru-RU" sz="2400" dirty="0"/>
          </a:p>
        </p:txBody>
      </p:sp>
      <p:sp>
        <p:nvSpPr>
          <p:cNvPr id="14" name="Прямоугольник 13"/>
          <p:cNvSpPr/>
          <p:nvPr/>
        </p:nvSpPr>
        <p:spPr>
          <a:xfrm>
            <a:off x="7252949" y="5196536"/>
            <a:ext cx="4637255" cy="1200329"/>
          </a:xfrm>
          <a:prstGeom prst="rect">
            <a:avLst/>
          </a:prstGeom>
        </p:spPr>
        <p:txBody>
          <a:bodyPr wrap="square">
            <a:spAutoFit/>
          </a:bodyPr>
          <a:lstStyle/>
          <a:p>
            <a:r>
              <a:rPr lang="ru-RU" sz="2400" dirty="0" smtClean="0"/>
              <a:t>Журнал авторского надзора, отчеты, заключение авторского надзора</a:t>
            </a:r>
            <a:endParaRPr lang="ru-RU" sz="2400" dirty="0"/>
          </a:p>
        </p:txBody>
      </p:sp>
      <p:sp>
        <p:nvSpPr>
          <p:cNvPr id="15" name="Прямоугольник 14"/>
          <p:cNvSpPr/>
          <p:nvPr/>
        </p:nvSpPr>
        <p:spPr>
          <a:xfrm>
            <a:off x="7256572" y="2946924"/>
            <a:ext cx="4637255" cy="830997"/>
          </a:xfrm>
          <a:prstGeom prst="rect">
            <a:avLst/>
          </a:prstGeom>
        </p:spPr>
        <p:txBody>
          <a:bodyPr wrap="square">
            <a:spAutoFit/>
          </a:bodyPr>
          <a:lstStyle/>
          <a:p>
            <a:r>
              <a:rPr lang="ru-RU" sz="2400" dirty="0" smtClean="0"/>
              <a:t>Договор, акты, сдачи-приемки работ</a:t>
            </a:r>
            <a:endParaRPr lang="ru-RU" sz="2400" dirty="0"/>
          </a:p>
        </p:txBody>
      </p:sp>
      <p:sp>
        <p:nvSpPr>
          <p:cNvPr id="16" name="Прямоугольник 15"/>
          <p:cNvSpPr/>
          <p:nvPr/>
        </p:nvSpPr>
        <p:spPr>
          <a:xfrm>
            <a:off x="7298891" y="4270442"/>
            <a:ext cx="4637255" cy="461665"/>
          </a:xfrm>
          <a:prstGeom prst="rect">
            <a:avLst/>
          </a:prstGeom>
        </p:spPr>
        <p:txBody>
          <a:bodyPr wrap="square">
            <a:spAutoFit/>
          </a:bodyPr>
          <a:lstStyle/>
          <a:p>
            <a:r>
              <a:rPr lang="ru-RU" sz="2400" dirty="0" smtClean="0"/>
              <a:t>План-график, смета затрат</a:t>
            </a:r>
            <a:endParaRPr lang="ru-RU" sz="2400" dirty="0"/>
          </a:p>
        </p:txBody>
      </p:sp>
    </p:spTree>
    <p:extLst>
      <p:ext uri="{BB962C8B-B14F-4D97-AF65-F5344CB8AC3E}">
        <p14:creationId xmlns:p14="http://schemas.microsoft.com/office/powerpoint/2010/main" xmlns="" val="424449037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P spid="9" grpId="0" animBg="1"/>
      <p:bldP spid="10" grpId="0" animBg="1"/>
      <p:bldP spid="11" grpId="0" animBg="1"/>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757242" y="243715"/>
            <a:ext cx="5832648" cy="648072"/>
          </a:xfrm>
          <a:prstGeom prst="rect">
            <a:avLst/>
          </a:prstGeom>
        </p:spPr>
        <p:txBody>
          <a:bodyPr>
            <a:normAutofit fontScale="97500"/>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r>
              <a:rPr lang="ru-RU" dirty="0" smtClean="0"/>
              <a:t>Договор авторского надзора</a:t>
            </a:r>
            <a:endParaRPr lang="ru-RU" dirty="0"/>
          </a:p>
        </p:txBody>
      </p:sp>
      <p:pic>
        <p:nvPicPr>
          <p:cNvPr id="3074" name="Picture 2" descr="http://doski-top.ru/uploads/images/982-ec7344002860bbca3e23a8d67492b4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756" y="783775"/>
            <a:ext cx="4720089" cy="314928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5158308" y="908720"/>
            <a:ext cx="7030517" cy="3231654"/>
          </a:xfrm>
          <a:prstGeom prst="rect">
            <a:avLst/>
          </a:prstGeom>
        </p:spPr>
        <p:txBody>
          <a:bodyPr wrap="square">
            <a:spAutoFit/>
          </a:bodyPr>
          <a:lstStyle/>
          <a:p>
            <a:r>
              <a:rPr lang="ru-RU" sz="2000" dirty="0" smtClean="0"/>
              <a:t>Составляется </a:t>
            </a:r>
            <a:r>
              <a:rPr lang="ru-RU" sz="2000" dirty="0"/>
              <a:t>на этапе проектирования строительного объекта. Если авторский надзор будет выполнять организация, разрабатывающая проект, то договор заключают с этой организацией. Если разработчик проектной документации не имеет возможности проводить авторский надзор, то договор может быть заключен с другой проектной организацией.</a:t>
            </a:r>
          </a:p>
          <a:p>
            <a:r>
              <a:rPr lang="ru-RU" sz="2000" dirty="0"/>
              <a:t>В договоре должны быть установлены ключевые моменты, необходимые для обеспечения качества дальнейшей работы. </a:t>
            </a:r>
          </a:p>
          <a:p>
            <a:endParaRPr lang="ru-RU" sz="2400" dirty="0"/>
          </a:p>
        </p:txBody>
      </p:sp>
      <p:sp>
        <p:nvSpPr>
          <p:cNvPr id="6" name="Прямоугольник 5"/>
          <p:cNvSpPr/>
          <p:nvPr/>
        </p:nvSpPr>
        <p:spPr>
          <a:xfrm>
            <a:off x="3574132" y="4140374"/>
            <a:ext cx="6552728" cy="3293209"/>
          </a:xfrm>
          <a:prstGeom prst="rect">
            <a:avLst/>
          </a:prstGeom>
        </p:spPr>
        <p:txBody>
          <a:bodyPr wrap="square">
            <a:spAutoFit/>
          </a:bodyPr>
          <a:lstStyle/>
          <a:p>
            <a:r>
              <a:rPr lang="ru-RU" sz="2400" b="1" dirty="0" smtClean="0"/>
              <a:t> </a:t>
            </a:r>
            <a:r>
              <a:rPr lang="ru-RU" sz="2400" b="1" dirty="0"/>
              <a:t>К ним относятся: </a:t>
            </a:r>
          </a:p>
          <a:p>
            <a:pPr marL="342900" lvl="0" indent="-342900">
              <a:buFont typeface="Arial" panose="020B0604020202020204" pitchFamily="34" charset="0"/>
              <a:buChar char="•"/>
            </a:pPr>
            <a:r>
              <a:rPr lang="ru-RU" sz="2000" dirty="0"/>
              <a:t>название и расположение объекта надзора</a:t>
            </a:r>
          </a:p>
          <a:p>
            <a:pPr marL="342900" lvl="0" indent="-342900">
              <a:buFont typeface="Arial" panose="020B0604020202020204" pitchFamily="34" charset="0"/>
              <a:buChar char="•"/>
            </a:pPr>
            <a:r>
              <a:rPr lang="ru-RU" sz="2000" dirty="0"/>
              <a:t>период проведения надзора. </a:t>
            </a:r>
          </a:p>
          <a:p>
            <a:pPr marL="342900" lvl="0" indent="-342900">
              <a:buFont typeface="Arial" panose="020B0604020202020204" pitchFamily="34" charset="0"/>
              <a:buChar char="•"/>
            </a:pPr>
            <a:r>
              <a:rPr lang="ru-RU" sz="2000" dirty="0"/>
              <a:t>ответственность за организацию и проведение надзора.</a:t>
            </a:r>
          </a:p>
          <a:p>
            <a:pPr marL="342900" lvl="0" indent="-342900">
              <a:buFont typeface="Arial" panose="020B0604020202020204" pitchFamily="34" charset="0"/>
              <a:buChar char="•"/>
            </a:pPr>
            <a:r>
              <a:rPr lang="ru-RU" sz="2000" dirty="0"/>
              <a:t>порядок надзора. </a:t>
            </a:r>
          </a:p>
          <a:p>
            <a:pPr marL="342900" lvl="0" indent="-342900">
              <a:buFont typeface="Arial" panose="020B0604020202020204" pitchFamily="34" charset="0"/>
              <a:buChar char="•"/>
            </a:pPr>
            <a:r>
              <a:rPr lang="ru-RU" sz="2000" dirty="0"/>
              <a:t>права и обязанности специалистов. </a:t>
            </a:r>
          </a:p>
          <a:p>
            <a:pPr marL="342900" lvl="0" indent="-342900">
              <a:buFont typeface="Arial" panose="020B0604020202020204" pitchFamily="34" charset="0"/>
              <a:buChar char="•"/>
            </a:pPr>
            <a:r>
              <a:rPr lang="ru-RU" sz="2000" dirty="0"/>
              <a:t>перечень работ и объем проверки </a:t>
            </a:r>
          </a:p>
          <a:p>
            <a:endParaRPr lang="ru-RU" sz="2000" dirty="0"/>
          </a:p>
          <a:p>
            <a:endParaRPr lang="ru-RU" sz="2400" dirty="0"/>
          </a:p>
        </p:txBody>
      </p:sp>
    </p:spTree>
    <p:extLst>
      <p:ext uri="{BB962C8B-B14F-4D97-AF65-F5344CB8AC3E}">
        <p14:creationId xmlns:p14="http://schemas.microsoft.com/office/powerpoint/2010/main" xmlns="" val="62705084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anim calcmode="lin" valueType="num">
                                      <p:cBhvr>
                                        <p:cTn id="10"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5">
                                            <p:txEl>
                                              <p:pRg st="1" end="1"/>
                                            </p:txEl>
                                          </p:spTgt>
                                        </p:tgtEl>
                                      </p:cBhvr>
                                    </p:animEffect>
                                    <p:anim calcmode="lin" valueType="num">
                                      <p:cBhvr>
                                        <p:cTn id="19" dur="5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anim calcmode="lin" valueType="num">
                                      <p:cBhvr>
                                        <p:cTn id="3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anim calcmode="lin" valueType="num">
                                      <p:cBhvr>
                                        <p:cTn id="4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1000"/>
                                        <p:tgtEl>
                                          <p:spTgt spid="6">
                                            <p:txEl>
                                              <p:pRg st="3" end="3"/>
                                            </p:txEl>
                                          </p:spTgt>
                                        </p:tgtEl>
                                      </p:cBhvr>
                                    </p:animEffect>
                                    <p:anim calcmode="lin" valueType="num">
                                      <p:cBhvr>
                                        <p:cTn id="4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1000"/>
                                        <p:tgtEl>
                                          <p:spTgt spid="6">
                                            <p:txEl>
                                              <p:pRg st="4" end="4"/>
                                            </p:txEl>
                                          </p:spTgt>
                                        </p:tgtEl>
                                      </p:cBhvr>
                                    </p:animEffect>
                                    <p:anim calcmode="lin" valueType="num">
                                      <p:cBhvr>
                                        <p:cTn id="5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Effect transition="in" filter="fade">
                                      <p:cBhvr>
                                        <p:cTn id="60" dur="1000"/>
                                        <p:tgtEl>
                                          <p:spTgt spid="6">
                                            <p:txEl>
                                              <p:pRg st="5" end="5"/>
                                            </p:txEl>
                                          </p:spTgt>
                                        </p:tgtEl>
                                      </p:cBhvr>
                                    </p:animEffect>
                                    <p:anim calcmode="lin" valueType="num">
                                      <p:cBhvr>
                                        <p:cTn id="6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1000"/>
                                        <p:tgtEl>
                                          <p:spTgt spid="6">
                                            <p:txEl>
                                              <p:pRg st="6" end="6"/>
                                            </p:txEl>
                                          </p:spTgt>
                                        </p:tgtEl>
                                      </p:cBhvr>
                                    </p:animEffect>
                                    <p:anim calcmode="lin" valueType="num">
                                      <p:cBhvr>
                                        <p:cTn id="6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theme1.xml><?xml version="1.0" encoding="utf-8"?>
<a:theme xmlns:a="http://schemas.openxmlformats.org/drawingml/2006/main" name="Marketing_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CE59704-6393-4558-B4EC-D10E180217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для маркетинга с изображением офисного здания (широкоэкранный формат)</Template>
  <TotalTime>0</TotalTime>
  <Words>1318</Words>
  <Application>Microsoft Office PowerPoint</Application>
  <PresentationFormat>Произвольный</PresentationFormat>
  <Paragraphs>160</Paragraphs>
  <Slides>19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Marketing_16x9</vt:lpstr>
      <vt:lpstr>Авторский надзор</vt:lpstr>
      <vt:lpstr>Содержание:</vt:lpstr>
      <vt:lpstr>Введение</vt:lpstr>
      <vt:lpstr>Нормативные документы авторского надзора</vt:lpstr>
      <vt:lpstr>Цели и задачи авторского надзора</vt:lpstr>
      <vt:lpstr>Слайд 6</vt:lpstr>
      <vt:lpstr>Проведение авторского надзора</vt:lpstr>
      <vt:lpstr>Состав документов авторского надзора</vt:lpstr>
      <vt:lpstr>Слайд 9</vt:lpstr>
      <vt:lpstr>План-график надзора</vt:lpstr>
      <vt:lpstr>Смета авторского надзора</vt:lpstr>
      <vt:lpstr>Задание на проведение авторского надзора. </vt:lpstr>
      <vt:lpstr>Отчет о выполнении задания</vt:lpstr>
      <vt:lpstr>Журнал авторского надзора.</vt:lpstr>
      <vt:lpstr>Заключение авторского надзора. </vt:lpstr>
      <vt:lpstr>Услуги авторского надзора</vt:lpstr>
      <vt:lpstr>Выбор услуг авторского надзора</vt:lpstr>
      <vt:lpstr>Заключение</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2016-07-01T13:57:51Z</dcterms:created>
  <dcterms:modified xsi:type="dcterms:W3CDTF">2021-12-07T07:59:28Z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