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9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5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5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4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8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8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8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5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9862-2150-4F6E-B841-83BDA34A2A3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78C6-83F5-439E-8A4F-0D9BAA268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2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409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87624" y="76470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Жизненный цикл клетки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avatars.mds.yandex.net/i?id=a5fc76ea81a7663c1bde679d5a27abd205c19a4f-9185791-images-thumbs&amp;ref=rim&amp;n=33&amp;w=220&amp;h=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54461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51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8784976" cy="65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Контрольные вопросы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43841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1.Основные периоды клеточного цикла. </a:t>
            </a:r>
            <a:endParaRPr lang="ru-RU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Их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последовательность.</a:t>
            </a: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2.Периоды интерфазы.</a:t>
            </a: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3.Главное событие клетки.</a:t>
            </a: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4.Продолжительность клеточного цикла разных клеток.</a:t>
            </a: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5.Процессы периодов интерфазы</a:t>
            </a: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6.Стадии митоза</a:t>
            </a: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7.Биологическое значение митоза</a:t>
            </a: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8.Структуры 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клетки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обеспечивающие равномерное 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расхождение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хромосом в митозе</a:t>
            </a: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9.Стадии мейоза.</a:t>
            </a: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10.Биологическое значение мейоза</a:t>
            </a:r>
          </a:p>
        </p:txBody>
      </p:sp>
    </p:spTree>
    <p:extLst>
      <p:ext uri="{BB962C8B-B14F-4D97-AF65-F5344CB8AC3E}">
        <p14:creationId xmlns:p14="http://schemas.microsoft.com/office/powerpoint/2010/main" val="377390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15616" y="83671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ГЛОССАРИЙ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844824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Клеточный цикл    половые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клетки 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деление                  соматические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клетки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центриоли              независимое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распределение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митоз                      кроссинговер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ядро                        кариокинез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интерфаза              цитокинез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профаза                  веретено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деления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метафаза                редукция                       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нафаза                  хромосома                    амитоз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телофаза                хроматида                     мейоз 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9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409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87624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118647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lovezka.ru/horoshego-dnja/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05" y="1988840"/>
            <a:ext cx="4104456" cy="4122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64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1547664" y="692696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Жизненный цикл клетки</a:t>
            </a:r>
            <a:endParaRPr lang="ru-RU" sz="4000" dirty="0"/>
          </a:p>
        </p:txBody>
      </p:sp>
      <p:pic>
        <p:nvPicPr>
          <p:cNvPr id="6" name="Рисунок 5" descr="https://cf.ppt-online.org/files/slide/y/YPdwAiSXIMpcshg4Ua8GxuVyLZezBQ7lWt5HJk/slide-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0582"/>
            <a:ext cx="7200800" cy="4677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79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620688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Жизненный цикл клетки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cf3.ppt-online.org/files3/slide/u/Uhip2u4g1KCNaMePcQdZ5qGYm9jDBsSOLHJoAR/slide-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412776"/>
            <a:ext cx="7488832" cy="4665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38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836712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Жизненный цикл клетки</a:t>
            </a:r>
            <a:endParaRPr lang="ru-RU" sz="4000" dirty="0"/>
          </a:p>
        </p:txBody>
      </p:sp>
      <p:pic>
        <p:nvPicPr>
          <p:cNvPr id="6" name="Рисунок 5" descr="https://mediaex.ru/wp-content/uploads/e/c/e/ece80dbb7ebed722b334f017fc53a11c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06" y="1544598"/>
            <a:ext cx="7416824" cy="4683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29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692696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Жизненный цикл клетки</a:t>
            </a:r>
            <a:endParaRPr lang="ru-RU" sz="4000" dirty="0"/>
          </a:p>
        </p:txBody>
      </p:sp>
      <p:pic>
        <p:nvPicPr>
          <p:cNvPr id="8" name="Рисунок 7" descr="https://konspekta.net/lektsianew/baza9/891857044752.files/image0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0"/>
          <a:stretch/>
        </p:blipFill>
        <p:spPr bwMode="auto">
          <a:xfrm>
            <a:off x="683568" y="1400582"/>
            <a:ext cx="7704857" cy="4860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4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Жизненный цикл клетки</a:t>
            </a:r>
            <a:endParaRPr lang="ru-RU" sz="4000" dirty="0"/>
          </a:p>
        </p:txBody>
      </p:sp>
      <p:pic>
        <p:nvPicPr>
          <p:cNvPr id="6" name="Рисунок 5" descr="https://papik.pro/uploads/posts/2023-02/1676039805_papik-pro-p-stadii-meioza-risunok-4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00582"/>
            <a:ext cx="7416824" cy="4749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92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84976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Жизненный цикл клетки</a:t>
            </a:r>
            <a:endParaRPr lang="ru-RU" sz="4000" dirty="0"/>
          </a:p>
        </p:txBody>
      </p:sp>
      <p:pic>
        <p:nvPicPr>
          <p:cNvPr id="6" name="Рисунок 5" descr="http://cf.ppt-online.org/files1/slide/x/XxQHLNC3VdmR6YBituvqGwD4WaP7c8ezhAOl1gfpn/slide-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28574"/>
            <a:ext cx="7776864" cy="490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22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Жизненный цикл клетки</a:t>
            </a:r>
            <a:endParaRPr lang="ru-RU" sz="4000" dirty="0"/>
          </a:p>
        </p:txBody>
      </p:sp>
      <p:pic>
        <p:nvPicPr>
          <p:cNvPr id="6" name="Рисунок 5" descr="https://myslide.ru/documents_7/14be4a106619cc586ae38087d6531208/img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00582"/>
            <a:ext cx="7704856" cy="462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90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atherineasquithgallery.com/uploads/posts/2021-02/1613655426_80-p-fon-dlya-prezentatsii-shkolnaya-doska-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Жизненный цикл клетки</a:t>
            </a:r>
            <a:endParaRPr lang="ru-RU" sz="4000" dirty="0"/>
          </a:p>
        </p:txBody>
      </p:sp>
      <p:pic>
        <p:nvPicPr>
          <p:cNvPr id="6" name="Рисунок 5" descr="https://sun6-20.userapi.com/impg/OUloXwAeWTZ5fsMke9baP_yT2O1vKx33qeub0g/w183PGq-rmU.jpg?size=1345x761&amp;quality=96&amp;sign=dbc51443549abd768d5941560bcd7743&amp;c_uniq_tag=QyrCiF4cZSFtJm5cUer_iYCnteT3V7WHGDjQjdFkUa8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/>
        </p:blipFill>
        <p:spPr bwMode="auto">
          <a:xfrm>
            <a:off x="683568" y="1315998"/>
            <a:ext cx="7848872" cy="490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665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118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2023-10-15T11:05:23Z</dcterms:created>
  <dcterms:modified xsi:type="dcterms:W3CDTF">2023-10-15T17:48:39Z</dcterms:modified>
</cp:coreProperties>
</file>