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u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Земляными </a:t>
            </a:r>
            <a:r>
              <a:rPr lang="ru-RU" dirty="0" smtClean="0"/>
              <a:t>сооружениями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6912768" cy="28803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называют различные выемки и насыпи, имеющие в зависимости от их назначения постоянный или временный характер</a:t>
            </a:r>
            <a:endParaRPr lang="ru-RU" sz="32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Одноковшовый экскаватор с грейферным ковшом</a:t>
            </a:r>
            <a:endParaRPr lang="ru-RU" sz="2800" dirty="0"/>
          </a:p>
        </p:txBody>
      </p:sp>
      <p:pic>
        <p:nvPicPr>
          <p:cNvPr id="7170" name="Picture 2" descr="C:\Users\glumenko\Desktop\ТТ-21\Теплоснабжение\экс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708" y="1600200"/>
            <a:ext cx="5974485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Экскаватор на пневмоколесном ходу</a:t>
            </a:r>
            <a:endParaRPr lang="ru-RU" sz="3600" dirty="0"/>
          </a:p>
        </p:txBody>
      </p:sp>
      <p:pic>
        <p:nvPicPr>
          <p:cNvPr id="8194" name="Picture 2" descr="C:\Users\glumenko\Desktop\ТТ-21\Теплоснабжение\экс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00200"/>
            <a:ext cx="6302201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На место работы гусеничные экскаваторы доставляют на трайлерах-тяжеловозах</a:t>
            </a:r>
            <a:endParaRPr lang="ru-RU" sz="3600" dirty="0"/>
          </a:p>
        </p:txBody>
      </p:sp>
      <p:pic>
        <p:nvPicPr>
          <p:cNvPr id="9218" name="Picture 2" descr="C:\Users\glumenko\Desktop\ТТ-21\Теплоснабжение\трейлер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409" y="2060848"/>
            <a:ext cx="8155155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/>
              <a:t>Многоковшовые траншейные </a:t>
            </a:r>
            <a:r>
              <a:rPr lang="ru-RU" i="1" u="sng" dirty="0" smtClean="0"/>
              <a:t>экскаваторы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67544" y="1589567"/>
            <a:ext cx="2808312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 типу рабочего оборудования подразделяют на цепные и роторные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3995936" y="1589567"/>
            <a:ext cx="4735165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 размерам отрываемых траншей их </a:t>
            </a:r>
            <a:r>
              <a:rPr lang="ru-RU" dirty="0" smtClean="0"/>
              <a:t>подразделяют:  </a:t>
            </a:r>
            <a:r>
              <a:rPr lang="ru-RU" b="1" dirty="0" smtClean="0">
                <a:solidFill>
                  <a:srgbClr val="FF0000"/>
                </a:solidFill>
              </a:rPr>
              <a:t>малые </a:t>
            </a:r>
            <a:r>
              <a:rPr lang="ru-RU" dirty="0" smtClean="0"/>
              <a:t>– для траншей шириной 0,2 и 0,4 м и глубиной до 1,6 м; </a:t>
            </a:r>
            <a:r>
              <a:rPr lang="ru-RU" b="1" dirty="0" smtClean="0">
                <a:solidFill>
                  <a:srgbClr val="FF0000"/>
                </a:solidFill>
              </a:rPr>
              <a:t>средние</a:t>
            </a:r>
            <a:r>
              <a:rPr lang="ru-RU" dirty="0" smtClean="0"/>
              <a:t> – для траншей шириной 0,8 и 1,1 м и глубиной до 3,5 м; </a:t>
            </a:r>
            <a:r>
              <a:rPr lang="ru-RU" b="1" dirty="0" smtClean="0">
                <a:solidFill>
                  <a:srgbClr val="FF0000"/>
                </a:solidFill>
              </a:rPr>
              <a:t>большие</a:t>
            </a:r>
            <a:r>
              <a:rPr lang="ru-RU" dirty="0" smtClean="0"/>
              <a:t> – для траншей шириной 1,8 и 2,1 м и глубиной до 2,5м.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Многоковшовый экскаватор</a:t>
            </a:r>
            <a:endParaRPr lang="ru-RU" sz="3600" dirty="0"/>
          </a:p>
        </p:txBody>
      </p:sp>
      <p:pic>
        <p:nvPicPr>
          <p:cNvPr id="10242" name="Picture 2" descr="C:\Users\glumenko\Desktop\ТТ-21\Теплоснабжение\экс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73064"/>
            <a:ext cx="7780472" cy="40042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Открытый </a:t>
            </a:r>
            <a:r>
              <a:rPr lang="ru-RU" dirty="0" smtClean="0"/>
              <a:t>водоотлив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2954288" cy="4572000"/>
          </a:xfrm>
        </p:spPr>
        <p:txBody>
          <a:bodyPr/>
          <a:lstStyle/>
          <a:p>
            <a:r>
              <a:rPr lang="ru-RU" dirty="0" smtClean="0"/>
              <a:t>заключается в откачивании воды из котлована или траншеи с помощью насосов</a:t>
            </a:r>
            <a:endParaRPr lang="ru-RU" dirty="0"/>
          </a:p>
        </p:txBody>
      </p:sp>
      <p:pic>
        <p:nvPicPr>
          <p:cNvPr id="11266" name="Picture 2" descr="C:\Users\glumenko\Desktop\ТТ-21\Теплоснабжение\котк.водот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496122"/>
            <a:ext cx="4735314" cy="40344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Закрытый водоотлив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7922840" cy="83132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заключается в откачивании </a:t>
            </a:r>
            <a:r>
              <a:rPr lang="ru-RU" sz="3200" dirty="0" smtClean="0"/>
              <a:t>грунтовых вод</a:t>
            </a:r>
            <a:endParaRPr lang="ru-RU" sz="3200" dirty="0"/>
          </a:p>
        </p:txBody>
      </p:sp>
      <p:pic>
        <p:nvPicPr>
          <p:cNvPr id="12290" name="Picture 2" descr="C:\Users\glumenko\Desktop\ТТ-21\Теплоснабжение\зак.водо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7200800" cy="40468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Эжжекторные</a:t>
            </a:r>
            <a:r>
              <a:rPr lang="ru-RU" dirty="0" smtClean="0"/>
              <a:t> иглофильтры</a:t>
            </a:r>
            <a:endParaRPr lang="ru-RU" dirty="0"/>
          </a:p>
        </p:txBody>
      </p:sp>
      <p:pic>
        <p:nvPicPr>
          <p:cNvPr id="13314" name="Picture 2" descr="C:\Users\glumenko\Desktop\ТТ-21\Теплоснабжение\иглофил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408712" cy="47060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Электроосушение</a:t>
            </a:r>
            <a:r>
              <a:rPr lang="ru-RU" dirty="0" smtClean="0"/>
              <a:t> грунта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В суглинистых грунтах с низким коэффициентом фильтрации применяют способ </a:t>
            </a:r>
            <a:r>
              <a:rPr lang="ru-RU" sz="3200" i="1" dirty="0" err="1" smtClean="0"/>
              <a:t>электроосушения</a:t>
            </a:r>
            <a:r>
              <a:rPr lang="ru-RU" sz="3200" i="1" dirty="0" smtClean="0"/>
              <a:t> грунта, при котором под действием электроосмотических сил, возникающих при пропускании через грунт постоянного электрического тока, ускоряется приток грунтовой воды к иглофильтру.</a:t>
            </a:r>
            <a:endParaRPr lang="ru-RU" sz="3200" i="1" dirty="0"/>
          </a:p>
        </p:txBody>
      </p:sp>
    </p:spTree>
  </p:cSld>
  <p:clrMapOvr>
    <a:masterClrMapping/>
  </p:clrMapOvr>
  <p:transition>
    <p:wipe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Территория производства земляных работ в населенных пунктах должна иметь сборно-разборные переносные ограждения с предупредительными надписями. Для прохода людей через траншеи нужно устроить мостики с прочными перилами высотой не менее 1 м со строганным поручнем. В ночное время места работ должны освещаться и иметь предупреждающие фонари с красным светом.</a:t>
            </a:r>
          </a:p>
          <a:p>
            <a:endParaRPr lang="ru-RU" dirty="0"/>
          </a:p>
        </p:txBody>
      </p:sp>
      <p:pic>
        <p:nvPicPr>
          <p:cNvPr id="14339" name="Picture 3" descr="C:\Users\glumenko\Desktop\ТТ-21\Теплоснабжение\огр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060848"/>
            <a:ext cx="4087242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Земляными называют работы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6912768" cy="288032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связанные с разработкой и перемещением грунта с целью образования выемок или насыпей</a:t>
            </a:r>
            <a:endParaRPr lang="ru-RU" sz="4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Траншея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Выемка в земле </a:t>
            </a:r>
            <a:r>
              <a:rPr lang="ru-RU" sz="4000" dirty="0" smtClean="0"/>
              <a:t>небольшой ширины по сравнению с </a:t>
            </a:r>
            <a:r>
              <a:rPr lang="ru-RU" sz="4000" dirty="0" smtClean="0"/>
              <a:t>длиной</a:t>
            </a:r>
            <a:endParaRPr lang="ru-RU" sz="4000" dirty="0"/>
          </a:p>
        </p:txBody>
      </p:sp>
      <p:pic>
        <p:nvPicPr>
          <p:cNvPr id="1026" name="Picture 2" descr="C:\Users\glumenko\Desktop\ТТ-21\Теплоснабжение\domodedovo-zemlyanye_raboty_v_podolskom_rayone__5882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84200"/>
            <a:ext cx="3886200" cy="29817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Котлован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выемка, </a:t>
            </a:r>
            <a:r>
              <a:rPr lang="ru-RU" sz="4000" dirty="0" smtClean="0"/>
              <a:t>ширина </a:t>
            </a:r>
            <a:r>
              <a:rPr lang="ru-RU" sz="4000" dirty="0" smtClean="0"/>
              <a:t>которой </a:t>
            </a:r>
            <a:r>
              <a:rPr lang="ru-RU" sz="4000" dirty="0" smtClean="0"/>
              <a:t>мало отличается от длины или </a:t>
            </a:r>
            <a:r>
              <a:rPr lang="ru-RU" sz="4000" dirty="0" smtClean="0"/>
              <a:t>квадратная </a:t>
            </a:r>
            <a:r>
              <a:rPr lang="ru-RU" sz="4000" dirty="0" smtClean="0"/>
              <a:t>в плане</a:t>
            </a:r>
            <a:endParaRPr lang="ru-RU" sz="4000" dirty="0"/>
          </a:p>
        </p:txBody>
      </p:sp>
      <p:pic>
        <p:nvPicPr>
          <p:cNvPr id="2050" name="Picture 2" descr="C:\Users\glumenko\Desktop\ТТ-21\Теплоснабжение\котлован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4676485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Откос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Наклонная боковая поверхность </a:t>
            </a:r>
            <a:r>
              <a:rPr lang="ru-RU" sz="4000" dirty="0" smtClean="0"/>
              <a:t>выемок и насыпей</a:t>
            </a:r>
            <a:endParaRPr lang="ru-RU" sz="4000" dirty="0"/>
          </a:p>
        </p:txBody>
      </p:sp>
      <p:pic>
        <p:nvPicPr>
          <p:cNvPr id="3074" name="Picture 2" descr="C:\Users\glumenko\Desktop\ТТ-21\Теплоснабжение\откос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071" y="2132857"/>
            <a:ext cx="4608976" cy="34567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Разбивка сооружений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5508103" y="1589567"/>
            <a:ext cx="3222997" cy="4572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определение на местности положения осей и основных элементов сооружений</a:t>
            </a:r>
            <a:endParaRPr lang="ru-RU" sz="3600" dirty="0"/>
          </a:p>
        </p:txBody>
      </p:sp>
      <p:pic>
        <p:nvPicPr>
          <p:cNvPr id="4098" name="Picture 2" descr="C:\Users\glumenko\Desktop\ТТ-21\Теплоснабжение\разбивк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4788049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Классификация экскаваторов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 виду рабочего органа:</a:t>
            </a:r>
          </a:p>
          <a:p>
            <a:r>
              <a:rPr lang="ru-RU" dirty="0" smtClean="0"/>
              <a:t>Прямая лопата</a:t>
            </a:r>
          </a:p>
          <a:p>
            <a:r>
              <a:rPr lang="ru-RU" dirty="0" smtClean="0"/>
              <a:t>Обратная лопата</a:t>
            </a:r>
          </a:p>
          <a:p>
            <a:r>
              <a:rPr lang="ru-RU" dirty="0" smtClean="0"/>
              <a:t>Грейфер 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 способу передвижения:</a:t>
            </a:r>
          </a:p>
          <a:p>
            <a:r>
              <a:rPr lang="ru-RU" dirty="0" smtClean="0"/>
              <a:t>На пневмоколесном ходу</a:t>
            </a:r>
          </a:p>
          <a:p>
            <a:r>
              <a:rPr lang="ru-RU" dirty="0" smtClean="0"/>
              <a:t>На гусеничном ходу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glumenko\Desktop\ТТ-21\Теплоснабжение\экс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704855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Одноковшовый экскаватор с обратной лопатой</a:t>
            </a:r>
            <a:endParaRPr lang="ru-RU" sz="2800" dirty="0"/>
          </a:p>
        </p:txBody>
      </p:sp>
      <p:pic>
        <p:nvPicPr>
          <p:cNvPr id="6146" name="Picture 2" descr="C:\Users\glumenko\Desktop\ТТ-21\Теплоснабжение\экс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00200"/>
            <a:ext cx="6696744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</TotalTime>
  <Words>294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Обычная</vt:lpstr>
      <vt:lpstr>Земляными сооружениями</vt:lpstr>
      <vt:lpstr>Земляными называют работы</vt:lpstr>
      <vt:lpstr>Траншея </vt:lpstr>
      <vt:lpstr>Котлован </vt:lpstr>
      <vt:lpstr>Откос </vt:lpstr>
      <vt:lpstr>Разбивка сооружений</vt:lpstr>
      <vt:lpstr>Классификация экскаваторов</vt:lpstr>
      <vt:lpstr>Слайд 8</vt:lpstr>
      <vt:lpstr>Одноковшовый экскаватор с обратной лопатой</vt:lpstr>
      <vt:lpstr>Одноковшовый экскаватор с грейферным ковшом</vt:lpstr>
      <vt:lpstr>Экскаватор на пневмоколесном ходу</vt:lpstr>
      <vt:lpstr>На место работы гусеничные экскаваторы доставляют на трайлерах-тяжеловозах</vt:lpstr>
      <vt:lpstr>Многоковшовые траншейные экскаваторы. </vt:lpstr>
      <vt:lpstr>Многоковшовый экскаватор</vt:lpstr>
      <vt:lpstr>Открытый водоотлив</vt:lpstr>
      <vt:lpstr>Закрытый водоотлив</vt:lpstr>
      <vt:lpstr>Эжжекторные иглофильтры</vt:lpstr>
      <vt:lpstr>Электроосушение грунта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Земляными сооружениями</dc:title>
  <dc:creator>Глуменко Олеся Викторовна</dc:creator>
  <cp:lastModifiedBy>glumenko</cp:lastModifiedBy>
  <cp:revision>5</cp:revision>
  <dcterms:created xsi:type="dcterms:W3CDTF">2018-03-15T05:19:28Z</dcterms:created>
  <dcterms:modified xsi:type="dcterms:W3CDTF">2018-03-15T06:01:41Z</dcterms:modified>
</cp:coreProperties>
</file>