
<file path=[Content_Types].xml><?xml version="1.0" encoding="utf-8"?>
<Types xmlns="http://schemas.openxmlformats.org/package/2006/content-types">
  <Default Extension="png" ContentType="image/png"/>
  <Default Extension="web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15"/>
  </p:notesMasterIdLst>
  <p:sldIdLst>
    <p:sldId id="256" r:id="rId2"/>
    <p:sldId id="311" r:id="rId3"/>
    <p:sldId id="312" r:id="rId4"/>
    <p:sldId id="313" r:id="rId5"/>
    <p:sldId id="314" r:id="rId6"/>
    <p:sldId id="315" r:id="rId7"/>
    <p:sldId id="317" r:id="rId8"/>
    <p:sldId id="318" r:id="rId9"/>
    <p:sldId id="319" r:id="rId10"/>
    <p:sldId id="320" r:id="rId11"/>
    <p:sldId id="321" r:id="rId12"/>
    <p:sldId id="257" r:id="rId13"/>
    <p:sldId id="258" r:id="rId14"/>
    <p:sldId id="260" r:id="rId15"/>
    <p:sldId id="322" r:id="rId16"/>
    <p:sldId id="323" r:id="rId17"/>
    <p:sldId id="324" r:id="rId18"/>
    <p:sldId id="267" r:id="rId19"/>
    <p:sldId id="325" r:id="rId20"/>
    <p:sldId id="326" r:id="rId21"/>
    <p:sldId id="327" r:id="rId22"/>
    <p:sldId id="329" r:id="rId23"/>
    <p:sldId id="330" r:id="rId24"/>
    <p:sldId id="331" r:id="rId25"/>
    <p:sldId id="332" r:id="rId26"/>
    <p:sldId id="334" r:id="rId27"/>
    <p:sldId id="333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53" r:id="rId47"/>
    <p:sldId id="354" r:id="rId48"/>
    <p:sldId id="355" r:id="rId49"/>
    <p:sldId id="356" r:id="rId50"/>
    <p:sldId id="357" r:id="rId51"/>
    <p:sldId id="358" r:id="rId52"/>
    <p:sldId id="359" r:id="rId53"/>
    <p:sldId id="360" r:id="rId54"/>
    <p:sldId id="361" r:id="rId55"/>
    <p:sldId id="362" r:id="rId56"/>
    <p:sldId id="363" r:id="rId57"/>
    <p:sldId id="364" r:id="rId58"/>
    <p:sldId id="365" r:id="rId59"/>
    <p:sldId id="366" r:id="rId60"/>
    <p:sldId id="367" r:id="rId61"/>
    <p:sldId id="368" r:id="rId62"/>
    <p:sldId id="369" r:id="rId63"/>
    <p:sldId id="370" r:id="rId64"/>
    <p:sldId id="371" r:id="rId65"/>
    <p:sldId id="372" r:id="rId66"/>
    <p:sldId id="373" r:id="rId67"/>
    <p:sldId id="374" r:id="rId68"/>
    <p:sldId id="375" r:id="rId69"/>
    <p:sldId id="376" r:id="rId70"/>
    <p:sldId id="377" r:id="rId71"/>
    <p:sldId id="378" r:id="rId72"/>
    <p:sldId id="379" r:id="rId73"/>
    <p:sldId id="380" r:id="rId74"/>
    <p:sldId id="381" r:id="rId75"/>
    <p:sldId id="382" r:id="rId76"/>
    <p:sldId id="383" r:id="rId77"/>
    <p:sldId id="384" r:id="rId78"/>
    <p:sldId id="385" r:id="rId79"/>
    <p:sldId id="386" r:id="rId80"/>
    <p:sldId id="387" r:id="rId81"/>
    <p:sldId id="388" r:id="rId82"/>
    <p:sldId id="391" r:id="rId83"/>
    <p:sldId id="389" r:id="rId84"/>
    <p:sldId id="392" r:id="rId85"/>
    <p:sldId id="393" r:id="rId86"/>
    <p:sldId id="394" r:id="rId87"/>
    <p:sldId id="395" r:id="rId88"/>
    <p:sldId id="396" r:id="rId89"/>
    <p:sldId id="397" r:id="rId90"/>
    <p:sldId id="398" r:id="rId91"/>
    <p:sldId id="399" r:id="rId92"/>
    <p:sldId id="400" r:id="rId93"/>
    <p:sldId id="401" r:id="rId94"/>
    <p:sldId id="402" r:id="rId95"/>
    <p:sldId id="403" r:id="rId96"/>
    <p:sldId id="404" r:id="rId97"/>
    <p:sldId id="405" r:id="rId98"/>
    <p:sldId id="406" r:id="rId99"/>
    <p:sldId id="407" r:id="rId100"/>
    <p:sldId id="408" r:id="rId101"/>
    <p:sldId id="409" r:id="rId102"/>
    <p:sldId id="410" r:id="rId103"/>
    <p:sldId id="413" r:id="rId104"/>
    <p:sldId id="411" r:id="rId105"/>
    <p:sldId id="416" r:id="rId106"/>
    <p:sldId id="412" r:id="rId107"/>
    <p:sldId id="417" r:id="rId108"/>
    <p:sldId id="418" r:id="rId109"/>
    <p:sldId id="420" r:id="rId110"/>
    <p:sldId id="421" r:id="rId111"/>
    <p:sldId id="422" r:id="rId112"/>
    <p:sldId id="423" r:id="rId113"/>
    <p:sldId id="424" r:id="rId114"/>
  </p:sldIdLst>
  <p:sldSz cx="9144000" cy="5143500" type="screen16x9"/>
  <p:notesSz cx="6858000" cy="9144000"/>
  <p:embeddedFontLst>
    <p:embeddedFont>
      <p:font typeface="Lato" panose="020B0604020202020204" charset="0"/>
      <p:regular r:id="rId116"/>
      <p:bold r:id="rId117"/>
      <p:italic r:id="rId118"/>
      <p:boldItalic r:id="rId119"/>
    </p:embeddedFont>
    <p:embeddedFont>
      <p:font typeface="Montserrat" panose="020B0604020202020204" charset="-52"/>
      <p:regular r:id="rId120"/>
      <p:bold r:id="rId121"/>
      <p:italic r:id="rId122"/>
      <p:boldItalic r:id="rId123"/>
    </p:embeddedFont>
    <p:embeddedFont>
      <p:font typeface="Montserrat Black" panose="020B0604020202020204" charset="-52"/>
      <p:bold r:id="rId124"/>
      <p:boldItalic r:id="rId125"/>
    </p:embeddedFont>
    <p:embeddedFont>
      <p:font typeface="Roboto" panose="020B0604020202020204" charset="0"/>
      <p:regular r:id="rId126"/>
      <p:bold r:id="rId127"/>
      <p:italic r:id="rId128"/>
      <p:boldItalic r:id="rId1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57D822-FCD7-42AD-93D3-13809472D35C}">
  <a:tblStyle styleId="{4A57D822-FCD7-42AD-93D3-13809472D3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2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8.fntdata"/><Relationship Id="rId128" Type="http://schemas.openxmlformats.org/officeDocument/2006/relationships/font" Target="fonts/font13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font" Target="fonts/font3.fntdata"/><Relationship Id="rId12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font" Target="fonts/font1.fntdata"/><Relationship Id="rId124" Type="http://schemas.openxmlformats.org/officeDocument/2006/relationships/font" Target="fonts/font9.fntdata"/><Relationship Id="rId129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font" Target="fonts/font4.fntdata"/><Relationship Id="rId12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7.fntdata"/><Relationship Id="rId13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5.fntdata"/><Relationship Id="rId125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7929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465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105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516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450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13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76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866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840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615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5291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709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4375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a1242414e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a1242414e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866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74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flipH="1">
            <a:off x="-12" y="3504842"/>
            <a:ext cx="3760689" cy="1638463"/>
            <a:chOff x="4725703" y="3733978"/>
            <a:chExt cx="2031926" cy="885273"/>
          </a:xfrm>
        </p:grpSpPr>
        <p:sp>
          <p:nvSpPr>
            <p:cNvPr id="10" name="Google Shape;10;p2"/>
            <p:cNvSpPr/>
            <p:nvPr/>
          </p:nvSpPr>
          <p:spPr>
            <a:xfrm>
              <a:off x="6060474" y="3791800"/>
              <a:ext cx="697155" cy="827451"/>
            </a:xfrm>
            <a:custGeom>
              <a:avLst/>
              <a:gdLst/>
              <a:ahLst/>
              <a:cxnLst/>
              <a:rect l="l" t="t" r="r" b="b"/>
              <a:pathLst>
                <a:path w="11418" h="13552" extrusionOk="0">
                  <a:moveTo>
                    <a:pt x="11418" y="0"/>
                  </a:moveTo>
                  <a:lnTo>
                    <a:pt x="11091" y="137"/>
                  </a:lnTo>
                  <a:lnTo>
                    <a:pt x="9732" y="743"/>
                  </a:lnTo>
                  <a:cubicBezTo>
                    <a:pt x="9127" y="988"/>
                    <a:pt x="6714" y="2644"/>
                    <a:pt x="5756" y="3743"/>
                  </a:cubicBezTo>
                  <a:lnTo>
                    <a:pt x="5741" y="3757"/>
                  </a:lnTo>
                  <a:cubicBezTo>
                    <a:pt x="4887" y="4842"/>
                    <a:pt x="4115" y="6156"/>
                    <a:pt x="3216" y="7686"/>
                  </a:cubicBezTo>
                  <a:cubicBezTo>
                    <a:pt x="2459" y="9004"/>
                    <a:pt x="1701" y="10192"/>
                    <a:pt x="944" y="11183"/>
                  </a:cubicBezTo>
                  <a:cubicBezTo>
                    <a:pt x="836" y="11447"/>
                    <a:pt x="743" y="11696"/>
                    <a:pt x="695" y="11926"/>
                  </a:cubicBezTo>
                  <a:cubicBezTo>
                    <a:pt x="602" y="12126"/>
                    <a:pt x="510" y="12345"/>
                    <a:pt x="432" y="12546"/>
                  </a:cubicBezTo>
                  <a:cubicBezTo>
                    <a:pt x="201" y="13088"/>
                    <a:pt x="1" y="13552"/>
                    <a:pt x="1" y="13552"/>
                  </a:cubicBezTo>
                  <a:lnTo>
                    <a:pt x="11418" y="13552"/>
                  </a:lnTo>
                  <a:lnTo>
                    <a:pt x="114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55517" y="3733978"/>
              <a:ext cx="802112" cy="885273"/>
            </a:xfrm>
            <a:custGeom>
              <a:avLst/>
              <a:gdLst/>
              <a:ahLst/>
              <a:cxnLst/>
              <a:rect l="l" t="t" r="r" b="b"/>
              <a:pathLst>
                <a:path w="13137" h="14499" extrusionOk="0">
                  <a:moveTo>
                    <a:pt x="13137" y="0"/>
                  </a:moveTo>
                  <a:cubicBezTo>
                    <a:pt x="10211" y="1114"/>
                    <a:pt x="8091" y="3791"/>
                    <a:pt x="7475" y="4582"/>
                  </a:cubicBezTo>
                  <a:lnTo>
                    <a:pt x="7460" y="4597"/>
                  </a:lnTo>
                  <a:cubicBezTo>
                    <a:pt x="6606" y="5681"/>
                    <a:pt x="5834" y="6995"/>
                    <a:pt x="4935" y="8525"/>
                  </a:cubicBezTo>
                  <a:cubicBezTo>
                    <a:pt x="4178" y="9839"/>
                    <a:pt x="3420" y="11031"/>
                    <a:pt x="2663" y="12022"/>
                  </a:cubicBezTo>
                  <a:cubicBezTo>
                    <a:pt x="1857" y="13044"/>
                    <a:pt x="1055" y="13849"/>
                    <a:pt x="187" y="14388"/>
                  </a:cubicBezTo>
                  <a:cubicBezTo>
                    <a:pt x="127" y="14421"/>
                    <a:pt x="64" y="14466"/>
                    <a:pt x="1" y="14499"/>
                  </a:cubicBezTo>
                  <a:lnTo>
                    <a:pt x="5570" y="14499"/>
                  </a:lnTo>
                  <a:cubicBezTo>
                    <a:pt x="5540" y="14035"/>
                    <a:pt x="5726" y="13044"/>
                    <a:pt x="6127" y="11789"/>
                  </a:cubicBezTo>
                  <a:cubicBezTo>
                    <a:pt x="7104" y="8681"/>
                    <a:pt x="9346" y="3947"/>
                    <a:pt x="12595" y="1734"/>
                  </a:cubicBezTo>
                  <a:cubicBezTo>
                    <a:pt x="12781" y="1612"/>
                    <a:pt x="12951" y="1504"/>
                    <a:pt x="13137" y="1393"/>
                  </a:cubicBezTo>
                  <a:lnTo>
                    <a:pt x="13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90317" y="3964531"/>
              <a:ext cx="267310" cy="654720"/>
            </a:xfrm>
            <a:custGeom>
              <a:avLst/>
              <a:gdLst/>
              <a:ahLst/>
              <a:cxnLst/>
              <a:rect l="l" t="t" r="r" b="b"/>
              <a:pathLst>
                <a:path w="4378" h="10723" extrusionOk="0">
                  <a:moveTo>
                    <a:pt x="4378" y="0"/>
                  </a:moveTo>
                  <a:cubicBezTo>
                    <a:pt x="2800" y="1548"/>
                    <a:pt x="680" y="4690"/>
                    <a:pt x="1" y="10723"/>
                  </a:cubicBezTo>
                  <a:lnTo>
                    <a:pt x="4378" y="10723"/>
                  </a:lnTo>
                  <a:lnTo>
                    <a:pt x="43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25703" y="4455677"/>
              <a:ext cx="994810" cy="163573"/>
            </a:xfrm>
            <a:custGeom>
              <a:avLst/>
              <a:gdLst/>
              <a:ahLst/>
              <a:cxnLst/>
              <a:rect l="l" t="t" r="r" b="b"/>
              <a:pathLst>
                <a:path w="16293" h="2679" extrusionOk="0">
                  <a:moveTo>
                    <a:pt x="6830" y="0"/>
                  </a:moveTo>
                  <a:cubicBezTo>
                    <a:pt x="6611" y="0"/>
                    <a:pt x="6392" y="10"/>
                    <a:pt x="6175" y="32"/>
                  </a:cubicBezTo>
                  <a:cubicBezTo>
                    <a:pt x="5663" y="80"/>
                    <a:pt x="5169" y="173"/>
                    <a:pt x="4675" y="310"/>
                  </a:cubicBezTo>
                  <a:cubicBezTo>
                    <a:pt x="3654" y="589"/>
                    <a:pt x="2707" y="1023"/>
                    <a:pt x="1950" y="1424"/>
                  </a:cubicBezTo>
                  <a:cubicBezTo>
                    <a:pt x="758" y="2059"/>
                    <a:pt x="1" y="2679"/>
                    <a:pt x="1" y="2679"/>
                  </a:cubicBezTo>
                  <a:lnTo>
                    <a:pt x="16293" y="2679"/>
                  </a:lnTo>
                  <a:cubicBezTo>
                    <a:pt x="14622" y="2181"/>
                    <a:pt x="13122" y="1610"/>
                    <a:pt x="11729" y="1131"/>
                  </a:cubicBezTo>
                  <a:cubicBezTo>
                    <a:pt x="9944" y="494"/>
                    <a:pt x="8357" y="0"/>
                    <a:pt x="6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011145" y="4455677"/>
              <a:ext cx="709366" cy="163573"/>
            </a:xfrm>
            <a:custGeom>
              <a:avLst/>
              <a:gdLst/>
              <a:ahLst/>
              <a:cxnLst/>
              <a:rect l="l" t="t" r="r" b="b"/>
              <a:pathLst>
                <a:path w="11618" h="2679" extrusionOk="0">
                  <a:moveTo>
                    <a:pt x="2155" y="0"/>
                  </a:moveTo>
                  <a:cubicBezTo>
                    <a:pt x="1936" y="0"/>
                    <a:pt x="1717" y="10"/>
                    <a:pt x="1500" y="32"/>
                  </a:cubicBezTo>
                  <a:cubicBezTo>
                    <a:pt x="988" y="80"/>
                    <a:pt x="494" y="173"/>
                    <a:pt x="0" y="310"/>
                  </a:cubicBezTo>
                  <a:cubicBezTo>
                    <a:pt x="22" y="306"/>
                    <a:pt x="194" y="275"/>
                    <a:pt x="512" y="275"/>
                  </a:cubicBezTo>
                  <a:cubicBezTo>
                    <a:pt x="1284" y="275"/>
                    <a:pt x="2910" y="457"/>
                    <a:pt x="5321" y="1639"/>
                  </a:cubicBezTo>
                  <a:cubicBezTo>
                    <a:pt x="5907" y="1918"/>
                    <a:pt x="6527" y="2259"/>
                    <a:pt x="7207" y="2679"/>
                  </a:cubicBezTo>
                  <a:lnTo>
                    <a:pt x="11618" y="2679"/>
                  </a:lnTo>
                  <a:cubicBezTo>
                    <a:pt x="9947" y="2181"/>
                    <a:pt x="8447" y="1610"/>
                    <a:pt x="7054" y="1131"/>
                  </a:cubicBezTo>
                  <a:cubicBezTo>
                    <a:pt x="5269" y="494"/>
                    <a:pt x="3682" y="0"/>
                    <a:pt x="2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725703" y="4520337"/>
              <a:ext cx="507388" cy="98913"/>
            </a:xfrm>
            <a:custGeom>
              <a:avLst/>
              <a:gdLst/>
              <a:ahLst/>
              <a:cxnLst/>
              <a:rect l="l" t="t" r="r" b="b"/>
              <a:pathLst>
                <a:path w="8310" h="1620" extrusionOk="0">
                  <a:moveTo>
                    <a:pt x="3730" y="1"/>
                  </a:moveTo>
                  <a:cubicBezTo>
                    <a:pt x="2989" y="1"/>
                    <a:pt x="2440" y="188"/>
                    <a:pt x="1950" y="365"/>
                  </a:cubicBezTo>
                  <a:cubicBezTo>
                    <a:pt x="758" y="1000"/>
                    <a:pt x="1" y="1620"/>
                    <a:pt x="1" y="1620"/>
                  </a:cubicBezTo>
                  <a:lnTo>
                    <a:pt x="8310" y="1620"/>
                  </a:lnTo>
                  <a:cubicBezTo>
                    <a:pt x="7983" y="1416"/>
                    <a:pt x="7675" y="1249"/>
                    <a:pt x="7382" y="1108"/>
                  </a:cubicBezTo>
                  <a:cubicBezTo>
                    <a:pt x="5748" y="261"/>
                    <a:pt x="4604" y="1"/>
                    <a:pt x="3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" y="-130"/>
            <a:ext cx="2444519" cy="1291164"/>
            <a:chOff x="3923900" y="2729950"/>
            <a:chExt cx="1411222" cy="745390"/>
          </a:xfrm>
        </p:grpSpPr>
        <p:sp>
          <p:nvSpPr>
            <p:cNvPr id="17" name="Google Shape;17;p2"/>
            <p:cNvSpPr/>
            <p:nvPr/>
          </p:nvSpPr>
          <p:spPr>
            <a:xfrm>
              <a:off x="3923900" y="2729950"/>
              <a:ext cx="1411222" cy="745390"/>
            </a:xfrm>
            <a:custGeom>
              <a:avLst/>
              <a:gdLst/>
              <a:ahLst/>
              <a:cxnLst/>
              <a:rect l="l" t="t" r="r" b="b"/>
              <a:pathLst>
                <a:path w="23113" h="12208" extrusionOk="0">
                  <a:moveTo>
                    <a:pt x="0" y="0"/>
                  </a:moveTo>
                  <a:lnTo>
                    <a:pt x="0" y="12208"/>
                  </a:lnTo>
                  <a:cubicBezTo>
                    <a:pt x="1314" y="11915"/>
                    <a:pt x="2878" y="11217"/>
                    <a:pt x="4051" y="9609"/>
                  </a:cubicBezTo>
                  <a:cubicBezTo>
                    <a:pt x="4392" y="9160"/>
                    <a:pt x="4701" y="8618"/>
                    <a:pt x="4964" y="8016"/>
                  </a:cubicBezTo>
                  <a:cubicBezTo>
                    <a:pt x="7099" y="3048"/>
                    <a:pt x="11168" y="3668"/>
                    <a:pt x="15223" y="3590"/>
                  </a:cubicBezTo>
                  <a:cubicBezTo>
                    <a:pt x="17558" y="3527"/>
                    <a:pt x="19894" y="3234"/>
                    <a:pt x="21843" y="1470"/>
                  </a:cubicBezTo>
                  <a:cubicBezTo>
                    <a:pt x="22292" y="1054"/>
                    <a:pt x="22708" y="572"/>
                    <a:pt x="23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923900" y="2729950"/>
              <a:ext cx="1411222" cy="594212"/>
            </a:xfrm>
            <a:custGeom>
              <a:avLst/>
              <a:gdLst/>
              <a:ahLst/>
              <a:cxnLst/>
              <a:rect l="l" t="t" r="r" b="b"/>
              <a:pathLst>
                <a:path w="23113" h="9732" extrusionOk="0">
                  <a:moveTo>
                    <a:pt x="0" y="0"/>
                  </a:moveTo>
                  <a:lnTo>
                    <a:pt x="0" y="9731"/>
                  </a:lnTo>
                  <a:cubicBezTo>
                    <a:pt x="1329" y="9267"/>
                    <a:pt x="3063" y="8231"/>
                    <a:pt x="3772" y="5896"/>
                  </a:cubicBezTo>
                  <a:cubicBezTo>
                    <a:pt x="4705" y="2857"/>
                    <a:pt x="7730" y="2148"/>
                    <a:pt x="10402" y="2148"/>
                  </a:cubicBezTo>
                  <a:cubicBezTo>
                    <a:pt x="11282" y="2148"/>
                    <a:pt x="12123" y="2225"/>
                    <a:pt x="12839" y="2321"/>
                  </a:cubicBezTo>
                  <a:cubicBezTo>
                    <a:pt x="13768" y="2453"/>
                    <a:pt x="15047" y="2572"/>
                    <a:pt x="16392" y="2572"/>
                  </a:cubicBezTo>
                  <a:cubicBezTo>
                    <a:pt x="18365" y="2572"/>
                    <a:pt x="20481" y="2316"/>
                    <a:pt x="21843" y="1470"/>
                  </a:cubicBezTo>
                  <a:cubicBezTo>
                    <a:pt x="22430" y="1099"/>
                    <a:pt x="22879" y="620"/>
                    <a:pt x="2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923900" y="2729950"/>
              <a:ext cx="1411222" cy="393149"/>
            </a:xfrm>
            <a:custGeom>
              <a:avLst/>
              <a:gdLst/>
              <a:ahLst/>
              <a:cxnLst/>
              <a:rect l="l" t="t" r="r" b="b"/>
              <a:pathLst>
                <a:path w="23113" h="6439" extrusionOk="0">
                  <a:moveTo>
                    <a:pt x="0" y="0"/>
                  </a:moveTo>
                  <a:lnTo>
                    <a:pt x="0" y="6438"/>
                  </a:lnTo>
                  <a:cubicBezTo>
                    <a:pt x="821" y="5989"/>
                    <a:pt x="1715" y="5213"/>
                    <a:pt x="2584" y="3899"/>
                  </a:cubicBezTo>
                  <a:cubicBezTo>
                    <a:pt x="4140" y="1548"/>
                    <a:pt x="6215" y="796"/>
                    <a:pt x="8656" y="796"/>
                  </a:cubicBezTo>
                  <a:cubicBezTo>
                    <a:pt x="10263" y="796"/>
                    <a:pt x="12029" y="1122"/>
                    <a:pt x="13909" y="1533"/>
                  </a:cubicBezTo>
                  <a:cubicBezTo>
                    <a:pt x="15052" y="1784"/>
                    <a:pt x="16116" y="1890"/>
                    <a:pt x="17090" y="1890"/>
                  </a:cubicBezTo>
                  <a:cubicBezTo>
                    <a:pt x="20082" y="1890"/>
                    <a:pt x="22213" y="888"/>
                    <a:pt x="23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801477" y="-137"/>
            <a:ext cx="1342513" cy="2163459"/>
            <a:chOff x="7801477" y="-137"/>
            <a:chExt cx="1342513" cy="2163459"/>
          </a:xfrm>
        </p:grpSpPr>
        <p:sp>
          <p:nvSpPr>
            <p:cNvPr id="21" name="Google Shape;21;p2"/>
            <p:cNvSpPr/>
            <p:nvPr/>
          </p:nvSpPr>
          <p:spPr>
            <a:xfrm>
              <a:off x="7801477" y="-122"/>
              <a:ext cx="1342497" cy="2163444"/>
            </a:xfrm>
            <a:custGeom>
              <a:avLst/>
              <a:gdLst/>
              <a:ahLst/>
              <a:cxnLst/>
              <a:rect l="l" t="t" r="r" b="b"/>
              <a:pathLst>
                <a:path w="3436" h="5537" extrusionOk="0">
                  <a:moveTo>
                    <a:pt x="944" y="1"/>
                  </a:moveTo>
                  <a:cubicBezTo>
                    <a:pt x="1" y="2073"/>
                    <a:pt x="2459" y="4623"/>
                    <a:pt x="3435" y="5537"/>
                  </a:cubicBezTo>
                  <a:lnTo>
                    <a:pt x="34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046716" y="-137"/>
              <a:ext cx="1097269" cy="1768227"/>
            </a:xfrm>
            <a:custGeom>
              <a:avLst/>
              <a:gdLst/>
              <a:ahLst/>
              <a:cxnLst/>
              <a:rect l="l" t="t" r="r" b="b"/>
              <a:pathLst>
                <a:path w="3436" h="5537" extrusionOk="0">
                  <a:moveTo>
                    <a:pt x="944" y="1"/>
                  </a:moveTo>
                  <a:cubicBezTo>
                    <a:pt x="1" y="2073"/>
                    <a:pt x="2459" y="4623"/>
                    <a:pt x="3435" y="5537"/>
                  </a:cubicBezTo>
                  <a:lnTo>
                    <a:pt x="34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436960" y="-137"/>
              <a:ext cx="707030" cy="1378304"/>
            </a:xfrm>
            <a:custGeom>
              <a:avLst/>
              <a:gdLst/>
              <a:ahLst/>
              <a:cxnLst/>
              <a:rect l="l" t="t" r="r" b="b"/>
              <a:pathLst>
                <a:path w="2214" h="4316" extrusionOk="0">
                  <a:moveTo>
                    <a:pt x="958" y="1"/>
                  </a:moveTo>
                  <a:cubicBezTo>
                    <a:pt x="0" y="1393"/>
                    <a:pt x="899" y="2986"/>
                    <a:pt x="2213" y="4315"/>
                  </a:cubicBezTo>
                  <a:lnTo>
                    <a:pt x="22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713100" y="801600"/>
            <a:ext cx="7710900" cy="23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713100" y="3184850"/>
            <a:ext cx="77109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lt1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33"/>
          <p:cNvGrpSpPr/>
          <p:nvPr/>
        </p:nvGrpSpPr>
        <p:grpSpPr>
          <a:xfrm flipH="1">
            <a:off x="-4" y="-8"/>
            <a:ext cx="1208265" cy="1947057"/>
            <a:chOff x="7888529" y="-1"/>
            <a:chExt cx="1255471" cy="2023126"/>
          </a:xfrm>
        </p:grpSpPr>
        <p:sp>
          <p:nvSpPr>
            <p:cNvPr id="456" name="Google Shape;456;p33"/>
            <p:cNvSpPr/>
            <p:nvPr/>
          </p:nvSpPr>
          <p:spPr>
            <a:xfrm rot="10800000">
              <a:off x="7888529" y="-1"/>
              <a:ext cx="1255471" cy="2023126"/>
            </a:xfrm>
            <a:custGeom>
              <a:avLst/>
              <a:gdLst/>
              <a:ahLst/>
              <a:cxnLst/>
              <a:rect l="l" t="t" r="r" b="b"/>
              <a:pathLst>
                <a:path w="3235" h="5213" extrusionOk="0">
                  <a:moveTo>
                    <a:pt x="1" y="0"/>
                  </a:moveTo>
                  <a:lnTo>
                    <a:pt x="1" y="5213"/>
                  </a:lnTo>
                  <a:lnTo>
                    <a:pt x="2355" y="5213"/>
                  </a:lnTo>
                  <a:cubicBezTo>
                    <a:pt x="3235" y="3264"/>
                    <a:pt x="929" y="86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33"/>
            <p:cNvGrpSpPr/>
            <p:nvPr/>
          </p:nvGrpSpPr>
          <p:grpSpPr>
            <a:xfrm>
              <a:off x="8130773" y="0"/>
              <a:ext cx="1013226" cy="1632751"/>
              <a:chOff x="8762898" y="764175"/>
              <a:chExt cx="1013226" cy="1632751"/>
            </a:xfrm>
          </p:grpSpPr>
          <p:sp>
            <p:nvSpPr>
              <p:cNvPr id="458" name="Google Shape;458;p33"/>
              <p:cNvSpPr/>
              <p:nvPr/>
            </p:nvSpPr>
            <p:spPr>
              <a:xfrm rot="10800000">
                <a:off x="8762898" y="764175"/>
                <a:ext cx="1013226" cy="1632751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5213" extrusionOk="0">
                    <a:moveTo>
                      <a:pt x="1" y="0"/>
                    </a:moveTo>
                    <a:lnTo>
                      <a:pt x="1" y="5213"/>
                    </a:lnTo>
                    <a:lnTo>
                      <a:pt x="2355" y="5213"/>
                    </a:lnTo>
                    <a:cubicBezTo>
                      <a:pt x="3235" y="3264"/>
                      <a:pt x="929" y="865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3"/>
              <p:cNvSpPr/>
              <p:nvPr/>
            </p:nvSpPr>
            <p:spPr>
              <a:xfrm rot="10800000">
                <a:off x="9150915" y="764177"/>
                <a:ext cx="625203" cy="136953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4070" extrusionOk="0">
                    <a:moveTo>
                      <a:pt x="1" y="1"/>
                    </a:moveTo>
                    <a:lnTo>
                      <a:pt x="1" y="4070"/>
                    </a:lnTo>
                    <a:lnTo>
                      <a:pt x="1378" y="4070"/>
                    </a:lnTo>
                    <a:cubicBezTo>
                      <a:pt x="1857" y="2707"/>
                      <a:pt x="977" y="1178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0" name="Google Shape;460;p33"/>
          <p:cNvGrpSpPr/>
          <p:nvPr/>
        </p:nvGrpSpPr>
        <p:grpSpPr>
          <a:xfrm rot="5400000">
            <a:off x="6894329" y="694251"/>
            <a:ext cx="2943950" cy="1555033"/>
            <a:chOff x="3923900" y="2729950"/>
            <a:chExt cx="1411222" cy="745390"/>
          </a:xfrm>
        </p:grpSpPr>
        <p:sp>
          <p:nvSpPr>
            <p:cNvPr id="461" name="Google Shape;461;p33"/>
            <p:cNvSpPr/>
            <p:nvPr/>
          </p:nvSpPr>
          <p:spPr>
            <a:xfrm>
              <a:off x="3923900" y="2729950"/>
              <a:ext cx="1411222" cy="745390"/>
            </a:xfrm>
            <a:custGeom>
              <a:avLst/>
              <a:gdLst/>
              <a:ahLst/>
              <a:cxnLst/>
              <a:rect l="l" t="t" r="r" b="b"/>
              <a:pathLst>
                <a:path w="23113" h="12208" extrusionOk="0">
                  <a:moveTo>
                    <a:pt x="0" y="0"/>
                  </a:moveTo>
                  <a:lnTo>
                    <a:pt x="0" y="12208"/>
                  </a:lnTo>
                  <a:cubicBezTo>
                    <a:pt x="1314" y="11915"/>
                    <a:pt x="2878" y="11217"/>
                    <a:pt x="4051" y="9609"/>
                  </a:cubicBezTo>
                  <a:cubicBezTo>
                    <a:pt x="4392" y="9160"/>
                    <a:pt x="4701" y="8618"/>
                    <a:pt x="4964" y="8016"/>
                  </a:cubicBezTo>
                  <a:cubicBezTo>
                    <a:pt x="7099" y="3048"/>
                    <a:pt x="11168" y="3668"/>
                    <a:pt x="15223" y="3590"/>
                  </a:cubicBezTo>
                  <a:cubicBezTo>
                    <a:pt x="17558" y="3527"/>
                    <a:pt x="19894" y="3234"/>
                    <a:pt x="21843" y="1470"/>
                  </a:cubicBezTo>
                  <a:cubicBezTo>
                    <a:pt x="22292" y="1054"/>
                    <a:pt x="22708" y="572"/>
                    <a:pt x="23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3923900" y="2729950"/>
              <a:ext cx="1411222" cy="594212"/>
            </a:xfrm>
            <a:custGeom>
              <a:avLst/>
              <a:gdLst/>
              <a:ahLst/>
              <a:cxnLst/>
              <a:rect l="l" t="t" r="r" b="b"/>
              <a:pathLst>
                <a:path w="23113" h="9732" extrusionOk="0">
                  <a:moveTo>
                    <a:pt x="0" y="0"/>
                  </a:moveTo>
                  <a:lnTo>
                    <a:pt x="0" y="9731"/>
                  </a:lnTo>
                  <a:cubicBezTo>
                    <a:pt x="1329" y="9267"/>
                    <a:pt x="3063" y="8231"/>
                    <a:pt x="3772" y="5896"/>
                  </a:cubicBezTo>
                  <a:cubicBezTo>
                    <a:pt x="4705" y="2857"/>
                    <a:pt x="7730" y="2148"/>
                    <a:pt x="10402" y="2148"/>
                  </a:cubicBezTo>
                  <a:cubicBezTo>
                    <a:pt x="11282" y="2148"/>
                    <a:pt x="12123" y="2225"/>
                    <a:pt x="12839" y="2321"/>
                  </a:cubicBezTo>
                  <a:cubicBezTo>
                    <a:pt x="13768" y="2453"/>
                    <a:pt x="15047" y="2572"/>
                    <a:pt x="16392" y="2572"/>
                  </a:cubicBezTo>
                  <a:cubicBezTo>
                    <a:pt x="18365" y="2572"/>
                    <a:pt x="20481" y="2316"/>
                    <a:pt x="21843" y="1470"/>
                  </a:cubicBezTo>
                  <a:cubicBezTo>
                    <a:pt x="22430" y="1099"/>
                    <a:pt x="22879" y="620"/>
                    <a:pt x="2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3923900" y="2729950"/>
              <a:ext cx="1411222" cy="393149"/>
            </a:xfrm>
            <a:custGeom>
              <a:avLst/>
              <a:gdLst/>
              <a:ahLst/>
              <a:cxnLst/>
              <a:rect l="l" t="t" r="r" b="b"/>
              <a:pathLst>
                <a:path w="23113" h="6439" extrusionOk="0">
                  <a:moveTo>
                    <a:pt x="0" y="0"/>
                  </a:moveTo>
                  <a:lnTo>
                    <a:pt x="0" y="6438"/>
                  </a:lnTo>
                  <a:cubicBezTo>
                    <a:pt x="821" y="5989"/>
                    <a:pt x="1715" y="5213"/>
                    <a:pt x="2584" y="3899"/>
                  </a:cubicBezTo>
                  <a:cubicBezTo>
                    <a:pt x="4140" y="1548"/>
                    <a:pt x="6215" y="796"/>
                    <a:pt x="8656" y="796"/>
                  </a:cubicBezTo>
                  <a:cubicBezTo>
                    <a:pt x="10263" y="796"/>
                    <a:pt x="12029" y="1122"/>
                    <a:pt x="13909" y="1533"/>
                  </a:cubicBezTo>
                  <a:cubicBezTo>
                    <a:pt x="15052" y="1784"/>
                    <a:pt x="16116" y="1890"/>
                    <a:pt x="17090" y="1890"/>
                  </a:cubicBezTo>
                  <a:cubicBezTo>
                    <a:pt x="20082" y="1890"/>
                    <a:pt x="22213" y="888"/>
                    <a:pt x="23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33"/>
          <p:cNvGrpSpPr/>
          <p:nvPr/>
        </p:nvGrpSpPr>
        <p:grpSpPr>
          <a:xfrm flipH="1">
            <a:off x="6275579" y="4512216"/>
            <a:ext cx="2868236" cy="631294"/>
            <a:chOff x="4725703" y="4455677"/>
            <a:chExt cx="994810" cy="163573"/>
          </a:xfrm>
        </p:grpSpPr>
        <p:sp>
          <p:nvSpPr>
            <p:cNvPr id="465" name="Google Shape;465;p33"/>
            <p:cNvSpPr/>
            <p:nvPr/>
          </p:nvSpPr>
          <p:spPr>
            <a:xfrm>
              <a:off x="4725703" y="4455677"/>
              <a:ext cx="994810" cy="163573"/>
            </a:xfrm>
            <a:custGeom>
              <a:avLst/>
              <a:gdLst/>
              <a:ahLst/>
              <a:cxnLst/>
              <a:rect l="l" t="t" r="r" b="b"/>
              <a:pathLst>
                <a:path w="16293" h="2679" extrusionOk="0">
                  <a:moveTo>
                    <a:pt x="6830" y="0"/>
                  </a:moveTo>
                  <a:cubicBezTo>
                    <a:pt x="6611" y="0"/>
                    <a:pt x="6392" y="10"/>
                    <a:pt x="6175" y="32"/>
                  </a:cubicBezTo>
                  <a:cubicBezTo>
                    <a:pt x="5663" y="80"/>
                    <a:pt x="5169" y="173"/>
                    <a:pt x="4675" y="310"/>
                  </a:cubicBezTo>
                  <a:cubicBezTo>
                    <a:pt x="3654" y="589"/>
                    <a:pt x="2707" y="1023"/>
                    <a:pt x="1950" y="1424"/>
                  </a:cubicBezTo>
                  <a:cubicBezTo>
                    <a:pt x="758" y="2059"/>
                    <a:pt x="1" y="2679"/>
                    <a:pt x="1" y="2679"/>
                  </a:cubicBezTo>
                  <a:lnTo>
                    <a:pt x="16293" y="2679"/>
                  </a:lnTo>
                  <a:cubicBezTo>
                    <a:pt x="14622" y="2181"/>
                    <a:pt x="13122" y="1610"/>
                    <a:pt x="11729" y="1131"/>
                  </a:cubicBezTo>
                  <a:cubicBezTo>
                    <a:pt x="9944" y="494"/>
                    <a:pt x="8357" y="0"/>
                    <a:pt x="6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3"/>
            <p:cNvSpPr/>
            <p:nvPr/>
          </p:nvSpPr>
          <p:spPr>
            <a:xfrm>
              <a:off x="5011145" y="4455677"/>
              <a:ext cx="709366" cy="163573"/>
            </a:xfrm>
            <a:custGeom>
              <a:avLst/>
              <a:gdLst/>
              <a:ahLst/>
              <a:cxnLst/>
              <a:rect l="l" t="t" r="r" b="b"/>
              <a:pathLst>
                <a:path w="11618" h="2679" extrusionOk="0">
                  <a:moveTo>
                    <a:pt x="2155" y="0"/>
                  </a:moveTo>
                  <a:cubicBezTo>
                    <a:pt x="1936" y="0"/>
                    <a:pt x="1717" y="10"/>
                    <a:pt x="1500" y="32"/>
                  </a:cubicBezTo>
                  <a:cubicBezTo>
                    <a:pt x="988" y="80"/>
                    <a:pt x="494" y="173"/>
                    <a:pt x="0" y="310"/>
                  </a:cubicBezTo>
                  <a:cubicBezTo>
                    <a:pt x="22" y="306"/>
                    <a:pt x="194" y="275"/>
                    <a:pt x="512" y="275"/>
                  </a:cubicBezTo>
                  <a:cubicBezTo>
                    <a:pt x="1284" y="275"/>
                    <a:pt x="2910" y="457"/>
                    <a:pt x="5321" y="1639"/>
                  </a:cubicBezTo>
                  <a:cubicBezTo>
                    <a:pt x="5907" y="1918"/>
                    <a:pt x="6527" y="2259"/>
                    <a:pt x="7207" y="2679"/>
                  </a:cubicBezTo>
                  <a:lnTo>
                    <a:pt x="11618" y="2679"/>
                  </a:lnTo>
                  <a:cubicBezTo>
                    <a:pt x="9947" y="2181"/>
                    <a:pt x="8447" y="1610"/>
                    <a:pt x="7054" y="1131"/>
                  </a:cubicBezTo>
                  <a:cubicBezTo>
                    <a:pt x="5269" y="494"/>
                    <a:pt x="3682" y="0"/>
                    <a:pt x="2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3"/>
            <p:cNvSpPr/>
            <p:nvPr/>
          </p:nvSpPr>
          <p:spPr>
            <a:xfrm>
              <a:off x="4725703" y="4520337"/>
              <a:ext cx="507388" cy="98913"/>
            </a:xfrm>
            <a:custGeom>
              <a:avLst/>
              <a:gdLst/>
              <a:ahLst/>
              <a:cxnLst/>
              <a:rect l="l" t="t" r="r" b="b"/>
              <a:pathLst>
                <a:path w="8310" h="1620" extrusionOk="0">
                  <a:moveTo>
                    <a:pt x="3730" y="1"/>
                  </a:moveTo>
                  <a:cubicBezTo>
                    <a:pt x="2989" y="1"/>
                    <a:pt x="2440" y="188"/>
                    <a:pt x="1950" y="365"/>
                  </a:cubicBezTo>
                  <a:cubicBezTo>
                    <a:pt x="758" y="1000"/>
                    <a:pt x="1" y="1620"/>
                    <a:pt x="1" y="1620"/>
                  </a:cubicBezTo>
                  <a:lnTo>
                    <a:pt x="8310" y="1620"/>
                  </a:lnTo>
                  <a:cubicBezTo>
                    <a:pt x="7983" y="1416"/>
                    <a:pt x="7675" y="1249"/>
                    <a:pt x="7382" y="1108"/>
                  </a:cubicBezTo>
                  <a:cubicBezTo>
                    <a:pt x="5748" y="261"/>
                    <a:pt x="4604" y="1"/>
                    <a:pt x="3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33"/>
          <p:cNvGrpSpPr/>
          <p:nvPr/>
        </p:nvGrpSpPr>
        <p:grpSpPr>
          <a:xfrm flipH="1">
            <a:off x="9" y="4133434"/>
            <a:ext cx="3701940" cy="1010072"/>
            <a:chOff x="3276287" y="3542425"/>
            <a:chExt cx="5867714" cy="1601001"/>
          </a:xfrm>
        </p:grpSpPr>
        <p:sp>
          <p:nvSpPr>
            <p:cNvPr id="469" name="Google Shape;469;p33"/>
            <p:cNvSpPr/>
            <p:nvPr/>
          </p:nvSpPr>
          <p:spPr>
            <a:xfrm flipH="1">
              <a:off x="3276286" y="3542425"/>
              <a:ext cx="5867714" cy="1601001"/>
            </a:xfrm>
            <a:custGeom>
              <a:avLst/>
              <a:gdLst/>
              <a:ahLst/>
              <a:cxnLst/>
              <a:rect l="l" t="t" r="r" b="b"/>
              <a:pathLst>
                <a:path w="11756" h="2242" extrusionOk="0">
                  <a:moveTo>
                    <a:pt x="2179" y="0"/>
                  </a:moveTo>
                  <a:cubicBezTo>
                    <a:pt x="989" y="0"/>
                    <a:pt x="0" y="463"/>
                    <a:pt x="0" y="463"/>
                  </a:cubicBezTo>
                  <a:lnTo>
                    <a:pt x="0" y="2241"/>
                  </a:lnTo>
                  <a:lnTo>
                    <a:pt x="11755" y="2241"/>
                  </a:lnTo>
                  <a:cubicBezTo>
                    <a:pt x="11525" y="1826"/>
                    <a:pt x="10907" y="1419"/>
                    <a:pt x="10101" y="1419"/>
                  </a:cubicBezTo>
                  <a:cubicBezTo>
                    <a:pt x="9827" y="1419"/>
                    <a:pt x="9530" y="1466"/>
                    <a:pt x="9219" y="1576"/>
                  </a:cubicBezTo>
                  <a:cubicBezTo>
                    <a:pt x="8711" y="1757"/>
                    <a:pt x="8114" y="1903"/>
                    <a:pt x="7457" y="1903"/>
                  </a:cubicBezTo>
                  <a:cubicBezTo>
                    <a:pt x="6536" y="1903"/>
                    <a:pt x="5497" y="1617"/>
                    <a:pt x="4422" y="741"/>
                  </a:cubicBezTo>
                  <a:cubicBezTo>
                    <a:pt x="3721" y="175"/>
                    <a:pt x="2912" y="0"/>
                    <a:pt x="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3"/>
            <p:cNvSpPr/>
            <p:nvPr/>
          </p:nvSpPr>
          <p:spPr>
            <a:xfrm flipH="1">
              <a:off x="3681193" y="3797625"/>
              <a:ext cx="5462807" cy="1345800"/>
            </a:xfrm>
            <a:custGeom>
              <a:avLst/>
              <a:gdLst/>
              <a:ahLst/>
              <a:cxnLst/>
              <a:rect l="l" t="t" r="r" b="b"/>
              <a:pathLst>
                <a:path w="11756" h="2242" extrusionOk="0">
                  <a:moveTo>
                    <a:pt x="2179" y="0"/>
                  </a:moveTo>
                  <a:cubicBezTo>
                    <a:pt x="989" y="0"/>
                    <a:pt x="0" y="463"/>
                    <a:pt x="0" y="463"/>
                  </a:cubicBezTo>
                  <a:lnTo>
                    <a:pt x="0" y="2241"/>
                  </a:lnTo>
                  <a:lnTo>
                    <a:pt x="11755" y="2241"/>
                  </a:lnTo>
                  <a:cubicBezTo>
                    <a:pt x="11525" y="1826"/>
                    <a:pt x="10907" y="1419"/>
                    <a:pt x="10101" y="1419"/>
                  </a:cubicBezTo>
                  <a:cubicBezTo>
                    <a:pt x="9827" y="1419"/>
                    <a:pt x="9530" y="1466"/>
                    <a:pt x="9219" y="1576"/>
                  </a:cubicBezTo>
                  <a:cubicBezTo>
                    <a:pt x="8711" y="1757"/>
                    <a:pt x="8114" y="1903"/>
                    <a:pt x="7457" y="1903"/>
                  </a:cubicBezTo>
                  <a:cubicBezTo>
                    <a:pt x="6536" y="1903"/>
                    <a:pt x="5497" y="1617"/>
                    <a:pt x="4422" y="741"/>
                  </a:cubicBezTo>
                  <a:cubicBezTo>
                    <a:pt x="3721" y="175"/>
                    <a:pt x="2912" y="0"/>
                    <a:pt x="2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3"/>
            <p:cNvSpPr/>
            <p:nvPr/>
          </p:nvSpPr>
          <p:spPr>
            <a:xfrm flipH="1">
              <a:off x="3993843" y="4161307"/>
              <a:ext cx="5150157" cy="982119"/>
            </a:xfrm>
            <a:custGeom>
              <a:avLst/>
              <a:gdLst/>
              <a:ahLst/>
              <a:cxnLst/>
              <a:rect l="l" t="t" r="r" b="b"/>
              <a:pathLst>
                <a:path w="11756" h="2242" extrusionOk="0">
                  <a:moveTo>
                    <a:pt x="2179" y="0"/>
                  </a:moveTo>
                  <a:cubicBezTo>
                    <a:pt x="989" y="0"/>
                    <a:pt x="0" y="463"/>
                    <a:pt x="0" y="463"/>
                  </a:cubicBezTo>
                  <a:lnTo>
                    <a:pt x="0" y="2241"/>
                  </a:lnTo>
                  <a:lnTo>
                    <a:pt x="11755" y="2241"/>
                  </a:lnTo>
                  <a:cubicBezTo>
                    <a:pt x="11525" y="1826"/>
                    <a:pt x="10907" y="1419"/>
                    <a:pt x="10101" y="1419"/>
                  </a:cubicBezTo>
                  <a:cubicBezTo>
                    <a:pt x="9827" y="1419"/>
                    <a:pt x="9530" y="1466"/>
                    <a:pt x="9219" y="1576"/>
                  </a:cubicBezTo>
                  <a:cubicBezTo>
                    <a:pt x="8711" y="1757"/>
                    <a:pt x="8114" y="1903"/>
                    <a:pt x="7457" y="1903"/>
                  </a:cubicBezTo>
                  <a:cubicBezTo>
                    <a:pt x="6536" y="1903"/>
                    <a:pt x="5497" y="1617"/>
                    <a:pt x="4422" y="741"/>
                  </a:cubicBezTo>
                  <a:cubicBezTo>
                    <a:pt x="3721" y="175"/>
                    <a:pt x="2912" y="0"/>
                    <a:pt x="2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lt1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34"/>
          <p:cNvGrpSpPr/>
          <p:nvPr/>
        </p:nvGrpSpPr>
        <p:grpSpPr>
          <a:xfrm rot="5400000" flipH="1">
            <a:off x="-776187" y="776092"/>
            <a:ext cx="3213694" cy="1661214"/>
            <a:chOff x="4725703" y="3733978"/>
            <a:chExt cx="2031926" cy="885273"/>
          </a:xfrm>
        </p:grpSpPr>
        <p:sp>
          <p:nvSpPr>
            <p:cNvPr id="474" name="Google Shape;474;p34"/>
            <p:cNvSpPr/>
            <p:nvPr/>
          </p:nvSpPr>
          <p:spPr>
            <a:xfrm>
              <a:off x="6060474" y="3791800"/>
              <a:ext cx="697155" cy="827451"/>
            </a:xfrm>
            <a:custGeom>
              <a:avLst/>
              <a:gdLst/>
              <a:ahLst/>
              <a:cxnLst/>
              <a:rect l="l" t="t" r="r" b="b"/>
              <a:pathLst>
                <a:path w="11418" h="13552" extrusionOk="0">
                  <a:moveTo>
                    <a:pt x="11418" y="0"/>
                  </a:moveTo>
                  <a:lnTo>
                    <a:pt x="11091" y="137"/>
                  </a:lnTo>
                  <a:lnTo>
                    <a:pt x="9732" y="743"/>
                  </a:lnTo>
                  <a:cubicBezTo>
                    <a:pt x="9127" y="988"/>
                    <a:pt x="6714" y="2644"/>
                    <a:pt x="5756" y="3743"/>
                  </a:cubicBezTo>
                  <a:lnTo>
                    <a:pt x="5741" y="3757"/>
                  </a:lnTo>
                  <a:cubicBezTo>
                    <a:pt x="4887" y="4842"/>
                    <a:pt x="4115" y="6156"/>
                    <a:pt x="3216" y="7686"/>
                  </a:cubicBezTo>
                  <a:cubicBezTo>
                    <a:pt x="2459" y="9004"/>
                    <a:pt x="1701" y="10192"/>
                    <a:pt x="944" y="11183"/>
                  </a:cubicBezTo>
                  <a:cubicBezTo>
                    <a:pt x="836" y="11447"/>
                    <a:pt x="743" y="11696"/>
                    <a:pt x="695" y="11926"/>
                  </a:cubicBezTo>
                  <a:cubicBezTo>
                    <a:pt x="602" y="12126"/>
                    <a:pt x="510" y="12345"/>
                    <a:pt x="432" y="12546"/>
                  </a:cubicBezTo>
                  <a:cubicBezTo>
                    <a:pt x="201" y="13088"/>
                    <a:pt x="1" y="13552"/>
                    <a:pt x="1" y="13552"/>
                  </a:cubicBezTo>
                  <a:lnTo>
                    <a:pt x="11418" y="13552"/>
                  </a:lnTo>
                  <a:lnTo>
                    <a:pt x="114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5955517" y="3733978"/>
              <a:ext cx="802112" cy="885273"/>
            </a:xfrm>
            <a:custGeom>
              <a:avLst/>
              <a:gdLst/>
              <a:ahLst/>
              <a:cxnLst/>
              <a:rect l="l" t="t" r="r" b="b"/>
              <a:pathLst>
                <a:path w="13137" h="14499" extrusionOk="0">
                  <a:moveTo>
                    <a:pt x="13137" y="0"/>
                  </a:moveTo>
                  <a:cubicBezTo>
                    <a:pt x="10211" y="1114"/>
                    <a:pt x="8091" y="3791"/>
                    <a:pt x="7475" y="4582"/>
                  </a:cubicBezTo>
                  <a:lnTo>
                    <a:pt x="7460" y="4597"/>
                  </a:lnTo>
                  <a:cubicBezTo>
                    <a:pt x="6606" y="5681"/>
                    <a:pt x="5834" y="6995"/>
                    <a:pt x="4935" y="8525"/>
                  </a:cubicBezTo>
                  <a:cubicBezTo>
                    <a:pt x="4178" y="9839"/>
                    <a:pt x="3420" y="11031"/>
                    <a:pt x="2663" y="12022"/>
                  </a:cubicBezTo>
                  <a:cubicBezTo>
                    <a:pt x="1857" y="13044"/>
                    <a:pt x="1055" y="13849"/>
                    <a:pt x="187" y="14388"/>
                  </a:cubicBezTo>
                  <a:cubicBezTo>
                    <a:pt x="127" y="14421"/>
                    <a:pt x="64" y="14466"/>
                    <a:pt x="1" y="14499"/>
                  </a:cubicBezTo>
                  <a:lnTo>
                    <a:pt x="5570" y="14499"/>
                  </a:lnTo>
                  <a:cubicBezTo>
                    <a:pt x="5540" y="14035"/>
                    <a:pt x="5726" y="13044"/>
                    <a:pt x="6127" y="11789"/>
                  </a:cubicBezTo>
                  <a:cubicBezTo>
                    <a:pt x="7104" y="8681"/>
                    <a:pt x="9346" y="3947"/>
                    <a:pt x="12595" y="1734"/>
                  </a:cubicBezTo>
                  <a:cubicBezTo>
                    <a:pt x="12781" y="1612"/>
                    <a:pt x="12951" y="1504"/>
                    <a:pt x="13137" y="1393"/>
                  </a:cubicBezTo>
                  <a:lnTo>
                    <a:pt x="13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6490317" y="3964531"/>
              <a:ext cx="267310" cy="654720"/>
            </a:xfrm>
            <a:custGeom>
              <a:avLst/>
              <a:gdLst/>
              <a:ahLst/>
              <a:cxnLst/>
              <a:rect l="l" t="t" r="r" b="b"/>
              <a:pathLst>
                <a:path w="4378" h="10723" extrusionOk="0">
                  <a:moveTo>
                    <a:pt x="4378" y="0"/>
                  </a:moveTo>
                  <a:cubicBezTo>
                    <a:pt x="2800" y="1548"/>
                    <a:pt x="680" y="4690"/>
                    <a:pt x="1" y="10723"/>
                  </a:cubicBezTo>
                  <a:lnTo>
                    <a:pt x="4378" y="10723"/>
                  </a:lnTo>
                  <a:lnTo>
                    <a:pt x="43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4725703" y="4455677"/>
              <a:ext cx="994810" cy="163573"/>
            </a:xfrm>
            <a:custGeom>
              <a:avLst/>
              <a:gdLst/>
              <a:ahLst/>
              <a:cxnLst/>
              <a:rect l="l" t="t" r="r" b="b"/>
              <a:pathLst>
                <a:path w="16293" h="2679" extrusionOk="0">
                  <a:moveTo>
                    <a:pt x="6830" y="0"/>
                  </a:moveTo>
                  <a:cubicBezTo>
                    <a:pt x="6611" y="0"/>
                    <a:pt x="6392" y="10"/>
                    <a:pt x="6175" y="32"/>
                  </a:cubicBezTo>
                  <a:cubicBezTo>
                    <a:pt x="5663" y="80"/>
                    <a:pt x="5169" y="173"/>
                    <a:pt x="4675" y="310"/>
                  </a:cubicBezTo>
                  <a:cubicBezTo>
                    <a:pt x="3654" y="589"/>
                    <a:pt x="2707" y="1023"/>
                    <a:pt x="1950" y="1424"/>
                  </a:cubicBezTo>
                  <a:cubicBezTo>
                    <a:pt x="758" y="2059"/>
                    <a:pt x="1" y="2679"/>
                    <a:pt x="1" y="2679"/>
                  </a:cubicBezTo>
                  <a:lnTo>
                    <a:pt x="16293" y="2679"/>
                  </a:lnTo>
                  <a:cubicBezTo>
                    <a:pt x="14622" y="2181"/>
                    <a:pt x="13122" y="1610"/>
                    <a:pt x="11729" y="1131"/>
                  </a:cubicBezTo>
                  <a:cubicBezTo>
                    <a:pt x="9944" y="494"/>
                    <a:pt x="8357" y="0"/>
                    <a:pt x="6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5011145" y="4455677"/>
              <a:ext cx="709366" cy="163573"/>
            </a:xfrm>
            <a:custGeom>
              <a:avLst/>
              <a:gdLst/>
              <a:ahLst/>
              <a:cxnLst/>
              <a:rect l="l" t="t" r="r" b="b"/>
              <a:pathLst>
                <a:path w="11618" h="2679" extrusionOk="0">
                  <a:moveTo>
                    <a:pt x="2155" y="0"/>
                  </a:moveTo>
                  <a:cubicBezTo>
                    <a:pt x="1936" y="0"/>
                    <a:pt x="1717" y="10"/>
                    <a:pt x="1500" y="32"/>
                  </a:cubicBezTo>
                  <a:cubicBezTo>
                    <a:pt x="988" y="80"/>
                    <a:pt x="494" y="173"/>
                    <a:pt x="0" y="310"/>
                  </a:cubicBezTo>
                  <a:cubicBezTo>
                    <a:pt x="22" y="306"/>
                    <a:pt x="194" y="275"/>
                    <a:pt x="512" y="275"/>
                  </a:cubicBezTo>
                  <a:cubicBezTo>
                    <a:pt x="1284" y="275"/>
                    <a:pt x="2910" y="457"/>
                    <a:pt x="5321" y="1639"/>
                  </a:cubicBezTo>
                  <a:cubicBezTo>
                    <a:pt x="5907" y="1918"/>
                    <a:pt x="6527" y="2259"/>
                    <a:pt x="7207" y="2679"/>
                  </a:cubicBezTo>
                  <a:lnTo>
                    <a:pt x="11618" y="2679"/>
                  </a:lnTo>
                  <a:cubicBezTo>
                    <a:pt x="9947" y="2181"/>
                    <a:pt x="8447" y="1610"/>
                    <a:pt x="7054" y="1131"/>
                  </a:cubicBezTo>
                  <a:cubicBezTo>
                    <a:pt x="5269" y="494"/>
                    <a:pt x="3682" y="0"/>
                    <a:pt x="2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4725703" y="4520337"/>
              <a:ext cx="507388" cy="98913"/>
            </a:xfrm>
            <a:custGeom>
              <a:avLst/>
              <a:gdLst/>
              <a:ahLst/>
              <a:cxnLst/>
              <a:rect l="l" t="t" r="r" b="b"/>
              <a:pathLst>
                <a:path w="8310" h="1620" extrusionOk="0">
                  <a:moveTo>
                    <a:pt x="3730" y="1"/>
                  </a:moveTo>
                  <a:cubicBezTo>
                    <a:pt x="2989" y="1"/>
                    <a:pt x="2440" y="188"/>
                    <a:pt x="1950" y="365"/>
                  </a:cubicBezTo>
                  <a:cubicBezTo>
                    <a:pt x="758" y="1000"/>
                    <a:pt x="1" y="1620"/>
                    <a:pt x="1" y="1620"/>
                  </a:cubicBezTo>
                  <a:lnTo>
                    <a:pt x="8310" y="1620"/>
                  </a:lnTo>
                  <a:cubicBezTo>
                    <a:pt x="7983" y="1416"/>
                    <a:pt x="7675" y="1249"/>
                    <a:pt x="7382" y="1108"/>
                  </a:cubicBezTo>
                  <a:cubicBezTo>
                    <a:pt x="5748" y="261"/>
                    <a:pt x="4604" y="1"/>
                    <a:pt x="3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34"/>
          <p:cNvGrpSpPr/>
          <p:nvPr/>
        </p:nvGrpSpPr>
        <p:grpSpPr>
          <a:xfrm>
            <a:off x="8001087" y="-127"/>
            <a:ext cx="1143015" cy="1841969"/>
            <a:chOff x="7801477" y="-137"/>
            <a:chExt cx="1342513" cy="2163459"/>
          </a:xfrm>
        </p:grpSpPr>
        <p:sp>
          <p:nvSpPr>
            <p:cNvPr id="481" name="Google Shape;481;p34"/>
            <p:cNvSpPr/>
            <p:nvPr/>
          </p:nvSpPr>
          <p:spPr>
            <a:xfrm>
              <a:off x="7801477" y="-122"/>
              <a:ext cx="1342497" cy="2163444"/>
            </a:xfrm>
            <a:custGeom>
              <a:avLst/>
              <a:gdLst/>
              <a:ahLst/>
              <a:cxnLst/>
              <a:rect l="l" t="t" r="r" b="b"/>
              <a:pathLst>
                <a:path w="3436" h="5537" extrusionOk="0">
                  <a:moveTo>
                    <a:pt x="944" y="1"/>
                  </a:moveTo>
                  <a:cubicBezTo>
                    <a:pt x="1" y="2073"/>
                    <a:pt x="2459" y="4623"/>
                    <a:pt x="3435" y="5537"/>
                  </a:cubicBezTo>
                  <a:lnTo>
                    <a:pt x="34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8046716" y="-137"/>
              <a:ext cx="1097269" cy="1768227"/>
            </a:xfrm>
            <a:custGeom>
              <a:avLst/>
              <a:gdLst/>
              <a:ahLst/>
              <a:cxnLst/>
              <a:rect l="l" t="t" r="r" b="b"/>
              <a:pathLst>
                <a:path w="3436" h="5537" extrusionOk="0">
                  <a:moveTo>
                    <a:pt x="944" y="1"/>
                  </a:moveTo>
                  <a:cubicBezTo>
                    <a:pt x="1" y="2073"/>
                    <a:pt x="2459" y="4623"/>
                    <a:pt x="3435" y="5537"/>
                  </a:cubicBezTo>
                  <a:lnTo>
                    <a:pt x="34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8436960" y="-137"/>
              <a:ext cx="707030" cy="1378304"/>
            </a:xfrm>
            <a:custGeom>
              <a:avLst/>
              <a:gdLst/>
              <a:ahLst/>
              <a:cxnLst/>
              <a:rect l="l" t="t" r="r" b="b"/>
              <a:pathLst>
                <a:path w="2214" h="4316" extrusionOk="0">
                  <a:moveTo>
                    <a:pt x="958" y="1"/>
                  </a:moveTo>
                  <a:cubicBezTo>
                    <a:pt x="0" y="1393"/>
                    <a:pt x="899" y="2986"/>
                    <a:pt x="2213" y="4315"/>
                  </a:cubicBezTo>
                  <a:lnTo>
                    <a:pt x="22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34"/>
          <p:cNvGrpSpPr/>
          <p:nvPr/>
        </p:nvGrpSpPr>
        <p:grpSpPr>
          <a:xfrm rot="10800000" flipH="1">
            <a:off x="3" y="3852327"/>
            <a:ext cx="2444519" cy="1291164"/>
            <a:chOff x="3923900" y="2729950"/>
            <a:chExt cx="1411222" cy="745390"/>
          </a:xfrm>
        </p:grpSpPr>
        <p:sp>
          <p:nvSpPr>
            <p:cNvPr id="485" name="Google Shape;485;p34"/>
            <p:cNvSpPr/>
            <p:nvPr/>
          </p:nvSpPr>
          <p:spPr>
            <a:xfrm>
              <a:off x="3923900" y="2729950"/>
              <a:ext cx="1411222" cy="745390"/>
            </a:xfrm>
            <a:custGeom>
              <a:avLst/>
              <a:gdLst/>
              <a:ahLst/>
              <a:cxnLst/>
              <a:rect l="l" t="t" r="r" b="b"/>
              <a:pathLst>
                <a:path w="23113" h="12208" extrusionOk="0">
                  <a:moveTo>
                    <a:pt x="0" y="0"/>
                  </a:moveTo>
                  <a:lnTo>
                    <a:pt x="0" y="12208"/>
                  </a:lnTo>
                  <a:cubicBezTo>
                    <a:pt x="1314" y="11915"/>
                    <a:pt x="2878" y="11217"/>
                    <a:pt x="4051" y="9609"/>
                  </a:cubicBezTo>
                  <a:cubicBezTo>
                    <a:pt x="4392" y="9160"/>
                    <a:pt x="4701" y="8618"/>
                    <a:pt x="4964" y="8016"/>
                  </a:cubicBezTo>
                  <a:cubicBezTo>
                    <a:pt x="7099" y="3048"/>
                    <a:pt x="11168" y="3668"/>
                    <a:pt x="15223" y="3590"/>
                  </a:cubicBezTo>
                  <a:cubicBezTo>
                    <a:pt x="17558" y="3527"/>
                    <a:pt x="19894" y="3234"/>
                    <a:pt x="21843" y="1470"/>
                  </a:cubicBezTo>
                  <a:cubicBezTo>
                    <a:pt x="22292" y="1054"/>
                    <a:pt x="22708" y="572"/>
                    <a:pt x="23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3923900" y="2729950"/>
              <a:ext cx="1411222" cy="594212"/>
            </a:xfrm>
            <a:custGeom>
              <a:avLst/>
              <a:gdLst/>
              <a:ahLst/>
              <a:cxnLst/>
              <a:rect l="l" t="t" r="r" b="b"/>
              <a:pathLst>
                <a:path w="23113" h="9732" extrusionOk="0">
                  <a:moveTo>
                    <a:pt x="0" y="0"/>
                  </a:moveTo>
                  <a:lnTo>
                    <a:pt x="0" y="9731"/>
                  </a:lnTo>
                  <a:cubicBezTo>
                    <a:pt x="1329" y="9267"/>
                    <a:pt x="3063" y="8231"/>
                    <a:pt x="3772" y="5896"/>
                  </a:cubicBezTo>
                  <a:cubicBezTo>
                    <a:pt x="4705" y="2857"/>
                    <a:pt x="7730" y="2148"/>
                    <a:pt x="10402" y="2148"/>
                  </a:cubicBezTo>
                  <a:cubicBezTo>
                    <a:pt x="11282" y="2148"/>
                    <a:pt x="12123" y="2225"/>
                    <a:pt x="12839" y="2321"/>
                  </a:cubicBezTo>
                  <a:cubicBezTo>
                    <a:pt x="13768" y="2453"/>
                    <a:pt x="15047" y="2572"/>
                    <a:pt x="16392" y="2572"/>
                  </a:cubicBezTo>
                  <a:cubicBezTo>
                    <a:pt x="18365" y="2572"/>
                    <a:pt x="20481" y="2316"/>
                    <a:pt x="21843" y="1470"/>
                  </a:cubicBezTo>
                  <a:cubicBezTo>
                    <a:pt x="22430" y="1099"/>
                    <a:pt x="22879" y="620"/>
                    <a:pt x="2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3923900" y="2729950"/>
              <a:ext cx="1411222" cy="393149"/>
            </a:xfrm>
            <a:custGeom>
              <a:avLst/>
              <a:gdLst/>
              <a:ahLst/>
              <a:cxnLst/>
              <a:rect l="l" t="t" r="r" b="b"/>
              <a:pathLst>
                <a:path w="23113" h="6439" extrusionOk="0">
                  <a:moveTo>
                    <a:pt x="0" y="0"/>
                  </a:moveTo>
                  <a:lnTo>
                    <a:pt x="0" y="6438"/>
                  </a:lnTo>
                  <a:cubicBezTo>
                    <a:pt x="821" y="5989"/>
                    <a:pt x="1715" y="5213"/>
                    <a:pt x="2584" y="3899"/>
                  </a:cubicBezTo>
                  <a:cubicBezTo>
                    <a:pt x="4140" y="1548"/>
                    <a:pt x="6215" y="796"/>
                    <a:pt x="8656" y="796"/>
                  </a:cubicBezTo>
                  <a:cubicBezTo>
                    <a:pt x="10263" y="796"/>
                    <a:pt x="12029" y="1122"/>
                    <a:pt x="13909" y="1533"/>
                  </a:cubicBezTo>
                  <a:cubicBezTo>
                    <a:pt x="15052" y="1784"/>
                    <a:pt x="16116" y="1890"/>
                    <a:pt x="17090" y="1890"/>
                  </a:cubicBezTo>
                  <a:cubicBezTo>
                    <a:pt x="20082" y="1890"/>
                    <a:pt x="22213" y="888"/>
                    <a:pt x="23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34"/>
          <p:cNvGrpSpPr/>
          <p:nvPr/>
        </p:nvGrpSpPr>
        <p:grpSpPr>
          <a:xfrm>
            <a:off x="7954582" y="3375900"/>
            <a:ext cx="1189552" cy="1767741"/>
            <a:chOff x="7954582" y="3375900"/>
            <a:chExt cx="1189552" cy="1767741"/>
          </a:xfrm>
        </p:grpSpPr>
        <p:grpSp>
          <p:nvGrpSpPr>
            <p:cNvPr id="489" name="Google Shape;489;p34"/>
            <p:cNvGrpSpPr/>
            <p:nvPr/>
          </p:nvGrpSpPr>
          <p:grpSpPr>
            <a:xfrm rot="-5400000" flipH="1">
              <a:off x="7665488" y="3664995"/>
              <a:ext cx="1767741" cy="1189552"/>
              <a:chOff x="6319987" y="2397201"/>
              <a:chExt cx="1226321" cy="825218"/>
            </a:xfrm>
          </p:grpSpPr>
          <p:sp>
            <p:nvSpPr>
              <p:cNvPr id="490" name="Google Shape;490;p34"/>
              <p:cNvSpPr/>
              <p:nvPr/>
            </p:nvSpPr>
            <p:spPr>
              <a:xfrm>
                <a:off x="6319987" y="2397201"/>
                <a:ext cx="1226320" cy="825218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3729" extrusionOk="0">
                    <a:moveTo>
                      <a:pt x="5540" y="0"/>
                    </a:moveTo>
                    <a:cubicBezTo>
                      <a:pt x="5139" y="357"/>
                      <a:pt x="4471" y="620"/>
                      <a:pt x="3420" y="635"/>
                    </a:cubicBezTo>
                    <a:cubicBezTo>
                      <a:pt x="0" y="695"/>
                      <a:pt x="249" y="3728"/>
                      <a:pt x="249" y="3728"/>
                    </a:cubicBezTo>
                    <a:lnTo>
                      <a:pt x="5540" y="3728"/>
                    </a:lnTo>
                    <a:lnTo>
                      <a:pt x="55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4"/>
              <p:cNvSpPr/>
              <p:nvPr/>
            </p:nvSpPr>
            <p:spPr>
              <a:xfrm>
                <a:off x="6596384" y="2582923"/>
                <a:ext cx="949923" cy="639485"/>
              </a:xfrm>
              <a:custGeom>
                <a:avLst/>
                <a:gdLst/>
                <a:ahLst/>
                <a:cxnLst/>
                <a:rect l="l" t="t" r="r" b="b"/>
                <a:pathLst>
                  <a:path w="5262" h="3543" extrusionOk="0">
                    <a:moveTo>
                      <a:pt x="5261" y="0"/>
                    </a:moveTo>
                    <a:cubicBezTo>
                      <a:pt x="4875" y="342"/>
                      <a:pt x="4240" y="587"/>
                      <a:pt x="3249" y="602"/>
                    </a:cubicBezTo>
                    <a:cubicBezTo>
                      <a:pt x="0" y="665"/>
                      <a:pt x="234" y="3542"/>
                      <a:pt x="234" y="3542"/>
                    </a:cubicBezTo>
                    <a:lnTo>
                      <a:pt x="5261" y="3542"/>
                    </a:lnTo>
                    <a:lnTo>
                      <a:pt x="526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2" name="Google Shape;492;p34"/>
            <p:cNvSpPr/>
            <p:nvPr/>
          </p:nvSpPr>
          <p:spPr>
            <a:xfrm rot="-5400000" flipH="1">
              <a:off x="8363572" y="4362949"/>
              <a:ext cx="933005" cy="628103"/>
            </a:xfrm>
            <a:custGeom>
              <a:avLst/>
              <a:gdLst/>
              <a:ahLst/>
              <a:cxnLst/>
              <a:rect l="l" t="t" r="r" b="b"/>
              <a:pathLst>
                <a:path w="5262" h="3543" extrusionOk="0">
                  <a:moveTo>
                    <a:pt x="5261" y="0"/>
                  </a:moveTo>
                  <a:cubicBezTo>
                    <a:pt x="4875" y="342"/>
                    <a:pt x="4240" y="587"/>
                    <a:pt x="3249" y="602"/>
                  </a:cubicBezTo>
                  <a:cubicBezTo>
                    <a:pt x="0" y="665"/>
                    <a:pt x="234" y="3542"/>
                    <a:pt x="234" y="3542"/>
                  </a:cubicBezTo>
                  <a:lnTo>
                    <a:pt x="5261" y="3542"/>
                  </a:lnTo>
                  <a:lnTo>
                    <a:pt x="5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3"/>
          <p:cNvGrpSpPr/>
          <p:nvPr/>
        </p:nvGrpSpPr>
        <p:grpSpPr>
          <a:xfrm>
            <a:off x="6724693" y="8"/>
            <a:ext cx="2421313" cy="2222408"/>
            <a:chOff x="6724693" y="8"/>
            <a:chExt cx="2421313" cy="2222408"/>
          </a:xfrm>
        </p:grpSpPr>
        <p:sp>
          <p:nvSpPr>
            <p:cNvPr id="28" name="Google Shape;28;p3"/>
            <p:cNvSpPr/>
            <p:nvPr/>
          </p:nvSpPr>
          <p:spPr>
            <a:xfrm rot="5400000">
              <a:off x="6823151" y="-98437"/>
              <a:ext cx="2222395" cy="2419311"/>
            </a:xfrm>
            <a:custGeom>
              <a:avLst/>
              <a:gdLst/>
              <a:ahLst/>
              <a:cxnLst/>
              <a:rect l="l" t="t" r="r" b="b"/>
              <a:pathLst>
                <a:path w="11570" h="12595" extrusionOk="0">
                  <a:moveTo>
                    <a:pt x="1" y="0"/>
                  </a:moveTo>
                  <a:lnTo>
                    <a:pt x="1" y="12594"/>
                  </a:lnTo>
                  <a:lnTo>
                    <a:pt x="558" y="12594"/>
                  </a:lnTo>
                  <a:cubicBezTo>
                    <a:pt x="1980" y="12179"/>
                    <a:pt x="2102" y="10953"/>
                    <a:pt x="1731" y="9672"/>
                  </a:cubicBezTo>
                  <a:cubicBezTo>
                    <a:pt x="1360" y="8373"/>
                    <a:pt x="710" y="5911"/>
                    <a:pt x="6728" y="5726"/>
                  </a:cubicBezTo>
                  <a:cubicBezTo>
                    <a:pt x="11570" y="5588"/>
                    <a:pt x="8848" y="1549"/>
                    <a:pt x="7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5400000">
              <a:off x="7013881" y="-90461"/>
              <a:ext cx="2041642" cy="2222608"/>
            </a:xfrm>
            <a:custGeom>
              <a:avLst/>
              <a:gdLst/>
              <a:ahLst/>
              <a:cxnLst/>
              <a:rect l="l" t="t" r="r" b="b"/>
              <a:pathLst>
                <a:path w="11570" h="12595" extrusionOk="0">
                  <a:moveTo>
                    <a:pt x="1" y="0"/>
                  </a:moveTo>
                  <a:lnTo>
                    <a:pt x="1" y="12594"/>
                  </a:lnTo>
                  <a:lnTo>
                    <a:pt x="558" y="12594"/>
                  </a:lnTo>
                  <a:cubicBezTo>
                    <a:pt x="1980" y="12179"/>
                    <a:pt x="2102" y="10953"/>
                    <a:pt x="1731" y="9672"/>
                  </a:cubicBezTo>
                  <a:cubicBezTo>
                    <a:pt x="1360" y="8373"/>
                    <a:pt x="710" y="5911"/>
                    <a:pt x="6728" y="5726"/>
                  </a:cubicBezTo>
                  <a:cubicBezTo>
                    <a:pt x="11570" y="5588"/>
                    <a:pt x="8848" y="1549"/>
                    <a:pt x="7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5400000">
              <a:off x="7241416" y="-80464"/>
              <a:ext cx="1824091" cy="1985035"/>
            </a:xfrm>
            <a:custGeom>
              <a:avLst/>
              <a:gdLst/>
              <a:ahLst/>
              <a:cxnLst/>
              <a:rect l="l" t="t" r="r" b="b"/>
              <a:pathLst>
                <a:path w="11574" h="12595" extrusionOk="0">
                  <a:moveTo>
                    <a:pt x="0" y="0"/>
                  </a:moveTo>
                  <a:lnTo>
                    <a:pt x="0" y="12594"/>
                  </a:lnTo>
                  <a:lnTo>
                    <a:pt x="557" y="12594"/>
                  </a:lnTo>
                  <a:cubicBezTo>
                    <a:pt x="1983" y="12179"/>
                    <a:pt x="2106" y="10953"/>
                    <a:pt x="1734" y="9672"/>
                  </a:cubicBezTo>
                  <a:cubicBezTo>
                    <a:pt x="1363" y="8373"/>
                    <a:pt x="713" y="5911"/>
                    <a:pt x="6717" y="5726"/>
                  </a:cubicBezTo>
                  <a:cubicBezTo>
                    <a:pt x="11573" y="5588"/>
                    <a:pt x="8852" y="1549"/>
                    <a:pt x="7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-1" y="-2"/>
            <a:ext cx="2897944" cy="1530658"/>
            <a:chOff x="3923900" y="2729950"/>
            <a:chExt cx="1411222" cy="745390"/>
          </a:xfrm>
        </p:grpSpPr>
        <p:sp>
          <p:nvSpPr>
            <p:cNvPr id="32" name="Google Shape;32;p3"/>
            <p:cNvSpPr/>
            <p:nvPr/>
          </p:nvSpPr>
          <p:spPr>
            <a:xfrm>
              <a:off x="3923900" y="2729950"/>
              <a:ext cx="1411222" cy="745390"/>
            </a:xfrm>
            <a:custGeom>
              <a:avLst/>
              <a:gdLst/>
              <a:ahLst/>
              <a:cxnLst/>
              <a:rect l="l" t="t" r="r" b="b"/>
              <a:pathLst>
                <a:path w="23113" h="12208" extrusionOk="0">
                  <a:moveTo>
                    <a:pt x="0" y="0"/>
                  </a:moveTo>
                  <a:lnTo>
                    <a:pt x="0" y="12208"/>
                  </a:lnTo>
                  <a:cubicBezTo>
                    <a:pt x="1314" y="11915"/>
                    <a:pt x="2878" y="11217"/>
                    <a:pt x="4051" y="9609"/>
                  </a:cubicBezTo>
                  <a:cubicBezTo>
                    <a:pt x="4392" y="9160"/>
                    <a:pt x="4701" y="8618"/>
                    <a:pt x="4964" y="8016"/>
                  </a:cubicBezTo>
                  <a:cubicBezTo>
                    <a:pt x="7099" y="3048"/>
                    <a:pt x="11168" y="3668"/>
                    <a:pt x="15223" y="3590"/>
                  </a:cubicBezTo>
                  <a:cubicBezTo>
                    <a:pt x="17558" y="3527"/>
                    <a:pt x="19894" y="3234"/>
                    <a:pt x="21843" y="1470"/>
                  </a:cubicBezTo>
                  <a:cubicBezTo>
                    <a:pt x="22292" y="1054"/>
                    <a:pt x="22708" y="572"/>
                    <a:pt x="23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23900" y="2729950"/>
              <a:ext cx="1411222" cy="594212"/>
            </a:xfrm>
            <a:custGeom>
              <a:avLst/>
              <a:gdLst/>
              <a:ahLst/>
              <a:cxnLst/>
              <a:rect l="l" t="t" r="r" b="b"/>
              <a:pathLst>
                <a:path w="23113" h="9732" extrusionOk="0">
                  <a:moveTo>
                    <a:pt x="0" y="0"/>
                  </a:moveTo>
                  <a:lnTo>
                    <a:pt x="0" y="9731"/>
                  </a:lnTo>
                  <a:cubicBezTo>
                    <a:pt x="1329" y="9267"/>
                    <a:pt x="3063" y="8231"/>
                    <a:pt x="3772" y="5896"/>
                  </a:cubicBezTo>
                  <a:cubicBezTo>
                    <a:pt x="4705" y="2857"/>
                    <a:pt x="7730" y="2148"/>
                    <a:pt x="10402" y="2148"/>
                  </a:cubicBezTo>
                  <a:cubicBezTo>
                    <a:pt x="11282" y="2148"/>
                    <a:pt x="12123" y="2225"/>
                    <a:pt x="12839" y="2321"/>
                  </a:cubicBezTo>
                  <a:cubicBezTo>
                    <a:pt x="13768" y="2453"/>
                    <a:pt x="15047" y="2572"/>
                    <a:pt x="16392" y="2572"/>
                  </a:cubicBezTo>
                  <a:cubicBezTo>
                    <a:pt x="18365" y="2572"/>
                    <a:pt x="20481" y="2316"/>
                    <a:pt x="21843" y="1470"/>
                  </a:cubicBezTo>
                  <a:cubicBezTo>
                    <a:pt x="22430" y="1099"/>
                    <a:pt x="22879" y="620"/>
                    <a:pt x="2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923900" y="2729950"/>
              <a:ext cx="1411222" cy="393149"/>
            </a:xfrm>
            <a:custGeom>
              <a:avLst/>
              <a:gdLst/>
              <a:ahLst/>
              <a:cxnLst/>
              <a:rect l="l" t="t" r="r" b="b"/>
              <a:pathLst>
                <a:path w="23113" h="6439" extrusionOk="0">
                  <a:moveTo>
                    <a:pt x="0" y="0"/>
                  </a:moveTo>
                  <a:lnTo>
                    <a:pt x="0" y="6438"/>
                  </a:lnTo>
                  <a:cubicBezTo>
                    <a:pt x="821" y="5989"/>
                    <a:pt x="1715" y="5213"/>
                    <a:pt x="2584" y="3899"/>
                  </a:cubicBezTo>
                  <a:cubicBezTo>
                    <a:pt x="4140" y="1548"/>
                    <a:pt x="6215" y="796"/>
                    <a:pt x="8656" y="796"/>
                  </a:cubicBezTo>
                  <a:cubicBezTo>
                    <a:pt x="10263" y="796"/>
                    <a:pt x="12029" y="1122"/>
                    <a:pt x="13909" y="1533"/>
                  </a:cubicBezTo>
                  <a:cubicBezTo>
                    <a:pt x="15052" y="1784"/>
                    <a:pt x="16116" y="1890"/>
                    <a:pt x="17090" y="1890"/>
                  </a:cubicBezTo>
                  <a:cubicBezTo>
                    <a:pt x="20082" y="1890"/>
                    <a:pt x="22213" y="888"/>
                    <a:pt x="23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689600" y="2745025"/>
            <a:ext cx="5211900" cy="8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707900" y="1424275"/>
            <a:ext cx="1437600" cy="9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689600" y="3428625"/>
            <a:ext cx="52119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6"/>
          <p:cNvGrpSpPr/>
          <p:nvPr/>
        </p:nvGrpSpPr>
        <p:grpSpPr>
          <a:xfrm>
            <a:off x="7888529" y="-1"/>
            <a:ext cx="1255471" cy="2023126"/>
            <a:chOff x="7888529" y="-1"/>
            <a:chExt cx="1255471" cy="2023126"/>
          </a:xfrm>
        </p:grpSpPr>
        <p:sp>
          <p:nvSpPr>
            <p:cNvPr id="69" name="Google Shape;69;p6"/>
            <p:cNvSpPr/>
            <p:nvPr/>
          </p:nvSpPr>
          <p:spPr>
            <a:xfrm rot="10800000">
              <a:off x="7888529" y="-1"/>
              <a:ext cx="1255471" cy="2023126"/>
            </a:xfrm>
            <a:custGeom>
              <a:avLst/>
              <a:gdLst/>
              <a:ahLst/>
              <a:cxnLst/>
              <a:rect l="l" t="t" r="r" b="b"/>
              <a:pathLst>
                <a:path w="3235" h="5213" extrusionOk="0">
                  <a:moveTo>
                    <a:pt x="1" y="0"/>
                  </a:moveTo>
                  <a:lnTo>
                    <a:pt x="1" y="5213"/>
                  </a:lnTo>
                  <a:lnTo>
                    <a:pt x="2355" y="5213"/>
                  </a:lnTo>
                  <a:cubicBezTo>
                    <a:pt x="3235" y="3264"/>
                    <a:pt x="929" y="86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6"/>
            <p:cNvGrpSpPr/>
            <p:nvPr/>
          </p:nvGrpSpPr>
          <p:grpSpPr>
            <a:xfrm>
              <a:off x="8130773" y="0"/>
              <a:ext cx="1013226" cy="1632751"/>
              <a:chOff x="8762898" y="764175"/>
              <a:chExt cx="1013226" cy="1632751"/>
            </a:xfrm>
          </p:grpSpPr>
          <p:sp>
            <p:nvSpPr>
              <p:cNvPr id="71" name="Google Shape;71;p6"/>
              <p:cNvSpPr/>
              <p:nvPr/>
            </p:nvSpPr>
            <p:spPr>
              <a:xfrm rot="10800000">
                <a:off x="8762898" y="764175"/>
                <a:ext cx="1013226" cy="1632751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5213" extrusionOk="0">
                    <a:moveTo>
                      <a:pt x="1" y="0"/>
                    </a:moveTo>
                    <a:lnTo>
                      <a:pt x="1" y="5213"/>
                    </a:lnTo>
                    <a:lnTo>
                      <a:pt x="2355" y="5213"/>
                    </a:lnTo>
                    <a:cubicBezTo>
                      <a:pt x="3235" y="3264"/>
                      <a:pt x="929" y="865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6"/>
              <p:cNvSpPr/>
              <p:nvPr/>
            </p:nvSpPr>
            <p:spPr>
              <a:xfrm rot="10800000">
                <a:off x="9150915" y="764177"/>
                <a:ext cx="625203" cy="136953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4070" extrusionOk="0">
                    <a:moveTo>
                      <a:pt x="1" y="1"/>
                    </a:moveTo>
                    <a:lnTo>
                      <a:pt x="1" y="4070"/>
                    </a:lnTo>
                    <a:lnTo>
                      <a:pt x="1378" y="4070"/>
                    </a:lnTo>
                    <a:cubicBezTo>
                      <a:pt x="1857" y="2707"/>
                      <a:pt x="977" y="1178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" name="Google Shape;73;p6"/>
          <p:cNvSpPr/>
          <p:nvPr/>
        </p:nvSpPr>
        <p:spPr>
          <a:xfrm rot="-5400000" flipH="1">
            <a:off x="-72178" y="4272280"/>
            <a:ext cx="943402" cy="799049"/>
          </a:xfrm>
          <a:custGeom>
            <a:avLst/>
            <a:gdLst/>
            <a:ahLst/>
            <a:cxnLst/>
            <a:rect l="l" t="t" r="r" b="b"/>
            <a:pathLst>
              <a:path w="2229" h="1888" extrusionOk="0">
                <a:moveTo>
                  <a:pt x="1" y="0"/>
                </a:moveTo>
                <a:cubicBezTo>
                  <a:pt x="1" y="0"/>
                  <a:pt x="715" y="1888"/>
                  <a:pt x="1789" y="1888"/>
                </a:cubicBezTo>
                <a:cubicBezTo>
                  <a:pt x="1930" y="1888"/>
                  <a:pt x="2076" y="1856"/>
                  <a:pt x="2228" y="1783"/>
                </a:cubicBezTo>
                <a:lnTo>
                  <a:pt x="222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6"/>
          <p:cNvGrpSpPr/>
          <p:nvPr/>
        </p:nvGrpSpPr>
        <p:grpSpPr>
          <a:xfrm>
            <a:off x="-10" y="-79"/>
            <a:ext cx="1377957" cy="539994"/>
            <a:chOff x="7636525" y="1917607"/>
            <a:chExt cx="338058" cy="132475"/>
          </a:xfrm>
        </p:grpSpPr>
        <p:sp>
          <p:nvSpPr>
            <p:cNvPr id="75" name="Google Shape;75;p6"/>
            <p:cNvSpPr/>
            <p:nvPr/>
          </p:nvSpPr>
          <p:spPr>
            <a:xfrm>
              <a:off x="7636525" y="1919377"/>
              <a:ext cx="338058" cy="130705"/>
            </a:xfrm>
            <a:custGeom>
              <a:avLst/>
              <a:gdLst/>
              <a:ahLst/>
              <a:cxnLst/>
              <a:rect l="l" t="t" r="r" b="b"/>
              <a:pathLst>
                <a:path w="5028" h="1944" extrusionOk="0">
                  <a:moveTo>
                    <a:pt x="0" y="0"/>
                  </a:moveTo>
                  <a:lnTo>
                    <a:pt x="0" y="1671"/>
                  </a:lnTo>
                  <a:cubicBezTo>
                    <a:pt x="612" y="1814"/>
                    <a:pt x="1367" y="1943"/>
                    <a:pt x="2107" y="1943"/>
                  </a:cubicBezTo>
                  <a:cubicBezTo>
                    <a:pt x="3443" y="1943"/>
                    <a:pt x="4729" y="1522"/>
                    <a:pt x="50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7636525" y="1917607"/>
              <a:ext cx="338058" cy="110265"/>
            </a:xfrm>
            <a:custGeom>
              <a:avLst/>
              <a:gdLst/>
              <a:ahLst/>
              <a:cxnLst/>
              <a:rect l="l" t="t" r="r" b="b"/>
              <a:pathLst>
                <a:path w="5028" h="1640" extrusionOk="0">
                  <a:moveTo>
                    <a:pt x="0" y="0"/>
                  </a:moveTo>
                  <a:lnTo>
                    <a:pt x="0" y="1177"/>
                  </a:lnTo>
                  <a:cubicBezTo>
                    <a:pt x="514" y="1345"/>
                    <a:pt x="1568" y="1639"/>
                    <a:pt x="2583" y="1639"/>
                  </a:cubicBezTo>
                  <a:cubicBezTo>
                    <a:pt x="3703" y="1639"/>
                    <a:pt x="4776" y="1281"/>
                    <a:pt x="5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7"/>
          <p:cNvGrpSpPr/>
          <p:nvPr/>
        </p:nvGrpSpPr>
        <p:grpSpPr>
          <a:xfrm>
            <a:off x="5383313" y="3504842"/>
            <a:ext cx="3760689" cy="1638463"/>
            <a:chOff x="4725703" y="3733978"/>
            <a:chExt cx="2031926" cy="885273"/>
          </a:xfrm>
        </p:grpSpPr>
        <p:sp>
          <p:nvSpPr>
            <p:cNvPr id="80" name="Google Shape;80;p7"/>
            <p:cNvSpPr/>
            <p:nvPr/>
          </p:nvSpPr>
          <p:spPr>
            <a:xfrm>
              <a:off x="6060474" y="3791800"/>
              <a:ext cx="697155" cy="827451"/>
            </a:xfrm>
            <a:custGeom>
              <a:avLst/>
              <a:gdLst/>
              <a:ahLst/>
              <a:cxnLst/>
              <a:rect l="l" t="t" r="r" b="b"/>
              <a:pathLst>
                <a:path w="11418" h="13552" extrusionOk="0">
                  <a:moveTo>
                    <a:pt x="11418" y="0"/>
                  </a:moveTo>
                  <a:lnTo>
                    <a:pt x="11091" y="137"/>
                  </a:lnTo>
                  <a:lnTo>
                    <a:pt x="9732" y="743"/>
                  </a:lnTo>
                  <a:cubicBezTo>
                    <a:pt x="9127" y="988"/>
                    <a:pt x="6714" y="2644"/>
                    <a:pt x="5756" y="3743"/>
                  </a:cubicBezTo>
                  <a:lnTo>
                    <a:pt x="5741" y="3757"/>
                  </a:lnTo>
                  <a:cubicBezTo>
                    <a:pt x="4887" y="4842"/>
                    <a:pt x="4115" y="6156"/>
                    <a:pt x="3216" y="7686"/>
                  </a:cubicBezTo>
                  <a:cubicBezTo>
                    <a:pt x="2459" y="9004"/>
                    <a:pt x="1701" y="10192"/>
                    <a:pt x="944" y="11183"/>
                  </a:cubicBezTo>
                  <a:cubicBezTo>
                    <a:pt x="836" y="11447"/>
                    <a:pt x="743" y="11696"/>
                    <a:pt x="695" y="11926"/>
                  </a:cubicBezTo>
                  <a:cubicBezTo>
                    <a:pt x="602" y="12126"/>
                    <a:pt x="510" y="12345"/>
                    <a:pt x="432" y="12546"/>
                  </a:cubicBezTo>
                  <a:cubicBezTo>
                    <a:pt x="201" y="13088"/>
                    <a:pt x="1" y="13552"/>
                    <a:pt x="1" y="13552"/>
                  </a:cubicBezTo>
                  <a:lnTo>
                    <a:pt x="11418" y="13552"/>
                  </a:lnTo>
                  <a:lnTo>
                    <a:pt x="114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5955517" y="3733978"/>
              <a:ext cx="802112" cy="885273"/>
            </a:xfrm>
            <a:custGeom>
              <a:avLst/>
              <a:gdLst/>
              <a:ahLst/>
              <a:cxnLst/>
              <a:rect l="l" t="t" r="r" b="b"/>
              <a:pathLst>
                <a:path w="13137" h="14499" extrusionOk="0">
                  <a:moveTo>
                    <a:pt x="13137" y="0"/>
                  </a:moveTo>
                  <a:cubicBezTo>
                    <a:pt x="10211" y="1114"/>
                    <a:pt x="8091" y="3791"/>
                    <a:pt x="7475" y="4582"/>
                  </a:cubicBezTo>
                  <a:lnTo>
                    <a:pt x="7460" y="4597"/>
                  </a:lnTo>
                  <a:cubicBezTo>
                    <a:pt x="6606" y="5681"/>
                    <a:pt x="5834" y="6995"/>
                    <a:pt x="4935" y="8525"/>
                  </a:cubicBezTo>
                  <a:cubicBezTo>
                    <a:pt x="4178" y="9839"/>
                    <a:pt x="3420" y="11031"/>
                    <a:pt x="2663" y="12022"/>
                  </a:cubicBezTo>
                  <a:cubicBezTo>
                    <a:pt x="1857" y="13044"/>
                    <a:pt x="1055" y="13849"/>
                    <a:pt x="187" y="14388"/>
                  </a:cubicBezTo>
                  <a:cubicBezTo>
                    <a:pt x="127" y="14421"/>
                    <a:pt x="64" y="14466"/>
                    <a:pt x="1" y="14499"/>
                  </a:cubicBezTo>
                  <a:lnTo>
                    <a:pt x="5570" y="14499"/>
                  </a:lnTo>
                  <a:cubicBezTo>
                    <a:pt x="5540" y="14035"/>
                    <a:pt x="5726" y="13044"/>
                    <a:pt x="6127" y="11789"/>
                  </a:cubicBezTo>
                  <a:cubicBezTo>
                    <a:pt x="7104" y="8681"/>
                    <a:pt x="9346" y="3947"/>
                    <a:pt x="12595" y="1734"/>
                  </a:cubicBezTo>
                  <a:cubicBezTo>
                    <a:pt x="12781" y="1612"/>
                    <a:pt x="12951" y="1504"/>
                    <a:pt x="13137" y="1393"/>
                  </a:cubicBezTo>
                  <a:lnTo>
                    <a:pt x="13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6490317" y="3964531"/>
              <a:ext cx="267310" cy="654720"/>
            </a:xfrm>
            <a:custGeom>
              <a:avLst/>
              <a:gdLst/>
              <a:ahLst/>
              <a:cxnLst/>
              <a:rect l="l" t="t" r="r" b="b"/>
              <a:pathLst>
                <a:path w="4378" h="10723" extrusionOk="0">
                  <a:moveTo>
                    <a:pt x="4378" y="0"/>
                  </a:moveTo>
                  <a:cubicBezTo>
                    <a:pt x="2800" y="1548"/>
                    <a:pt x="680" y="4690"/>
                    <a:pt x="1" y="10723"/>
                  </a:cubicBezTo>
                  <a:lnTo>
                    <a:pt x="4378" y="10723"/>
                  </a:lnTo>
                  <a:lnTo>
                    <a:pt x="43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4725703" y="4455677"/>
              <a:ext cx="994810" cy="163573"/>
            </a:xfrm>
            <a:custGeom>
              <a:avLst/>
              <a:gdLst/>
              <a:ahLst/>
              <a:cxnLst/>
              <a:rect l="l" t="t" r="r" b="b"/>
              <a:pathLst>
                <a:path w="16293" h="2679" extrusionOk="0">
                  <a:moveTo>
                    <a:pt x="6830" y="0"/>
                  </a:moveTo>
                  <a:cubicBezTo>
                    <a:pt x="6611" y="0"/>
                    <a:pt x="6392" y="10"/>
                    <a:pt x="6175" y="32"/>
                  </a:cubicBezTo>
                  <a:cubicBezTo>
                    <a:pt x="5663" y="80"/>
                    <a:pt x="5169" y="173"/>
                    <a:pt x="4675" y="310"/>
                  </a:cubicBezTo>
                  <a:cubicBezTo>
                    <a:pt x="3654" y="589"/>
                    <a:pt x="2707" y="1023"/>
                    <a:pt x="1950" y="1424"/>
                  </a:cubicBezTo>
                  <a:cubicBezTo>
                    <a:pt x="758" y="2059"/>
                    <a:pt x="1" y="2679"/>
                    <a:pt x="1" y="2679"/>
                  </a:cubicBezTo>
                  <a:lnTo>
                    <a:pt x="16293" y="2679"/>
                  </a:lnTo>
                  <a:cubicBezTo>
                    <a:pt x="14622" y="2181"/>
                    <a:pt x="13122" y="1610"/>
                    <a:pt x="11729" y="1131"/>
                  </a:cubicBezTo>
                  <a:cubicBezTo>
                    <a:pt x="9944" y="494"/>
                    <a:pt x="8357" y="0"/>
                    <a:pt x="6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5011145" y="4455677"/>
              <a:ext cx="709366" cy="163573"/>
            </a:xfrm>
            <a:custGeom>
              <a:avLst/>
              <a:gdLst/>
              <a:ahLst/>
              <a:cxnLst/>
              <a:rect l="l" t="t" r="r" b="b"/>
              <a:pathLst>
                <a:path w="11618" h="2679" extrusionOk="0">
                  <a:moveTo>
                    <a:pt x="2155" y="0"/>
                  </a:moveTo>
                  <a:cubicBezTo>
                    <a:pt x="1936" y="0"/>
                    <a:pt x="1717" y="10"/>
                    <a:pt x="1500" y="32"/>
                  </a:cubicBezTo>
                  <a:cubicBezTo>
                    <a:pt x="988" y="80"/>
                    <a:pt x="494" y="173"/>
                    <a:pt x="0" y="310"/>
                  </a:cubicBezTo>
                  <a:cubicBezTo>
                    <a:pt x="22" y="306"/>
                    <a:pt x="194" y="275"/>
                    <a:pt x="512" y="275"/>
                  </a:cubicBezTo>
                  <a:cubicBezTo>
                    <a:pt x="1284" y="275"/>
                    <a:pt x="2910" y="457"/>
                    <a:pt x="5321" y="1639"/>
                  </a:cubicBezTo>
                  <a:cubicBezTo>
                    <a:pt x="5907" y="1918"/>
                    <a:pt x="6527" y="2259"/>
                    <a:pt x="7207" y="2679"/>
                  </a:cubicBezTo>
                  <a:lnTo>
                    <a:pt x="11618" y="2679"/>
                  </a:lnTo>
                  <a:cubicBezTo>
                    <a:pt x="9947" y="2181"/>
                    <a:pt x="8447" y="1610"/>
                    <a:pt x="7054" y="1131"/>
                  </a:cubicBezTo>
                  <a:cubicBezTo>
                    <a:pt x="5269" y="494"/>
                    <a:pt x="3682" y="0"/>
                    <a:pt x="2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4725703" y="4520337"/>
              <a:ext cx="507388" cy="98913"/>
            </a:xfrm>
            <a:custGeom>
              <a:avLst/>
              <a:gdLst/>
              <a:ahLst/>
              <a:cxnLst/>
              <a:rect l="l" t="t" r="r" b="b"/>
              <a:pathLst>
                <a:path w="8310" h="1620" extrusionOk="0">
                  <a:moveTo>
                    <a:pt x="3730" y="1"/>
                  </a:moveTo>
                  <a:cubicBezTo>
                    <a:pt x="2989" y="1"/>
                    <a:pt x="2440" y="188"/>
                    <a:pt x="1950" y="365"/>
                  </a:cubicBezTo>
                  <a:cubicBezTo>
                    <a:pt x="758" y="1000"/>
                    <a:pt x="1" y="1620"/>
                    <a:pt x="1" y="1620"/>
                  </a:cubicBezTo>
                  <a:lnTo>
                    <a:pt x="8310" y="1620"/>
                  </a:lnTo>
                  <a:cubicBezTo>
                    <a:pt x="7983" y="1416"/>
                    <a:pt x="7675" y="1249"/>
                    <a:pt x="7382" y="1108"/>
                  </a:cubicBezTo>
                  <a:cubicBezTo>
                    <a:pt x="5748" y="261"/>
                    <a:pt x="4604" y="1"/>
                    <a:pt x="3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7"/>
          <p:cNvGrpSpPr/>
          <p:nvPr/>
        </p:nvGrpSpPr>
        <p:grpSpPr>
          <a:xfrm>
            <a:off x="115" y="-8"/>
            <a:ext cx="2309041" cy="1219607"/>
            <a:chOff x="3923900" y="2729950"/>
            <a:chExt cx="1411222" cy="745390"/>
          </a:xfrm>
        </p:grpSpPr>
        <p:sp>
          <p:nvSpPr>
            <p:cNvPr id="87" name="Google Shape;87;p7"/>
            <p:cNvSpPr/>
            <p:nvPr/>
          </p:nvSpPr>
          <p:spPr>
            <a:xfrm>
              <a:off x="3923900" y="2729950"/>
              <a:ext cx="1411222" cy="745390"/>
            </a:xfrm>
            <a:custGeom>
              <a:avLst/>
              <a:gdLst/>
              <a:ahLst/>
              <a:cxnLst/>
              <a:rect l="l" t="t" r="r" b="b"/>
              <a:pathLst>
                <a:path w="23113" h="12208" extrusionOk="0">
                  <a:moveTo>
                    <a:pt x="0" y="0"/>
                  </a:moveTo>
                  <a:lnTo>
                    <a:pt x="0" y="12208"/>
                  </a:lnTo>
                  <a:cubicBezTo>
                    <a:pt x="1314" y="11915"/>
                    <a:pt x="2878" y="11217"/>
                    <a:pt x="4051" y="9609"/>
                  </a:cubicBezTo>
                  <a:cubicBezTo>
                    <a:pt x="4392" y="9160"/>
                    <a:pt x="4701" y="8618"/>
                    <a:pt x="4964" y="8016"/>
                  </a:cubicBezTo>
                  <a:cubicBezTo>
                    <a:pt x="7099" y="3048"/>
                    <a:pt x="11168" y="3668"/>
                    <a:pt x="15223" y="3590"/>
                  </a:cubicBezTo>
                  <a:cubicBezTo>
                    <a:pt x="17558" y="3527"/>
                    <a:pt x="19894" y="3234"/>
                    <a:pt x="21843" y="1470"/>
                  </a:cubicBezTo>
                  <a:cubicBezTo>
                    <a:pt x="22292" y="1054"/>
                    <a:pt x="22708" y="572"/>
                    <a:pt x="23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3923900" y="2729950"/>
              <a:ext cx="1411222" cy="594212"/>
            </a:xfrm>
            <a:custGeom>
              <a:avLst/>
              <a:gdLst/>
              <a:ahLst/>
              <a:cxnLst/>
              <a:rect l="l" t="t" r="r" b="b"/>
              <a:pathLst>
                <a:path w="23113" h="9732" extrusionOk="0">
                  <a:moveTo>
                    <a:pt x="0" y="0"/>
                  </a:moveTo>
                  <a:lnTo>
                    <a:pt x="0" y="9731"/>
                  </a:lnTo>
                  <a:cubicBezTo>
                    <a:pt x="1329" y="9267"/>
                    <a:pt x="3063" y="8231"/>
                    <a:pt x="3772" y="5896"/>
                  </a:cubicBezTo>
                  <a:cubicBezTo>
                    <a:pt x="4705" y="2857"/>
                    <a:pt x="7730" y="2148"/>
                    <a:pt x="10402" y="2148"/>
                  </a:cubicBezTo>
                  <a:cubicBezTo>
                    <a:pt x="11282" y="2148"/>
                    <a:pt x="12123" y="2225"/>
                    <a:pt x="12839" y="2321"/>
                  </a:cubicBezTo>
                  <a:cubicBezTo>
                    <a:pt x="13768" y="2453"/>
                    <a:pt x="15047" y="2572"/>
                    <a:pt x="16392" y="2572"/>
                  </a:cubicBezTo>
                  <a:cubicBezTo>
                    <a:pt x="18365" y="2572"/>
                    <a:pt x="20481" y="2316"/>
                    <a:pt x="21843" y="1470"/>
                  </a:cubicBezTo>
                  <a:cubicBezTo>
                    <a:pt x="22430" y="1099"/>
                    <a:pt x="22879" y="620"/>
                    <a:pt x="2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3923900" y="2729950"/>
              <a:ext cx="1411222" cy="393149"/>
            </a:xfrm>
            <a:custGeom>
              <a:avLst/>
              <a:gdLst/>
              <a:ahLst/>
              <a:cxnLst/>
              <a:rect l="l" t="t" r="r" b="b"/>
              <a:pathLst>
                <a:path w="23113" h="6439" extrusionOk="0">
                  <a:moveTo>
                    <a:pt x="0" y="0"/>
                  </a:moveTo>
                  <a:lnTo>
                    <a:pt x="0" y="6438"/>
                  </a:lnTo>
                  <a:cubicBezTo>
                    <a:pt x="821" y="5989"/>
                    <a:pt x="1715" y="5213"/>
                    <a:pt x="2584" y="3899"/>
                  </a:cubicBezTo>
                  <a:cubicBezTo>
                    <a:pt x="4140" y="1548"/>
                    <a:pt x="6215" y="796"/>
                    <a:pt x="8656" y="796"/>
                  </a:cubicBezTo>
                  <a:cubicBezTo>
                    <a:pt x="10263" y="796"/>
                    <a:pt x="12029" y="1122"/>
                    <a:pt x="13909" y="1533"/>
                  </a:cubicBezTo>
                  <a:cubicBezTo>
                    <a:pt x="15052" y="1784"/>
                    <a:pt x="16116" y="1890"/>
                    <a:pt x="17090" y="1890"/>
                  </a:cubicBezTo>
                  <a:cubicBezTo>
                    <a:pt x="20082" y="1890"/>
                    <a:pt x="22213" y="888"/>
                    <a:pt x="23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7"/>
          <p:cNvSpPr txBox="1">
            <a:spLocks noGrp="1"/>
          </p:cNvSpPr>
          <p:nvPr>
            <p:ph type="title"/>
          </p:nvPr>
        </p:nvSpPr>
        <p:spPr>
          <a:xfrm>
            <a:off x="720010" y="52947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ubTitle" idx="1"/>
          </p:nvPr>
        </p:nvSpPr>
        <p:spPr>
          <a:xfrm>
            <a:off x="720000" y="1694025"/>
            <a:ext cx="4345800" cy="20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4559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3153900" y="1594650"/>
            <a:ext cx="5058900" cy="195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4" name="Google Shape;94;p8"/>
          <p:cNvGrpSpPr/>
          <p:nvPr/>
        </p:nvGrpSpPr>
        <p:grpSpPr>
          <a:xfrm>
            <a:off x="4425151" y="3087398"/>
            <a:ext cx="4718742" cy="2055869"/>
            <a:chOff x="4725703" y="3733978"/>
            <a:chExt cx="2031926" cy="885273"/>
          </a:xfrm>
        </p:grpSpPr>
        <p:sp>
          <p:nvSpPr>
            <p:cNvPr id="95" name="Google Shape;95;p8"/>
            <p:cNvSpPr/>
            <p:nvPr/>
          </p:nvSpPr>
          <p:spPr>
            <a:xfrm>
              <a:off x="6060474" y="3791800"/>
              <a:ext cx="697155" cy="827451"/>
            </a:xfrm>
            <a:custGeom>
              <a:avLst/>
              <a:gdLst/>
              <a:ahLst/>
              <a:cxnLst/>
              <a:rect l="l" t="t" r="r" b="b"/>
              <a:pathLst>
                <a:path w="11418" h="13552" extrusionOk="0">
                  <a:moveTo>
                    <a:pt x="11418" y="0"/>
                  </a:moveTo>
                  <a:lnTo>
                    <a:pt x="11091" y="137"/>
                  </a:lnTo>
                  <a:lnTo>
                    <a:pt x="9732" y="743"/>
                  </a:lnTo>
                  <a:cubicBezTo>
                    <a:pt x="9127" y="988"/>
                    <a:pt x="6714" y="2644"/>
                    <a:pt x="5756" y="3743"/>
                  </a:cubicBezTo>
                  <a:lnTo>
                    <a:pt x="5741" y="3757"/>
                  </a:lnTo>
                  <a:cubicBezTo>
                    <a:pt x="4887" y="4842"/>
                    <a:pt x="4115" y="6156"/>
                    <a:pt x="3216" y="7686"/>
                  </a:cubicBezTo>
                  <a:cubicBezTo>
                    <a:pt x="2459" y="9004"/>
                    <a:pt x="1701" y="10192"/>
                    <a:pt x="944" y="11183"/>
                  </a:cubicBezTo>
                  <a:cubicBezTo>
                    <a:pt x="836" y="11447"/>
                    <a:pt x="743" y="11696"/>
                    <a:pt x="695" y="11926"/>
                  </a:cubicBezTo>
                  <a:cubicBezTo>
                    <a:pt x="602" y="12126"/>
                    <a:pt x="510" y="12345"/>
                    <a:pt x="432" y="12546"/>
                  </a:cubicBezTo>
                  <a:cubicBezTo>
                    <a:pt x="201" y="13088"/>
                    <a:pt x="1" y="13552"/>
                    <a:pt x="1" y="13552"/>
                  </a:cubicBezTo>
                  <a:lnTo>
                    <a:pt x="11418" y="13552"/>
                  </a:lnTo>
                  <a:lnTo>
                    <a:pt x="114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5955517" y="3733978"/>
              <a:ext cx="802112" cy="885273"/>
            </a:xfrm>
            <a:custGeom>
              <a:avLst/>
              <a:gdLst/>
              <a:ahLst/>
              <a:cxnLst/>
              <a:rect l="l" t="t" r="r" b="b"/>
              <a:pathLst>
                <a:path w="13137" h="14499" extrusionOk="0">
                  <a:moveTo>
                    <a:pt x="13137" y="0"/>
                  </a:moveTo>
                  <a:cubicBezTo>
                    <a:pt x="10211" y="1114"/>
                    <a:pt x="8091" y="3791"/>
                    <a:pt x="7475" y="4582"/>
                  </a:cubicBezTo>
                  <a:lnTo>
                    <a:pt x="7460" y="4597"/>
                  </a:lnTo>
                  <a:cubicBezTo>
                    <a:pt x="6606" y="5681"/>
                    <a:pt x="5834" y="6995"/>
                    <a:pt x="4935" y="8525"/>
                  </a:cubicBezTo>
                  <a:cubicBezTo>
                    <a:pt x="4178" y="9839"/>
                    <a:pt x="3420" y="11031"/>
                    <a:pt x="2663" y="12022"/>
                  </a:cubicBezTo>
                  <a:cubicBezTo>
                    <a:pt x="1857" y="13044"/>
                    <a:pt x="1055" y="13849"/>
                    <a:pt x="187" y="14388"/>
                  </a:cubicBezTo>
                  <a:cubicBezTo>
                    <a:pt x="127" y="14421"/>
                    <a:pt x="64" y="14466"/>
                    <a:pt x="1" y="14499"/>
                  </a:cubicBezTo>
                  <a:lnTo>
                    <a:pt x="5570" y="14499"/>
                  </a:lnTo>
                  <a:cubicBezTo>
                    <a:pt x="5540" y="14035"/>
                    <a:pt x="5726" y="13044"/>
                    <a:pt x="6127" y="11789"/>
                  </a:cubicBezTo>
                  <a:cubicBezTo>
                    <a:pt x="7104" y="8681"/>
                    <a:pt x="9346" y="3947"/>
                    <a:pt x="12595" y="1734"/>
                  </a:cubicBezTo>
                  <a:cubicBezTo>
                    <a:pt x="12781" y="1612"/>
                    <a:pt x="12951" y="1504"/>
                    <a:pt x="13137" y="1393"/>
                  </a:cubicBezTo>
                  <a:lnTo>
                    <a:pt x="13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6490317" y="3964531"/>
              <a:ext cx="267310" cy="654720"/>
            </a:xfrm>
            <a:custGeom>
              <a:avLst/>
              <a:gdLst/>
              <a:ahLst/>
              <a:cxnLst/>
              <a:rect l="l" t="t" r="r" b="b"/>
              <a:pathLst>
                <a:path w="4378" h="10723" extrusionOk="0">
                  <a:moveTo>
                    <a:pt x="4378" y="0"/>
                  </a:moveTo>
                  <a:cubicBezTo>
                    <a:pt x="2800" y="1548"/>
                    <a:pt x="680" y="4690"/>
                    <a:pt x="1" y="10723"/>
                  </a:cubicBezTo>
                  <a:lnTo>
                    <a:pt x="4378" y="10723"/>
                  </a:lnTo>
                  <a:lnTo>
                    <a:pt x="43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4725703" y="4455677"/>
              <a:ext cx="994810" cy="163573"/>
            </a:xfrm>
            <a:custGeom>
              <a:avLst/>
              <a:gdLst/>
              <a:ahLst/>
              <a:cxnLst/>
              <a:rect l="l" t="t" r="r" b="b"/>
              <a:pathLst>
                <a:path w="16293" h="2679" extrusionOk="0">
                  <a:moveTo>
                    <a:pt x="6830" y="0"/>
                  </a:moveTo>
                  <a:cubicBezTo>
                    <a:pt x="6611" y="0"/>
                    <a:pt x="6392" y="10"/>
                    <a:pt x="6175" y="32"/>
                  </a:cubicBezTo>
                  <a:cubicBezTo>
                    <a:pt x="5663" y="80"/>
                    <a:pt x="5169" y="173"/>
                    <a:pt x="4675" y="310"/>
                  </a:cubicBezTo>
                  <a:cubicBezTo>
                    <a:pt x="3654" y="589"/>
                    <a:pt x="2707" y="1023"/>
                    <a:pt x="1950" y="1424"/>
                  </a:cubicBezTo>
                  <a:cubicBezTo>
                    <a:pt x="758" y="2059"/>
                    <a:pt x="1" y="2679"/>
                    <a:pt x="1" y="2679"/>
                  </a:cubicBezTo>
                  <a:lnTo>
                    <a:pt x="16293" y="2679"/>
                  </a:lnTo>
                  <a:cubicBezTo>
                    <a:pt x="14622" y="2181"/>
                    <a:pt x="13122" y="1610"/>
                    <a:pt x="11729" y="1131"/>
                  </a:cubicBezTo>
                  <a:cubicBezTo>
                    <a:pt x="9944" y="494"/>
                    <a:pt x="8357" y="0"/>
                    <a:pt x="6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5011145" y="4455677"/>
              <a:ext cx="709366" cy="163573"/>
            </a:xfrm>
            <a:custGeom>
              <a:avLst/>
              <a:gdLst/>
              <a:ahLst/>
              <a:cxnLst/>
              <a:rect l="l" t="t" r="r" b="b"/>
              <a:pathLst>
                <a:path w="11618" h="2679" extrusionOk="0">
                  <a:moveTo>
                    <a:pt x="2155" y="0"/>
                  </a:moveTo>
                  <a:cubicBezTo>
                    <a:pt x="1936" y="0"/>
                    <a:pt x="1717" y="10"/>
                    <a:pt x="1500" y="32"/>
                  </a:cubicBezTo>
                  <a:cubicBezTo>
                    <a:pt x="988" y="80"/>
                    <a:pt x="494" y="173"/>
                    <a:pt x="0" y="310"/>
                  </a:cubicBezTo>
                  <a:cubicBezTo>
                    <a:pt x="22" y="306"/>
                    <a:pt x="194" y="275"/>
                    <a:pt x="512" y="275"/>
                  </a:cubicBezTo>
                  <a:cubicBezTo>
                    <a:pt x="1284" y="275"/>
                    <a:pt x="2910" y="457"/>
                    <a:pt x="5321" y="1639"/>
                  </a:cubicBezTo>
                  <a:cubicBezTo>
                    <a:pt x="5907" y="1918"/>
                    <a:pt x="6527" y="2259"/>
                    <a:pt x="7207" y="2679"/>
                  </a:cubicBezTo>
                  <a:lnTo>
                    <a:pt x="11618" y="2679"/>
                  </a:lnTo>
                  <a:cubicBezTo>
                    <a:pt x="9947" y="2181"/>
                    <a:pt x="8447" y="1610"/>
                    <a:pt x="7054" y="1131"/>
                  </a:cubicBezTo>
                  <a:cubicBezTo>
                    <a:pt x="5269" y="494"/>
                    <a:pt x="3682" y="0"/>
                    <a:pt x="2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4725703" y="4520337"/>
              <a:ext cx="507388" cy="98913"/>
            </a:xfrm>
            <a:custGeom>
              <a:avLst/>
              <a:gdLst/>
              <a:ahLst/>
              <a:cxnLst/>
              <a:rect l="l" t="t" r="r" b="b"/>
              <a:pathLst>
                <a:path w="8310" h="1620" extrusionOk="0">
                  <a:moveTo>
                    <a:pt x="3730" y="1"/>
                  </a:moveTo>
                  <a:cubicBezTo>
                    <a:pt x="2989" y="1"/>
                    <a:pt x="2440" y="188"/>
                    <a:pt x="1950" y="365"/>
                  </a:cubicBezTo>
                  <a:cubicBezTo>
                    <a:pt x="758" y="1000"/>
                    <a:pt x="1" y="1620"/>
                    <a:pt x="1" y="1620"/>
                  </a:cubicBezTo>
                  <a:lnTo>
                    <a:pt x="8310" y="1620"/>
                  </a:lnTo>
                  <a:cubicBezTo>
                    <a:pt x="7983" y="1416"/>
                    <a:pt x="7675" y="1249"/>
                    <a:pt x="7382" y="1108"/>
                  </a:cubicBezTo>
                  <a:cubicBezTo>
                    <a:pt x="5748" y="261"/>
                    <a:pt x="4604" y="1"/>
                    <a:pt x="3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8"/>
          <p:cNvGrpSpPr/>
          <p:nvPr/>
        </p:nvGrpSpPr>
        <p:grpSpPr>
          <a:xfrm flipH="1">
            <a:off x="5791752" y="-127"/>
            <a:ext cx="3352358" cy="1770674"/>
            <a:chOff x="3923900" y="2729950"/>
            <a:chExt cx="1411222" cy="745390"/>
          </a:xfrm>
        </p:grpSpPr>
        <p:sp>
          <p:nvSpPr>
            <p:cNvPr id="102" name="Google Shape;102;p8"/>
            <p:cNvSpPr/>
            <p:nvPr/>
          </p:nvSpPr>
          <p:spPr>
            <a:xfrm>
              <a:off x="3923900" y="2729950"/>
              <a:ext cx="1411222" cy="745390"/>
            </a:xfrm>
            <a:custGeom>
              <a:avLst/>
              <a:gdLst/>
              <a:ahLst/>
              <a:cxnLst/>
              <a:rect l="l" t="t" r="r" b="b"/>
              <a:pathLst>
                <a:path w="23113" h="12208" extrusionOk="0">
                  <a:moveTo>
                    <a:pt x="0" y="0"/>
                  </a:moveTo>
                  <a:lnTo>
                    <a:pt x="0" y="12208"/>
                  </a:lnTo>
                  <a:cubicBezTo>
                    <a:pt x="1314" y="11915"/>
                    <a:pt x="2878" y="11217"/>
                    <a:pt x="4051" y="9609"/>
                  </a:cubicBezTo>
                  <a:cubicBezTo>
                    <a:pt x="4392" y="9160"/>
                    <a:pt x="4701" y="8618"/>
                    <a:pt x="4964" y="8016"/>
                  </a:cubicBezTo>
                  <a:cubicBezTo>
                    <a:pt x="7099" y="3048"/>
                    <a:pt x="11168" y="3668"/>
                    <a:pt x="15223" y="3590"/>
                  </a:cubicBezTo>
                  <a:cubicBezTo>
                    <a:pt x="17558" y="3527"/>
                    <a:pt x="19894" y="3234"/>
                    <a:pt x="21843" y="1470"/>
                  </a:cubicBezTo>
                  <a:cubicBezTo>
                    <a:pt x="22292" y="1054"/>
                    <a:pt x="22708" y="572"/>
                    <a:pt x="23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3923900" y="2729950"/>
              <a:ext cx="1411222" cy="594212"/>
            </a:xfrm>
            <a:custGeom>
              <a:avLst/>
              <a:gdLst/>
              <a:ahLst/>
              <a:cxnLst/>
              <a:rect l="l" t="t" r="r" b="b"/>
              <a:pathLst>
                <a:path w="23113" h="9732" extrusionOk="0">
                  <a:moveTo>
                    <a:pt x="0" y="0"/>
                  </a:moveTo>
                  <a:lnTo>
                    <a:pt x="0" y="9731"/>
                  </a:lnTo>
                  <a:cubicBezTo>
                    <a:pt x="1329" y="9267"/>
                    <a:pt x="3063" y="8231"/>
                    <a:pt x="3772" y="5896"/>
                  </a:cubicBezTo>
                  <a:cubicBezTo>
                    <a:pt x="4705" y="2857"/>
                    <a:pt x="7730" y="2148"/>
                    <a:pt x="10402" y="2148"/>
                  </a:cubicBezTo>
                  <a:cubicBezTo>
                    <a:pt x="11282" y="2148"/>
                    <a:pt x="12123" y="2225"/>
                    <a:pt x="12839" y="2321"/>
                  </a:cubicBezTo>
                  <a:cubicBezTo>
                    <a:pt x="13768" y="2453"/>
                    <a:pt x="15047" y="2572"/>
                    <a:pt x="16392" y="2572"/>
                  </a:cubicBezTo>
                  <a:cubicBezTo>
                    <a:pt x="18365" y="2572"/>
                    <a:pt x="20481" y="2316"/>
                    <a:pt x="21843" y="1470"/>
                  </a:cubicBezTo>
                  <a:cubicBezTo>
                    <a:pt x="22430" y="1099"/>
                    <a:pt x="22879" y="620"/>
                    <a:pt x="2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3923900" y="2729950"/>
              <a:ext cx="1411222" cy="393149"/>
            </a:xfrm>
            <a:custGeom>
              <a:avLst/>
              <a:gdLst/>
              <a:ahLst/>
              <a:cxnLst/>
              <a:rect l="l" t="t" r="r" b="b"/>
              <a:pathLst>
                <a:path w="23113" h="6439" extrusionOk="0">
                  <a:moveTo>
                    <a:pt x="0" y="0"/>
                  </a:moveTo>
                  <a:lnTo>
                    <a:pt x="0" y="6438"/>
                  </a:lnTo>
                  <a:cubicBezTo>
                    <a:pt x="821" y="5989"/>
                    <a:pt x="1715" y="5213"/>
                    <a:pt x="2584" y="3899"/>
                  </a:cubicBezTo>
                  <a:cubicBezTo>
                    <a:pt x="4140" y="1548"/>
                    <a:pt x="6215" y="796"/>
                    <a:pt x="8656" y="796"/>
                  </a:cubicBezTo>
                  <a:cubicBezTo>
                    <a:pt x="10263" y="796"/>
                    <a:pt x="12029" y="1122"/>
                    <a:pt x="13909" y="1533"/>
                  </a:cubicBezTo>
                  <a:cubicBezTo>
                    <a:pt x="15052" y="1784"/>
                    <a:pt x="16116" y="1890"/>
                    <a:pt x="17090" y="1890"/>
                  </a:cubicBezTo>
                  <a:cubicBezTo>
                    <a:pt x="20082" y="1890"/>
                    <a:pt x="22213" y="888"/>
                    <a:pt x="23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8"/>
          <p:cNvGrpSpPr/>
          <p:nvPr/>
        </p:nvGrpSpPr>
        <p:grpSpPr>
          <a:xfrm flipH="1">
            <a:off x="-245" y="-123"/>
            <a:ext cx="1595979" cy="2571919"/>
            <a:chOff x="7801477" y="-137"/>
            <a:chExt cx="1342513" cy="2163459"/>
          </a:xfrm>
        </p:grpSpPr>
        <p:sp>
          <p:nvSpPr>
            <p:cNvPr id="106" name="Google Shape;106;p8"/>
            <p:cNvSpPr/>
            <p:nvPr/>
          </p:nvSpPr>
          <p:spPr>
            <a:xfrm>
              <a:off x="7801477" y="-122"/>
              <a:ext cx="1342497" cy="2163444"/>
            </a:xfrm>
            <a:custGeom>
              <a:avLst/>
              <a:gdLst/>
              <a:ahLst/>
              <a:cxnLst/>
              <a:rect l="l" t="t" r="r" b="b"/>
              <a:pathLst>
                <a:path w="3436" h="5537" extrusionOk="0">
                  <a:moveTo>
                    <a:pt x="944" y="1"/>
                  </a:moveTo>
                  <a:cubicBezTo>
                    <a:pt x="1" y="2073"/>
                    <a:pt x="2459" y="4623"/>
                    <a:pt x="3435" y="5537"/>
                  </a:cubicBezTo>
                  <a:lnTo>
                    <a:pt x="34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8046716" y="-137"/>
              <a:ext cx="1097269" cy="1768227"/>
            </a:xfrm>
            <a:custGeom>
              <a:avLst/>
              <a:gdLst/>
              <a:ahLst/>
              <a:cxnLst/>
              <a:rect l="l" t="t" r="r" b="b"/>
              <a:pathLst>
                <a:path w="3436" h="5537" extrusionOk="0">
                  <a:moveTo>
                    <a:pt x="944" y="1"/>
                  </a:moveTo>
                  <a:cubicBezTo>
                    <a:pt x="1" y="2073"/>
                    <a:pt x="2459" y="4623"/>
                    <a:pt x="3435" y="5537"/>
                  </a:cubicBezTo>
                  <a:lnTo>
                    <a:pt x="34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8436960" y="-137"/>
              <a:ext cx="707030" cy="1378304"/>
            </a:xfrm>
            <a:custGeom>
              <a:avLst/>
              <a:gdLst/>
              <a:ahLst/>
              <a:cxnLst/>
              <a:rect l="l" t="t" r="r" b="b"/>
              <a:pathLst>
                <a:path w="2214" h="4316" extrusionOk="0">
                  <a:moveTo>
                    <a:pt x="958" y="1"/>
                  </a:moveTo>
                  <a:cubicBezTo>
                    <a:pt x="0" y="1393"/>
                    <a:pt x="899" y="2986"/>
                    <a:pt x="2213" y="4315"/>
                  </a:cubicBezTo>
                  <a:lnTo>
                    <a:pt x="22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9"/>
          <p:cNvGrpSpPr/>
          <p:nvPr/>
        </p:nvGrpSpPr>
        <p:grpSpPr>
          <a:xfrm rot="5400000" flipH="1">
            <a:off x="-783625" y="783794"/>
            <a:ext cx="3760689" cy="2193175"/>
            <a:chOff x="4725703" y="3733978"/>
            <a:chExt cx="2031926" cy="885273"/>
          </a:xfrm>
        </p:grpSpPr>
        <p:sp>
          <p:nvSpPr>
            <p:cNvPr id="111" name="Google Shape;111;p9"/>
            <p:cNvSpPr/>
            <p:nvPr/>
          </p:nvSpPr>
          <p:spPr>
            <a:xfrm>
              <a:off x="6060474" y="3791800"/>
              <a:ext cx="697155" cy="827451"/>
            </a:xfrm>
            <a:custGeom>
              <a:avLst/>
              <a:gdLst/>
              <a:ahLst/>
              <a:cxnLst/>
              <a:rect l="l" t="t" r="r" b="b"/>
              <a:pathLst>
                <a:path w="11418" h="13552" extrusionOk="0">
                  <a:moveTo>
                    <a:pt x="11418" y="0"/>
                  </a:moveTo>
                  <a:lnTo>
                    <a:pt x="11091" y="137"/>
                  </a:lnTo>
                  <a:lnTo>
                    <a:pt x="9732" y="743"/>
                  </a:lnTo>
                  <a:cubicBezTo>
                    <a:pt x="9127" y="988"/>
                    <a:pt x="6714" y="2644"/>
                    <a:pt x="5756" y="3743"/>
                  </a:cubicBezTo>
                  <a:lnTo>
                    <a:pt x="5741" y="3757"/>
                  </a:lnTo>
                  <a:cubicBezTo>
                    <a:pt x="4887" y="4842"/>
                    <a:pt x="4115" y="6156"/>
                    <a:pt x="3216" y="7686"/>
                  </a:cubicBezTo>
                  <a:cubicBezTo>
                    <a:pt x="2459" y="9004"/>
                    <a:pt x="1701" y="10192"/>
                    <a:pt x="944" y="11183"/>
                  </a:cubicBezTo>
                  <a:cubicBezTo>
                    <a:pt x="836" y="11447"/>
                    <a:pt x="743" y="11696"/>
                    <a:pt x="695" y="11926"/>
                  </a:cubicBezTo>
                  <a:cubicBezTo>
                    <a:pt x="602" y="12126"/>
                    <a:pt x="510" y="12345"/>
                    <a:pt x="432" y="12546"/>
                  </a:cubicBezTo>
                  <a:cubicBezTo>
                    <a:pt x="201" y="13088"/>
                    <a:pt x="1" y="13552"/>
                    <a:pt x="1" y="13552"/>
                  </a:cubicBezTo>
                  <a:lnTo>
                    <a:pt x="11418" y="13552"/>
                  </a:lnTo>
                  <a:lnTo>
                    <a:pt x="114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5955517" y="3733978"/>
              <a:ext cx="802112" cy="885273"/>
            </a:xfrm>
            <a:custGeom>
              <a:avLst/>
              <a:gdLst/>
              <a:ahLst/>
              <a:cxnLst/>
              <a:rect l="l" t="t" r="r" b="b"/>
              <a:pathLst>
                <a:path w="13137" h="14499" extrusionOk="0">
                  <a:moveTo>
                    <a:pt x="13137" y="0"/>
                  </a:moveTo>
                  <a:cubicBezTo>
                    <a:pt x="10211" y="1114"/>
                    <a:pt x="8091" y="3791"/>
                    <a:pt x="7475" y="4582"/>
                  </a:cubicBezTo>
                  <a:lnTo>
                    <a:pt x="7460" y="4597"/>
                  </a:lnTo>
                  <a:cubicBezTo>
                    <a:pt x="6606" y="5681"/>
                    <a:pt x="5834" y="6995"/>
                    <a:pt x="4935" y="8525"/>
                  </a:cubicBezTo>
                  <a:cubicBezTo>
                    <a:pt x="4178" y="9839"/>
                    <a:pt x="3420" y="11031"/>
                    <a:pt x="2663" y="12022"/>
                  </a:cubicBezTo>
                  <a:cubicBezTo>
                    <a:pt x="1857" y="13044"/>
                    <a:pt x="1055" y="13849"/>
                    <a:pt x="187" y="14388"/>
                  </a:cubicBezTo>
                  <a:cubicBezTo>
                    <a:pt x="127" y="14421"/>
                    <a:pt x="64" y="14466"/>
                    <a:pt x="1" y="14499"/>
                  </a:cubicBezTo>
                  <a:lnTo>
                    <a:pt x="5570" y="14499"/>
                  </a:lnTo>
                  <a:cubicBezTo>
                    <a:pt x="5540" y="14035"/>
                    <a:pt x="5726" y="13044"/>
                    <a:pt x="6127" y="11789"/>
                  </a:cubicBezTo>
                  <a:cubicBezTo>
                    <a:pt x="7104" y="8681"/>
                    <a:pt x="9346" y="3947"/>
                    <a:pt x="12595" y="1734"/>
                  </a:cubicBezTo>
                  <a:cubicBezTo>
                    <a:pt x="12781" y="1612"/>
                    <a:pt x="12951" y="1504"/>
                    <a:pt x="13137" y="1393"/>
                  </a:cubicBezTo>
                  <a:lnTo>
                    <a:pt x="13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6490317" y="3964531"/>
              <a:ext cx="267310" cy="654720"/>
            </a:xfrm>
            <a:custGeom>
              <a:avLst/>
              <a:gdLst/>
              <a:ahLst/>
              <a:cxnLst/>
              <a:rect l="l" t="t" r="r" b="b"/>
              <a:pathLst>
                <a:path w="4378" h="10723" extrusionOk="0">
                  <a:moveTo>
                    <a:pt x="4378" y="0"/>
                  </a:moveTo>
                  <a:cubicBezTo>
                    <a:pt x="2800" y="1548"/>
                    <a:pt x="680" y="4690"/>
                    <a:pt x="1" y="10723"/>
                  </a:cubicBezTo>
                  <a:lnTo>
                    <a:pt x="4378" y="10723"/>
                  </a:lnTo>
                  <a:lnTo>
                    <a:pt x="43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4725703" y="4455677"/>
              <a:ext cx="994810" cy="163573"/>
            </a:xfrm>
            <a:custGeom>
              <a:avLst/>
              <a:gdLst/>
              <a:ahLst/>
              <a:cxnLst/>
              <a:rect l="l" t="t" r="r" b="b"/>
              <a:pathLst>
                <a:path w="16293" h="2679" extrusionOk="0">
                  <a:moveTo>
                    <a:pt x="6830" y="0"/>
                  </a:moveTo>
                  <a:cubicBezTo>
                    <a:pt x="6611" y="0"/>
                    <a:pt x="6392" y="10"/>
                    <a:pt x="6175" y="32"/>
                  </a:cubicBezTo>
                  <a:cubicBezTo>
                    <a:pt x="5663" y="80"/>
                    <a:pt x="5169" y="173"/>
                    <a:pt x="4675" y="310"/>
                  </a:cubicBezTo>
                  <a:cubicBezTo>
                    <a:pt x="3654" y="589"/>
                    <a:pt x="2707" y="1023"/>
                    <a:pt x="1950" y="1424"/>
                  </a:cubicBezTo>
                  <a:cubicBezTo>
                    <a:pt x="758" y="2059"/>
                    <a:pt x="1" y="2679"/>
                    <a:pt x="1" y="2679"/>
                  </a:cubicBezTo>
                  <a:lnTo>
                    <a:pt x="16293" y="2679"/>
                  </a:lnTo>
                  <a:cubicBezTo>
                    <a:pt x="14622" y="2181"/>
                    <a:pt x="13122" y="1610"/>
                    <a:pt x="11729" y="1131"/>
                  </a:cubicBezTo>
                  <a:cubicBezTo>
                    <a:pt x="9944" y="494"/>
                    <a:pt x="8357" y="0"/>
                    <a:pt x="6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9"/>
            <p:cNvSpPr/>
            <p:nvPr/>
          </p:nvSpPr>
          <p:spPr>
            <a:xfrm>
              <a:off x="5011145" y="4455677"/>
              <a:ext cx="709366" cy="163573"/>
            </a:xfrm>
            <a:custGeom>
              <a:avLst/>
              <a:gdLst/>
              <a:ahLst/>
              <a:cxnLst/>
              <a:rect l="l" t="t" r="r" b="b"/>
              <a:pathLst>
                <a:path w="11618" h="2679" extrusionOk="0">
                  <a:moveTo>
                    <a:pt x="2155" y="0"/>
                  </a:moveTo>
                  <a:cubicBezTo>
                    <a:pt x="1936" y="0"/>
                    <a:pt x="1717" y="10"/>
                    <a:pt x="1500" y="32"/>
                  </a:cubicBezTo>
                  <a:cubicBezTo>
                    <a:pt x="988" y="80"/>
                    <a:pt x="494" y="173"/>
                    <a:pt x="0" y="310"/>
                  </a:cubicBezTo>
                  <a:cubicBezTo>
                    <a:pt x="22" y="306"/>
                    <a:pt x="194" y="275"/>
                    <a:pt x="512" y="275"/>
                  </a:cubicBezTo>
                  <a:cubicBezTo>
                    <a:pt x="1284" y="275"/>
                    <a:pt x="2910" y="457"/>
                    <a:pt x="5321" y="1639"/>
                  </a:cubicBezTo>
                  <a:cubicBezTo>
                    <a:pt x="5907" y="1918"/>
                    <a:pt x="6527" y="2259"/>
                    <a:pt x="7207" y="2679"/>
                  </a:cubicBezTo>
                  <a:lnTo>
                    <a:pt x="11618" y="2679"/>
                  </a:lnTo>
                  <a:cubicBezTo>
                    <a:pt x="9947" y="2181"/>
                    <a:pt x="8447" y="1610"/>
                    <a:pt x="7054" y="1131"/>
                  </a:cubicBezTo>
                  <a:cubicBezTo>
                    <a:pt x="5269" y="494"/>
                    <a:pt x="3682" y="0"/>
                    <a:pt x="2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4725703" y="4520337"/>
              <a:ext cx="507388" cy="98913"/>
            </a:xfrm>
            <a:custGeom>
              <a:avLst/>
              <a:gdLst/>
              <a:ahLst/>
              <a:cxnLst/>
              <a:rect l="l" t="t" r="r" b="b"/>
              <a:pathLst>
                <a:path w="8310" h="1620" extrusionOk="0">
                  <a:moveTo>
                    <a:pt x="3730" y="1"/>
                  </a:moveTo>
                  <a:cubicBezTo>
                    <a:pt x="2989" y="1"/>
                    <a:pt x="2440" y="188"/>
                    <a:pt x="1950" y="365"/>
                  </a:cubicBezTo>
                  <a:cubicBezTo>
                    <a:pt x="758" y="1000"/>
                    <a:pt x="1" y="1620"/>
                    <a:pt x="1" y="1620"/>
                  </a:cubicBezTo>
                  <a:lnTo>
                    <a:pt x="8310" y="1620"/>
                  </a:lnTo>
                  <a:cubicBezTo>
                    <a:pt x="7983" y="1416"/>
                    <a:pt x="7675" y="1249"/>
                    <a:pt x="7382" y="1108"/>
                  </a:cubicBezTo>
                  <a:cubicBezTo>
                    <a:pt x="5748" y="261"/>
                    <a:pt x="4604" y="1"/>
                    <a:pt x="3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9"/>
          <p:cNvSpPr txBox="1">
            <a:spLocks noGrp="1"/>
          </p:cNvSpPr>
          <p:nvPr>
            <p:ph type="title"/>
          </p:nvPr>
        </p:nvSpPr>
        <p:spPr>
          <a:xfrm>
            <a:off x="713211" y="1552575"/>
            <a:ext cx="4276200" cy="11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subTitle" idx="1"/>
          </p:nvPr>
        </p:nvSpPr>
        <p:spPr>
          <a:xfrm>
            <a:off x="713200" y="2637650"/>
            <a:ext cx="42762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"/>
          <p:cNvSpPr txBox="1">
            <a:spLocks noGrp="1"/>
          </p:cNvSpPr>
          <p:nvPr>
            <p:ph type="title"/>
          </p:nvPr>
        </p:nvSpPr>
        <p:spPr>
          <a:xfrm>
            <a:off x="720000" y="3656075"/>
            <a:ext cx="4743300" cy="963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1" name="Google Shape;121;p10"/>
          <p:cNvGrpSpPr/>
          <p:nvPr/>
        </p:nvGrpSpPr>
        <p:grpSpPr>
          <a:xfrm>
            <a:off x="-401" y="-217"/>
            <a:ext cx="3895396" cy="2057500"/>
            <a:chOff x="3923900" y="2729950"/>
            <a:chExt cx="1411222" cy="745390"/>
          </a:xfrm>
        </p:grpSpPr>
        <p:sp>
          <p:nvSpPr>
            <p:cNvPr id="122" name="Google Shape;122;p10"/>
            <p:cNvSpPr/>
            <p:nvPr/>
          </p:nvSpPr>
          <p:spPr>
            <a:xfrm>
              <a:off x="3923900" y="2729950"/>
              <a:ext cx="1411222" cy="745390"/>
            </a:xfrm>
            <a:custGeom>
              <a:avLst/>
              <a:gdLst/>
              <a:ahLst/>
              <a:cxnLst/>
              <a:rect l="l" t="t" r="r" b="b"/>
              <a:pathLst>
                <a:path w="23113" h="12208" extrusionOk="0">
                  <a:moveTo>
                    <a:pt x="0" y="0"/>
                  </a:moveTo>
                  <a:lnTo>
                    <a:pt x="0" y="12208"/>
                  </a:lnTo>
                  <a:cubicBezTo>
                    <a:pt x="1314" y="11915"/>
                    <a:pt x="2878" y="11217"/>
                    <a:pt x="4051" y="9609"/>
                  </a:cubicBezTo>
                  <a:cubicBezTo>
                    <a:pt x="4392" y="9160"/>
                    <a:pt x="4701" y="8618"/>
                    <a:pt x="4964" y="8016"/>
                  </a:cubicBezTo>
                  <a:cubicBezTo>
                    <a:pt x="7099" y="3048"/>
                    <a:pt x="11168" y="3668"/>
                    <a:pt x="15223" y="3590"/>
                  </a:cubicBezTo>
                  <a:cubicBezTo>
                    <a:pt x="17558" y="3527"/>
                    <a:pt x="19894" y="3234"/>
                    <a:pt x="21843" y="1470"/>
                  </a:cubicBezTo>
                  <a:cubicBezTo>
                    <a:pt x="22292" y="1054"/>
                    <a:pt x="22708" y="572"/>
                    <a:pt x="23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3923900" y="2729950"/>
              <a:ext cx="1411222" cy="594212"/>
            </a:xfrm>
            <a:custGeom>
              <a:avLst/>
              <a:gdLst/>
              <a:ahLst/>
              <a:cxnLst/>
              <a:rect l="l" t="t" r="r" b="b"/>
              <a:pathLst>
                <a:path w="23113" h="9732" extrusionOk="0">
                  <a:moveTo>
                    <a:pt x="0" y="0"/>
                  </a:moveTo>
                  <a:lnTo>
                    <a:pt x="0" y="9731"/>
                  </a:lnTo>
                  <a:cubicBezTo>
                    <a:pt x="1329" y="9267"/>
                    <a:pt x="3063" y="8231"/>
                    <a:pt x="3772" y="5896"/>
                  </a:cubicBezTo>
                  <a:cubicBezTo>
                    <a:pt x="4705" y="2857"/>
                    <a:pt x="7730" y="2148"/>
                    <a:pt x="10402" y="2148"/>
                  </a:cubicBezTo>
                  <a:cubicBezTo>
                    <a:pt x="11282" y="2148"/>
                    <a:pt x="12123" y="2225"/>
                    <a:pt x="12839" y="2321"/>
                  </a:cubicBezTo>
                  <a:cubicBezTo>
                    <a:pt x="13768" y="2453"/>
                    <a:pt x="15047" y="2572"/>
                    <a:pt x="16392" y="2572"/>
                  </a:cubicBezTo>
                  <a:cubicBezTo>
                    <a:pt x="18365" y="2572"/>
                    <a:pt x="20481" y="2316"/>
                    <a:pt x="21843" y="1470"/>
                  </a:cubicBezTo>
                  <a:cubicBezTo>
                    <a:pt x="22430" y="1099"/>
                    <a:pt x="22879" y="620"/>
                    <a:pt x="2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3923900" y="2729950"/>
              <a:ext cx="1411222" cy="393149"/>
            </a:xfrm>
            <a:custGeom>
              <a:avLst/>
              <a:gdLst/>
              <a:ahLst/>
              <a:cxnLst/>
              <a:rect l="l" t="t" r="r" b="b"/>
              <a:pathLst>
                <a:path w="23113" h="6439" extrusionOk="0">
                  <a:moveTo>
                    <a:pt x="0" y="0"/>
                  </a:moveTo>
                  <a:lnTo>
                    <a:pt x="0" y="6438"/>
                  </a:lnTo>
                  <a:cubicBezTo>
                    <a:pt x="821" y="5989"/>
                    <a:pt x="1715" y="5213"/>
                    <a:pt x="2584" y="3899"/>
                  </a:cubicBezTo>
                  <a:cubicBezTo>
                    <a:pt x="4140" y="1548"/>
                    <a:pt x="6215" y="796"/>
                    <a:pt x="8656" y="796"/>
                  </a:cubicBezTo>
                  <a:cubicBezTo>
                    <a:pt x="10263" y="796"/>
                    <a:pt x="12029" y="1122"/>
                    <a:pt x="13909" y="1533"/>
                  </a:cubicBezTo>
                  <a:cubicBezTo>
                    <a:pt x="15052" y="1784"/>
                    <a:pt x="16116" y="1890"/>
                    <a:pt x="17090" y="1890"/>
                  </a:cubicBezTo>
                  <a:cubicBezTo>
                    <a:pt x="20082" y="1890"/>
                    <a:pt x="22213" y="888"/>
                    <a:pt x="23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10"/>
          <p:cNvGrpSpPr/>
          <p:nvPr/>
        </p:nvGrpSpPr>
        <p:grpSpPr>
          <a:xfrm>
            <a:off x="7701818" y="-125"/>
            <a:ext cx="1442127" cy="2571919"/>
            <a:chOff x="7801477" y="-137"/>
            <a:chExt cx="1342513" cy="2163459"/>
          </a:xfrm>
        </p:grpSpPr>
        <p:sp>
          <p:nvSpPr>
            <p:cNvPr id="126" name="Google Shape;126;p10"/>
            <p:cNvSpPr/>
            <p:nvPr/>
          </p:nvSpPr>
          <p:spPr>
            <a:xfrm>
              <a:off x="7801477" y="-122"/>
              <a:ext cx="1342497" cy="2163444"/>
            </a:xfrm>
            <a:custGeom>
              <a:avLst/>
              <a:gdLst/>
              <a:ahLst/>
              <a:cxnLst/>
              <a:rect l="l" t="t" r="r" b="b"/>
              <a:pathLst>
                <a:path w="3436" h="5537" extrusionOk="0">
                  <a:moveTo>
                    <a:pt x="944" y="1"/>
                  </a:moveTo>
                  <a:cubicBezTo>
                    <a:pt x="1" y="2073"/>
                    <a:pt x="2459" y="4623"/>
                    <a:pt x="3435" y="5537"/>
                  </a:cubicBezTo>
                  <a:lnTo>
                    <a:pt x="34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8046716" y="-137"/>
              <a:ext cx="1097269" cy="1768227"/>
            </a:xfrm>
            <a:custGeom>
              <a:avLst/>
              <a:gdLst/>
              <a:ahLst/>
              <a:cxnLst/>
              <a:rect l="l" t="t" r="r" b="b"/>
              <a:pathLst>
                <a:path w="3436" h="5537" extrusionOk="0">
                  <a:moveTo>
                    <a:pt x="944" y="1"/>
                  </a:moveTo>
                  <a:cubicBezTo>
                    <a:pt x="1" y="2073"/>
                    <a:pt x="2459" y="4623"/>
                    <a:pt x="3435" y="5537"/>
                  </a:cubicBezTo>
                  <a:lnTo>
                    <a:pt x="34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8436960" y="-137"/>
              <a:ext cx="707030" cy="1378304"/>
            </a:xfrm>
            <a:custGeom>
              <a:avLst/>
              <a:gdLst/>
              <a:ahLst/>
              <a:cxnLst/>
              <a:rect l="l" t="t" r="r" b="b"/>
              <a:pathLst>
                <a:path w="2214" h="4316" extrusionOk="0">
                  <a:moveTo>
                    <a:pt x="958" y="1"/>
                  </a:moveTo>
                  <a:cubicBezTo>
                    <a:pt x="0" y="1393"/>
                    <a:pt x="899" y="2986"/>
                    <a:pt x="2213" y="4315"/>
                  </a:cubicBezTo>
                  <a:lnTo>
                    <a:pt x="22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3"/>
          <p:cNvGrpSpPr/>
          <p:nvPr/>
        </p:nvGrpSpPr>
        <p:grpSpPr>
          <a:xfrm flipH="1">
            <a:off x="4" y="-1"/>
            <a:ext cx="1255471" cy="2023126"/>
            <a:chOff x="7888529" y="-1"/>
            <a:chExt cx="1255471" cy="2023126"/>
          </a:xfrm>
        </p:grpSpPr>
        <p:sp>
          <p:nvSpPr>
            <p:cNvPr id="144" name="Google Shape;144;p13"/>
            <p:cNvSpPr/>
            <p:nvPr/>
          </p:nvSpPr>
          <p:spPr>
            <a:xfrm rot="10800000">
              <a:off x="7888529" y="-1"/>
              <a:ext cx="1255471" cy="2023126"/>
            </a:xfrm>
            <a:custGeom>
              <a:avLst/>
              <a:gdLst/>
              <a:ahLst/>
              <a:cxnLst/>
              <a:rect l="l" t="t" r="r" b="b"/>
              <a:pathLst>
                <a:path w="3235" h="5213" extrusionOk="0">
                  <a:moveTo>
                    <a:pt x="1" y="0"/>
                  </a:moveTo>
                  <a:lnTo>
                    <a:pt x="1" y="5213"/>
                  </a:lnTo>
                  <a:lnTo>
                    <a:pt x="2355" y="5213"/>
                  </a:lnTo>
                  <a:cubicBezTo>
                    <a:pt x="3235" y="3264"/>
                    <a:pt x="929" y="86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" name="Google Shape;145;p13"/>
            <p:cNvGrpSpPr/>
            <p:nvPr/>
          </p:nvGrpSpPr>
          <p:grpSpPr>
            <a:xfrm>
              <a:off x="8130773" y="0"/>
              <a:ext cx="1013226" cy="1632751"/>
              <a:chOff x="8762898" y="764175"/>
              <a:chExt cx="1013226" cy="1632751"/>
            </a:xfrm>
          </p:grpSpPr>
          <p:sp>
            <p:nvSpPr>
              <p:cNvPr id="146" name="Google Shape;146;p13"/>
              <p:cNvSpPr/>
              <p:nvPr/>
            </p:nvSpPr>
            <p:spPr>
              <a:xfrm rot="10800000">
                <a:off x="8762898" y="764175"/>
                <a:ext cx="1013226" cy="1632751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5213" extrusionOk="0">
                    <a:moveTo>
                      <a:pt x="1" y="0"/>
                    </a:moveTo>
                    <a:lnTo>
                      <a:pt x="1" y="5213"/>
                    </a:lnTo>
                    <a:lnTo>
                      <a:pt x="2355" y="5213"/>
                    </a:lnTo>
                    <a:cubicBezTo>
                      <a:pt x="3235" y="3264"/>
                      <a:pt x="929" y="865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 rot="10800000">
                <a:off x="9150915" y="764177"/>
                <a:ext cx="625203" cy="136953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4070" extrusionOk="0">
                    <a:moveTo>
                      <a:pt x="1" y="1"/>
                    </a:moveTo>
                    <a:lnTo>
                      <a:pt x="1" y="4070"/>
                    </a:lnTo>
                    <a:lnTo>
                      <a:pt x="1378" y="4070"/>
                    </a:lnTo>
                    <a:cubicBezTo>
                      <a:pt x="1857" y="2707"/>
                      <a:pt x="977" y="1178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8" name="Google Shape;148;p13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1"/>
          </p:nvPr>
        </p:nvSpPr>
        <p:spPr>
          <a:xfrm>
            <a:off x="1849287" y="1842465"/>
            <a:ext cx="2609100" cy="5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2" hasCustomPrompt="1"/>
          </p:nvPr>
        </p:nvSpPr>
        <p:spPr>
          <a:xfrm>
            <a:off x="976148" y="1707863"/>
            <a:ext cx="8733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3"/>
          </p:nvPr>
        </p:nvSpPr>
        <p:spPr>
          <a:xfrm>
            <a:off x="5558673" y="1842474"/>
            <a:ext cx="2609100" cy="5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4" hasCustomPrompt="1"/>
          </p:nvPr>
        </p:nvSpPr>
        <p:spPr>
          <a:xfrm>
            <a:off x="4685459" y="1707813"/>
            <a:ext cx="8733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5"/>
          </p:nvPr>
        </p:nvSpPr>
        <p:spPr>
          <a:xfrm>
            <a:off x="1849287" y="3427573"/>
            <a:ext cx="2609100" cy="5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6" hasCustomPrompt="1"/>
          </p:nvPr>
        </p:nvSpPr>
        <p:spPr>
          <a:xfrm>
            <a:off x="976138" y="3287177"/>
            <a:ext cx="8733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13"/>
          <p:cNvSpPr txBox="1">
            <a:spLocks noGrp="1"/>
          </p:cNvSpPr>
          <p:nvPr>
            <p:ph type="subTitle" idx="7"/>
          </p:nvPr>
        </p:nvSpPr>
        <p:spPr>
          <a:xfrm>
            <a:off x="5558645" y="3427575"/>
            <a:ext cx="2609100" cy="5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8" hasCustomPrompt="1"/>
          </p:nvPr>
        </p:nvSpPr>
        <p:spPr>
          <a:xfrm>
            <a:off x="4685459" y="3287197"/>
            <a:ext cx="8733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9"/>
          </p:nvPr>
        </p:nvSpPr>
        <p:spPr>
          <a:xfrm>
            <a:off x="1849302" y="1541750"/>
            <a:ext cx="26091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13"/>
          </p:nvPr>
        </p:nvSpPr>
        <p:spPr>
          <a:xfrm>
            <a:off x="5558617" y="1541750"/>
            <a:ext cx="26091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14"/>
          </p:nvPr>
        </p:nvSpPr>
        <p:spPr>
          <a:xfrm>
            <a:off x="1849454" y="3126849"/>
            <a:ext cx="26091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15"/>
          </p:nvPr>
        </p:nvSpPr>
        <p:spPr>
          <a:xfrm>
            <a:off x="5558770" y="3126849"/>
            <a:ext cx="26091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13"/>
          <p:cNvGrpSpPr/>
          <p:nvPr/>
        </p:nvGrpSpPr>
        <p:grpSpPr>
          <a:xfrm>
            <a:off x="7446546" y="4001206"/>
            <a:ext cx="1697596" cy="1142350"/>
            <a:chOff x="7446546" y="4001206"/>
            <a:chExt cx="1697596" cy="1142350"/>
          </a:xfrm>
        </p:grpSpPr>
        <p:grpSp>
          <p:nvGrpSpPr>
            <p:cNvPr id="162" name="Google Shape;162;p13"/>
            <p:cNvGrpSpPr/>
            <p:nvPr/>
          </p:nvGrpSpPr>
          <p:grpSpPr>
            <a:xfrm>
              <a:off x="7446546" y="4001206"/>
              <a:ext cx="1697596" cy="1142350"/>
              <a:chOff x="6319987" y="2397201"/>
              <a:chExt cx="1226321" cy="825218"/>
            </a:xfrm>
          </p:grpSpPr>
          <p:sp>
            <p:nvSpPr>
              <p:cNvPr id="163" name="Google Shape;163;p13"/>
              <p:cNvSpPr/>
              <p:nvPr/>
            </p:nvSpPr>
            <p:spPr>
              <a:xfrm>
                <a:off x="6319987" y="2397201"/>
                <a:ext cx="1226320" cy="825218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3729" extrusionOk="0">
                    <a:moveTo>
                      <a:pt x="5540" y="0"/>
                    </a:moveTo>
                    <a:cubicBezTo>
                      <a:pt x="5139" y="357"/>
                      <a:pt x="4471" y="620"/>
                      <a:pt x="3420" y="635"/>
                    </a:cubicBezTo>
                    <a:cubicBezTo>
                      <a:pt x="0" y="695"/>
                      <a:pt x="249" y="3728"/>
                      <a:pt x="249" y="3728"/>
                    </a:cubicBezTo>
                    <a:lnTo>
                      <a:pt x="5540" y="3728"/>
                    </a:lnTo>
                    <a:lnTo>
                      <a:pt x="55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3"/>
              <p:cNvSpPr/>
              <p:nvPr/>
            </p:nvSpPr>
            <p:spPr>
              <a:xfrm>
                <a:off x="6596384" y="2582923"/>
                <a:ext cx="949923" cy="639485"/>
              </a:xfrm>
              <a:custGeom>
                <a:avLst/>
                <a:gdLst/>
                <a:ahLst/>
                <a:cxnLst/>
                <a:rect l="l" t="t" r="r" b="b"/>
                <a:pathLst>
                  <a:path w="5262" h="3543" extrusionOk="0">
                    <a:moveTo>
                      <a:pt x="5261" y="0"/>
                    </a:moveTo>
                    <a:cubicBezTo>
                      <a:pt x="4875" y="342"/>
                      <a:pt x="4240" y="587"/>
                      <a:pt x="3249" y="602"/>
                    </a:cubicBezTo>
                    <a:cubicBezTo>
                      <a:pt x="0" y="665"/>
                      <a:pt x="234" y="3542"/>
                      <a:pt x="234" y="3542"/>
                    </a:cubicBezTo>
                    <a:lnTo>
                      <a:pt x="5261" y="3542"/>
                    </a:lnTo>
                    <a:lnTo>
                      <a:pt x="526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5" name="Google Shape;165;p13"/>
            <p:cNvSpPr/>
            <p:nvPr/>
          </p:nvSpPr>
          <p:spPr>
            <a:xfrm>
              <a:off x="8202197" y="4509528"/>
              <a:ext cx="941806" cy="634002"/>
            </a:xfrm>
            <a:custGeom>
              <a:avLst/>
              <a:gdLst/>
              <a:ahLst/>
              <a:cxnLst/>
              <a:rect l="l" t="t" r="r" b="b"/>
              <a:pathLst>
                <a:path w="5262" h="3543" extrusionOk="0">
                  <a:moveTo>
                    <a:pt x="5261" y="0"/>
                  </a:moveTo>
                  <a:cubicBezTo>
                    <a:pt x="4875" y="342"/>
                    <a:pt x="4240" y="587"/>
                    <a:pt x="3249" y="602"/>
                  </a:cubicBezTo>
                  <a:cubicBezTo>
                    <a:pt x="0" y="665"/>
                    <a:pt x="234" y="3542"/>
                    <a:pt x="234" y="3542"/>
                  </a:cubicBezTo>
                  <a:lnTo>
                    <a:pt x="5261" y="3542"/>
                  </a:lnTo>
                  <a:lnTo>
                    <a:pt x="5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"/>
          <p:cNvSpPr txBox="1">
            <a:spLocks noGrp="1"/>
          </p:cNvSpPr>
          <p:nvPr>
            <p:ph type="title"/>
          </p:nvPr>
        </p:nvSpPr>
        <p:spPr>
          <a:xfrm>
            <a:off x="720000" y="1315088"/>
            <a:ext cx="4045200" cy="18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subTitle" idx="1"/>
          </p:nvPr>
        </p:nvSpPr>
        <p:spPr>
          <a:xfrm>
            <a:off x="720000" y="3091738"/>
            <a:ext cx="40452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4" name="Google Shape;274;p23"/>
          <p:cNvSpPr>
            <a:spLocks noGrp="1"/>
          </p:cNvSpPr>
          <p:nvPr>
            <p:ph type="pic" idx="2"/>
          </p:nvPr>
        </p:nvSpPr>
        <p:spPr>
          <a:xfrm>
            <a:off x="5139100" y="1011600"/>
            <a:ext cx="3115500" cy="31203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275" name="Google Shape;275;p23"/>
          <p:cNvGrpSpPr/>
          <p:nvPr/>
        </p:nvGrpSpPr>
        <p:grpSpPr>
          <a:xfrm flipH="1">
            <a:off x="-12" y="3504842"/>
            <a:ext cx="3760689" cy="1638463"/>
            <a:chOff x="4725703" y="3733978"/>
            <a:chExt cx="2031926" cy="885273"/>
          </a:xfrm>
        </p:grpSpPr>
        <p:sp>
          <p:nvSpPr>
            <p:cNvPr id="276" name="Google Shape;276;p23"/>
            <p:cNvSpPr/>
            <p:nvPr/>
          </p:nvSpPr>
          <p:spPr>
            <a:xfrm>
              <a:off x="6060474" y="3791800"/>
              <a:ext cx="697155" cy="827451"/>
            </a:xfrm>
            <a:custGeom>
              <a:avLst/>
              <a:gdLst/>
              <a:ahLst/>
              <a:cxnLst/>
              <a:rect l="l" t="t" r="r" b="b"/>
              <a:pathLst>
                <a:path w="11418" h="13552" extrusionOk="0">
                  <a:moveTo>
                    <a:pt x="11418" y="0"/>
                  </a:moveTo>
                  <a:lnTo>
                    <a:pt x="11091" y="137"/>
                  </a:lnTo>
                  <a:lnTo>
                    <a:pt x="9732" y="743"/>
                  </a:lnTo>
                  <a:cubicBezTo>
                    <a:pt x="9127" y="988"/>
                    <a:pt x="6714" y="2644"/>
                    <a:pt x="5756" y="3743"/>
                  </a:cubicBezTo>
                  <a:lnTo>
                    <a:pt x="5741" y="3757"/>
                  </a:lnTo>
                  <a:cubicBezTo>
                    <a:pt x="4887" y="4842"/>
                    <a:pt x="4115" y="6156"/>
                    <a:pt x="3216" y="7686"/>
                  </a:cubicBezTo>
                  <a:cubicBezTo>
                    <a:pt x="2459" y="9004"/>
                    <a:pt x="1701" y="10192"/>
                    <a:pt x="944" y="11183"/>
                  </a:cubicBezTo>
                  <a:cubicBezTo>
                    <a:pt x="836" y="11447"/>
                    <a:pt x="743" y="11696"/>
                    <a:pt x="695" y="11926"/>
                  </a:cubicBezTo>
                  <a:cubicBezTo>
                    <a:pt x="602" y="12126"/>
                    <a:pt x="510" y="12345"/>
                    <a:pt x="432" y="12546"/>
                  </a:cubicBezTo>
                  <a:cubicBezTo>
                    <a:pt x="201" y="13088"/>
                    <a:pt x="1" y="13552"/>
                    <a:pt x="1" y="13552"/>
                  </a:cubicBezTo>
                  <a:lnTo>
                    <a:pt x="11418" y="13552"/>
                  </a:lnTo>
                  <a:lnTo>
                    <a:pt x="114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5955517" y="3733978"/>
              <a:ext cx="802112" cy="885273"/>
            </a:xfrm>
            <a:custGeom>
              <a:avLst/>
              <a:gdLst/>
              <a:ahLst/>
              <a:cxnLst/>
              <a:rect l="l" t="t" r="r" b="b"/>
              <a:pathLst>
                <a:path w="13137" h="14499" extrusionOk="0">
                  <a:moveTo>
                    <a:pt x="13137" y="0"/>
                  </a:moveTo>
                  <a:cubicBezTo>
                    <a:pt x="10211" y="1114"/>
                    <a:pt x="8091" y="3791"/>
                    <a:pt x="7475" y="4582"/>
                  </a:cubicBezTo>
                  <a:lnTo>
                    <a:pt x="7460" y="4597"/>
                  </a:lnTo>
                  <a:cubicBezTo>
                    <a:pt x="6606" y="5681"/>
                    <a:pt x="5834" y="6995"/>
                    <a:pt x="4935" y="8525"/>
                  </a:cubicBezTo>
                  <a:cubicBezTo>
                    <a:pt x="4178" y="9839"/>
                    <a:pt x="3420" y="11031"/>
                    <a:pt x="2663" y="12022"/>
                  </a:cubicBezTo>
                  <a:cubicBezTo>
                    <a:pt x="1857" y="13044"/>
                    <a:pt x="1055" y="13849"/>
                    <a:pt x="187" y="14388"/>
                  </a:cubicBezTo>
                  <a:cubicBezTo>
                    <a:pt x="127" y="14421"/>
                    <a:pt x="64" y="14466"/>
                    <a:pt x="1" y="14499"/>
                  </a:cubicBezTo>
                  <a:lnTo>
                    <a:pt x="5570" y="14499"/>
                  </a:lnTo>
                  <a:cubicBezTo>
                    <a:pt x="5540" y="14035"/>
                    <a:pt x="5726" y="13044"/>
                    <a:pt x="6127" y="11789"/>
                  </a:cubicBezTo>
                  <a:cubicBezTo>
                    <a:pt x="7104" y="8681"/>
                    <a:pt x="9346" y="3947"/>
                    <a:pt x="12595" y="1734"/>
                  </a:cubicBezTo>
                  <a:cubicBezTo>
                    <a:pt x="12781" y="1612"/>
                    <a:pt x="12951" y="1504"/>
                    <a:pt x="13137" y="1393"/>
                  </a:cubicBezTo>
                  <a:lnTo>
                    <a:pt x="13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6490317" y="3964531"/>
              <a:ext cx="267310" cy="654720"/>
            </a:xfrm>
            <a:custGeom>
              <a:avLst/>
              <a:gdLst/>
              <a:ahLst/>
              <a:cxnLst/>
              <a:rect l="l" t="t" r="r" b="b"/>
              <a:pathLst>
                <a:path w="4378" h="10723" extrusionOk="0">
                  <a:moveTo>
                    <a:pt x="4378" y="0"/>
                  </a:moveTo>
                  <a:cubicBezTo>
                    <a:pt x="2800" y="1548"/>
                    <a:pt x="680" y="4690"/>
                    <a:pt x="1" y="10723"/>
                  </a:cubicBezTo>
                  <a:lnTo>
                    <a:pt x="4378" y="10723"/>
                  </a:lnTo>
                  <a:lnTo>
                    <a:pt x="43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4725703" y="4455677"/>
              <a:ext cx="994810" cy="163573"/>
            </a:xfrm>
            <a:custGeom>
              <a:avLst/>
              <a:gdLst/>
              <a:ahLst/>
              <a:cxnLst/>
              <a:rect l="l" t="t" r="r" b="b"/>
              <a:pathLst>
                <a:path w="16293" h="2679" extrusionOk="0">
                  <a:moveTo>
                    <a:pt x="6830" y="0"/>
                  </a:moveTo>
                  <a:cubicBezTo>
                    <a:pt x="6611" y="0"/>
                    <a:pt x="6392" y="10"/>
                    <a:pt x="6175" y="32"/>
                  </a:cubicBezTo>
                  <a:cubicBezTo>
                    <a:pt x="5663" y="80"/>
                    <a:pt x="5169" y="173"/>
                    <a:pt x="4675" y="310"/>
                  </a:cubicBezTo>
                  <a:cubicBezTo>
                    <a:pt x="3654" y="589"/>
                    <a:pt x="2707" y="1023"/>
                    <a:pt x="1950" y="1424"/>
                  </a:cubicBezTo>
                  <a:cubicBezTo>
                    <a:pt x="758" y="2059"/>
                    <a:pt x="1" y="2679"/>
                    <a:pt x="1" y="2679"/>
                  </a:cubicBezTo>
                  <a:lnTo>
                    <a:pt x="16293" y="2679"/>
                  </a:lnTo>
                  <a:cubicBezTo>
                    <a:pt x="14622" y="2181"/>
                    <a:pt x="13122" y="1610"/>
                    <a:pt x="11729" y="1131"/>
                  </a:cubicBezTo>
                  <a:cubicBezTo>
                    <a:pt x="9944" y="494"/>
                    <a:pt x="8357" y="0"/>
                    <a:pt x="6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5011145" y="4455677"/>
              <a:ext cx="709366" cy="163573"/>
            </a:xfrm>
            <a:custGeom>
              <a:avLst/>
              <a:gdLst/>
              <a:ahLst/>
              <a:cxnLst/>
              <a:rect l="l" t="t" r="r" b="b"/>
              <a:pathLst>
                <a:path w="11618" h="2679" extrusionOk="0">
                  <a:moveTo>
                    <a:pt x="2155" y="0"/>
                  </a:moveTo>
                  <a:cubicBezTo>
                    <a:pt x="1936" y="0"/>
                    <a:pt x="1717" y="10"/>
                    <a:pt x="1500" y="32"/>
                  </a:cubicBezTo>
                  <a:cubicBezTo>
                    <a:pt x="988" y="80"/>
                    <a:pt x="494" y="173"/>
                    <a:pt x="0" y="310"/>
                  </a:cubicBezTo>
                  <a:cubicBezTo>
                    <a:pt x="22" y="306"/>
                    <a:pt x="194" y="275"/>
                    <a:pt x="512" y="275"/>
                  </a:cubicBezTo>
                  <a:cubicBezTo>
                    <a:pt x="1284" y="275"/>
                    <a:pt x="2910" y="457"/>
                    <a:pt x="5321" y="1639"/>
                  </a:cubicBezTo>
                  <a:cubicBezTo>
                    <a:pt x="5907" y="1918"/>
                    <a:pt x="6527" y="2259"/>
                    <a:pt x="7207" y="2679"/>
                  </a:cubicBezTo>
                  <a:lnTo>
                    <a:pt x="11618" y="2679"/>
                  </a:lnTo>
                  <a:cubicBezTo>
                    <a:pt x="9947" y="2181"/>
                    <a:pt x="8447" y="1610"/>
                    <a:pt x="7054" y="1131"/>
                  </a:cubicBezTo>
                  <a:cubicBezTo>
                    <a:pt x="5269" y="494"/>
                    <a:pt x="3682" y="0"/>
                    <a:pt x="2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4725703" y="4520337"/>
              <a:ext cx="507388" cy="98913"/>
            </a:xfrm>
            <a:custGeom>
              <a:avLst/>
              <a:gdLst/>
              <a:ahLst/>
              <a:cxnLst/>
              <a:rect l="l" t="t" r="r" b="b"/>
              <a:pathLst>
                <a:path w="8310" h="1620" extrusionOk="0">
                  <a:moveTo>
                    <a:pt x="3730" y="1"/>
                  </a:moveTo>
                  <a:cubicBezTo>
                    <a:pt x="2989" y="1"/>
                    <a:pt x="2440" y="188"/>
                    <a:pt x="1950" y="365"/>
                  </a:cubicBezTo>
                  <a:cubicBezTo>
                    <a:pt x="758" y="1000"/>
                    <a:pt x="1" y="1620"/>
                    <a:pt x="1" y="1620"/>
                  </a:cubicBezTo>
                  <a:lnTo>
                    <a:pt x="8310" y="1620"/>
                  </a:lnTo>
                  <a:cubicBezTo>
                    <a:pt x="7983" y="1416"/>
                    <a:pt x="7675" y="1249"/>
                    <a:pt x="7382" y="1108"/>
                  </a:cubicBezTo>
                  <a:cubicBezTo>
                    <a:pt x="5748" y="261"/>
                    <a:pt x="4604" y="1"/>
                    <a:pt x="3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82;p23"/>
          <p:cNvGrpSpPr/>
          <p:nvPr/>
        </p:nvGrpSpPr>
        <p:grpSpPr>
          <a:xfrm>
            <a:off x="3" y="-130"/>
            <a:ext cx="2444519" cy="1291164"/>
            <a:chOff x="3923900" y="2729950"/>
            <a:chExt cx="1411222" cy="745390"/>
          </a:xfrm>
        </p:grpSpPr>
        <p:sp>
          <p:nvSpPr>
            <p:cNvPr id="283" name="Google Shape;283;p23"/>
            <p:cNvSpPr/>
            <p:nvPr/>
          </p:nvSpPr>
          <p:spPr>
            <a:xfrm>
              <a:off x="3923900" y="2729950"/>
              <a:ext cx="1411222" cy="745390"/>
            </a:xfrm>
            <a:custGeom>
              <a:avLst/>
              <a:gdLst/>
              <a:ahLst/>
              <a:cxnLst/>
              <a:rect l="l" t="t" r="r" b="b"/>
              <a:pathLst>
                <a:path w="23113" h="12208" extrusionOk="0">
                  <a:moveTo>
                    <a:pt x="0" y="0"/>
                  </a:moveTo>
                  <a:lnTo>
                    <a:pt x="0" y="12208"/>
                  </a:lnTo>
                  <a:cubicBezTo>
                    <a:pt x="1314" y="11915"/>
                    <a:pt x="2878" y="11217"/>
                    <a:pt x="4051" y="9609"/>
                  </a:cubicBezTo>
                  <a:cubicBezTo>
                    <a:pt x="4392" y="9160"/>
                    <a:pt x="4701" y="8618"/>
                    <a:pt x="4964" y="8016"/>
                  </a:cubicBezTo>
                  <a:cubicBezTo>
                    <a:pt x="7099" y="3048"/>
                    <a:pt x="11168" y="3668"/>
                    <a:pt x="15223" y="3590"/>
                  </a:cubicBezTo>
                  <a:cubicBezTo>
                    <a:pt x="17558" y="3527"/>
                    <a:pt x="19894" y="3234"/>
                    <a:pt x="21843" y="1470"/>
                  </a:cubicBezTo>
                  <a:cubicBezTo>
                    <a:pt x="22292" y="1054"/>
                    <a:pt x="22708" y="572"/>
                    <a:pt x="23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3923900" y="2729950"/>
              <a:ext cx="1411222" cy="594212"/>
            </a:xfrm>
            <a:custGeom>
              <a:avLst/>
              <a:gdLst/>
              <a:ahLst/>
              <a:cxnLst/>
              <a:rect l="l" t="t" r="r" b="b"/>
              <a:pathLst>
                <a:path w="23113" h="9732" extrusionOk="0">
                  <a:moveTo>
                    <a:pt x="0" y="0"/>
                  </a:moveTo>
                  <a:lnTo>
                    <a:pt x="0" y="9731"/>
                  </a:lnTo>
                  <a:cubicBezTo>
                    <a:pt x="1329" y="9267"/>
                    <a:pt x="3063" y="8231"/>
                    <a:pt x="3772" y="5896"/>
                  </a:cubicBezTo>
                  <a:cubicBezTo>
                    <a:pt x="4705" y="2857"/>
                    <a:pt x="7730" y="2148"/>
                    <a:pt x="10402" y="2148"/>
                  </a:cubicBezTo>
                  <a:cubicBezTo>
                    <a:pt x="11282" y="2148"/>
                    <a:pt x="12123" y="2225"/>
                    <a:pt x="12839" y="2321"/>
                  </a:cubicBezTo>
                  <a:cubicBezTo>
                    <a:pt x="13768" y="2453"/>
                    <a:pt x="15047" y="2572"/>
                    <a:pt x="16392" y="2572"/>
                  </a:cubicBezTo>
                  <a:cubicBezTo>
                    <a:pt x="18365" y="2572"/>
                    <a:pt x="20481" y="2316"/>
                    <a:pt x="21843" y="1470"/>
                  </a:cubicBezTo>
                  <a:cubicBezTo>
                    <a:pt x="22430" y="1099"/>
                    <a:pt x="22879" y="620"/>
                    <a:pt x="2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3923900" y="2729950"/>
              <a:ext cx="1411222" cy="393149"/>
            </a:xfrm>
            <a:custGeom>
              <a:avLst/>
              <a:gdLst/>
              <a:ahLst/>
              <a:cxnLst/>
              <a:rect l="l" t="t" r="r" b="b"/>
              <a:pathLst>
                <a:path w="23113" h="6439" extrusionOk="0">
                  <a:moveTo>
                    <a:pt x="0" y="0"/>
                  </a:moveTo>
                  <a:lnTo>
                    <a:pt x="0" y="6438"/>
                  </a:lnTo>
                  <a:cubicBezTo>
                    <a:pt x="821" y="5989"/>
                    <a:pt x="1715" y="5213"/>
                    <a:pt x="2584" y="3899"/>
                  </a:cubicBezTo>
                  <a:cubicBezTo>
                    <a:pt x="4140" y="1548"/>
                    <a:pt x="6215" y="796"/>
                    <a:pt x="8656" y="796"/>
                  </a:cubicBezTo>
                  <a:cubicBezTo>
                    <a:pt x="10263" y="796"/>
                    <a:pt x="12029" y="1122"/>
                    <a:pt x="13909" y="1533"/>
                  </a:cubicBezTo>
                  <a:cubicBezTo>
                    <a:pt x="15052" y="1784"/>
                    <a:pt x="16116" y="1890"/>
                    <a:pt x="17090" y="1890"/>
                  </a:cubicBezTo>
                  <a:cubicBezTo>
                    <a:pt x="20082" y="1890"/>
                    <a:pt x="22213" y="888"/>
                    <a:pt x="23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23"/>
          <p:cNvGrpSpPr/>
          <p:nvPr/>
        </p:nvGrpSpPr>
        <p:grpSpPr>
          <a:xfrm>
            <a:off x="7801477" y="-137"/>
            <a:ext cx="1342513" cy="2163459"/>
            <a:chOff x="7801477" y="-137"/>
            <a:chExt cx="1342513" cy="2163459"/>
          </a:xfrm>
        </p:grpSpPr>
        <p:sp>
          <p:nvSpPr>
            <p:cNvPr id="287" name="Google Shape;287;p23"/>
            <p:cNvSpPr/>
            <p:nvPr/>
          </p:nvSpPr>
          <p:spPr>
            <a:xfrm>
              <a:off x="7801477" y="-122"/>
              <a:ext cx="1342497" cy="2163444"/>
            </a:xfrm>
            <a:custGeom>
              <a:avLst/>
              <a:gdLst/>
              <a:ahLst/>
              <a:cxnLst/>
              <a:rect l="l" t="t" r="r" b="b"/>
              <a:pathLst>
                <a:path w="3436" h="5537" extrusionOk="0">
                  <a:moveTo>
                    <a:pt x="944" y="1"/>
                  </a:moveTo>
                  <a:cubicBezTo>
                    <a:pt x="1" y="2073"/>
                    <a:pt x="2459" y="4623"/>
                    <a:pt x="3435" y="5537"/>
                  </a:cubicBezTo>
                  <a:lnTo>
                    <a:pt x="34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8046716" y="-137"/>
              <a:ext cx="1097269" cy="1768227"/>
            </a:xfrm>
            <a:custGeom>
              <a:avLst/>
              <a:gdLst/>
              <a:ahLst/>
              <a:cxnLst/>
              <a:rect l="l" t="t" r="r" b="b"/>
              <a:pathLst>
                <a:path w="3436" h="5537" extrusionOk="0">
                  <a:moveTo>
                    <a:pt x="944" y="1"/>
                  </a:moveTo>
                  <a:cubicBezTo>
                    <a:pt x="1" y="2073"/>
                    <a:pt x="2459" y="4623"/>
                    <a:pt x="3435" y="5537"/>
                  </a:cubicBezTo>
                  <a:lnTo>
                    <a:pt x="34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8436960" y="-137"/>
              <a:ext cx="707030" cy="1378304"/>
            </a:xfrm>
            <a:custGeom>
              <a:avLst/>
              <a:gdLst/>
              <a:ahLst/>
              <a:cxnLst/>
              <a:rect l="l" t="t" r="r" b="b"/>
              <a:pathLst>
                <a:path w="2214" h="4316" extrusionOk="0">
                  <a:moveTo>
                    <a:pt x="958" y="1"/>
                  </a:moveTo>
                  <a:cubicBezTo>
                    <a:pt x="0" y="1393"/>
                    <a:pt x="899" y="2986"/>
                    <a:pt x="2213" y="4315"/>
                  </a:cubicBezTo>
                  <a:lnTo>
                    <a:pt x="22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9" r:id="rId8"/>
    <p:sldLayoutId id="2147483669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0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image" Target="../media/image56.webp"/><Relationship Id="rId4" Type="http://schemas.openxmlformats.org/officeDocument/2006/relationships/image" Target="../media/image5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6.webp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38"/>
          <p:cNvGrpSpPr/>
          <p:nvPr/>
        </p:nvGrpSpPr>
        <p:grpSpPr>
          <a:xfrm>
            <a:off x="6063729" y="3227653"/>
            <a:ext cx="2622210" cy="1915851"/>
            <a:chOff x="6315804" y="1408303"/>
            <a:chExt cx="2622210" cy="1915851"/>
          </a:xfrm>
        </p:grpSpPr>
        <p:sp>
          <p:nvSpPr>
            <p:cNvPr id="504" name="Google Shape;504;p38"/>
            <p:cNvSpPr/>
            <p:nvPr/>
          </p:nvSpPr>
          <p:spPr>
            <a:xfrm>
              <a:off x="7312751" y="2597010"/>
              <a:ext cx="497365" cy="727140"/>
            </a:xfrm>
            <a:custGeom>
              <a:avLst/>
              <a:gdLst/>
              <a:ahLst/>
              <a:cxnLst/>
              <a:rect l="l" t="t" r="r" b="b"/>
              <a:pathLst>
                <a:path w="2708" h="3959" extrusionOk="0">
                  <a:moveTo>
                    <a:pt x="2477" y="1"/>
                  </a:moveTo>
                  <a:lnTo>
                    <a:pt x="1085" y="75"/>
                  </a:lnTo>
                  <a:lnTo>
                    <a:pt x="216" y="123"/>
                  </a:lnTo>
                  <a:lnTo>
                    <a:pt x="201" y="309"/>
                  </a:lnTo>
                  <a:lnTo>
                    <a:pt x="186" y="602"/>
                  </a:lnTo>
                  <a:lnTo>
                    <a:pt x="1" y="3959"/>
                  </a:lnTo>
                  <a:lnTo>
                    <a:pt x="2707" y="3959"/>
                  </a:lnTo>
                  <a:lnTo>
                    <a:pt x="2507" y="632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944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7312751" y="2707579"/>
              <a:ext cx="34345" cy="616572"/>
            </a:xfrm>
            <a:custGeom>
              <a:avLst/>
              <a:gdLst/>
              <a:ahLst/>
              <a:cxnLst/>
              <a:rect l="l" t="t" r="r" b="b"/>
              <a:pathLst>
                <a:path w="187" h="3357" extrusionOk="0">
                  <a:moveTo>
                    <a:pt x="186" y="0"/>
                  </a:moveTo>
                  <a:lnTo>
                    <a:pt x="1" y="3357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7312751" y="2707579"/>
              <a:ext cx="210296" cy="616572"/>
            </a:xfrm>
            <a:custGeom>
              <a:avLst/>
              <a:gdLst/>
              <a:ahLst/>
              <a:cxnLst/>
              <a:rect l="l" t="t" r="r" b="b"/>
              <a:pathLst>
                <a:path w="1145" h="3357" extrusionOk="0">
                  <a:moveTo>
                    <a:pt x="186" y="0"/>
                  </a:moveTo>
                  <a:lnTo>
                    <a:pt x="1" y="3357"/>
                  </a:lnTo>
                  <a:lnTo>
                    <a:pt x="606" y="3357"/>
                  </a:lnTo>
                  <a:lnTo>
                    <a:pt x="543" y="371"/>
                  </a:lnTo>
                  <a:cubicBezTo>
                    <a:pt x="806" y="308"/>
                    <a:pt x="1100" y="123"/>
                    <a:pt x="1144" y="93"/>
                  </a:cubicBezTo>
                  <a:lnTo>
                    <a:pt x="1144" y="93"/>
                  </a:lnTo>
                  <a:cubicBezTo>
                    <a:pt x="929" y="108"/>
                    <a:pt x="791" y="156"/>
                    <a:pt x="699" y="156"/>
                  </a:cubicBezTo>
                  <a:lnTo>
                    <a:pt x="650" y="156"/>
                  </a:lnTo>
                  <a:cubicBezTo>
                    <a:pt x="572" y="141"/>
                    <a:pt x="387" y="108"/>
                    <a:pt x="186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6977191" y="1408303"/>
              <a:ext cx="1105663" cy="1332508"/>
            </a:xfrm>
            <a:custGeom>
              <a:avLst/>
              <a:gdLst/>
              <a:ahLst/>
              <a:cxnLst/>
              <a:rect l="l" t="t" r="r" b="b"/>
              <a:pathLst>
                <a:path w="6020" h="7255" extrusionOk="0">
                  <a:moveTo>
                    <a:pt x="2878" y="0"/>
                  </a:moveTo>
                  <a:cubicBezTo>
                    <a:pt x="2773" y="0"/>
                    <a:pt x="2672" y="68"/>
                    <a:pt x="2633" y="269"/>
                  </a:cubicBezTo>
                  <a:cubicBezTo>
                    <a:pt x="2526" y="762"/>
                    <a:pt x="2526" y="1876"/>
                    <a:pt x="2507" y="2017"/>
                  </a:cubicBezTo>
                  <a:cubicBezTo>
                    <a:pt x="2492" y="2155"/>
                    <a:pt x="2540" y="3131"/>
                    <a:pt x="2462" y="3176"/>
                  </a:cubicBezTo>
                  <a:cubicBezTo>
                    <a:pt x="2456" y="3178"/>
                    <a:pt x="2449" y="3180"/>
                    <a:pt x="2441" y="3180"/>
                  </a:cubicBezTo>
                  <a:cubicBezTo>
                    <a:pt x="2365" y="3180"/>
                    <a:pt x="2266" y="3038"/>
                    <a:pt x="2154" y="2726"/>
                  </a:cubicBezTo>
                  <a:cubicBezTo>
                    <a:pt x="2076" y="2541"/>
                    <a:pt x="1950" y="2247"/>
                    <a:pt x="1857" y="1984"/>
                  </a:cubicBezTo>
                  <a:cubicBezTo>
                    <a:pt x="1783" y="1813"/>
                    <a:pt x="1720" y="1646"/>
                    <a:pt x="1672" y="1520"/>
                  </a:cubicBezTo>
                  <a:cubicBezTo>
                    <a:pt x="1583" y="1227"/>
                    <a:pt x="1482" y="961"/>
                    <a:pt x="1312" y="961"/>
                  </a:cubicBezTo>
                  <a:cubicBezTo>
                    <a:pt x="1304" y="961"/>
                    <a:pt x="1295" y="961"/>
                    <a:pt x="1286" y="963"/>
                  </a:cubicBezTo>
                  <a:cubicBezTo>
                    <a:pt x="1085" y="978"/>
                    <a:pt x="1022" y="1148"/>
                    <a:pt x="1115" y="1646"/>
                  </a:cubicBezTo>
                  <a:cubicBezTo>
                    <a:pt x="1208" y="2155"/>
                    <a:pt x="1319" y="2463"/>
                    <a:pt x="1349" y="2712"/>
                  </a:cubicBezTo>
                  <a:cubicBezTo>
                    <a:pt x="1393" y="2960"/>
                    <a:pt x="1627" y="3562"/>
                    <a:pt x="1612" y="3670"/>
                  </a:cubicBezTo>
                  <a:lnTo>
                    <a:pt x="1612" y="3688"/>
                  </a:lnTo>
                  <a:cubicBezTo>
                    <a:pt x="1589" y="3725"/>
                    <a:pt x="1554" y="3777"/>
                    <a:pt x="1496" y="3777"/>
                  </a:cubicBezTo>
                  <a:cubicBezTo>
                    <a:pt x="1436" y="3777"/>
                    <a:pt x="1351" y="3721"/>
                    <a:pt x="1226" y="3532"/>
                  </a:cubicBezTo>
                  <a:cubicBezTo>
                    <a:pt x="1085" y="3332"/>
                    <a:pt x="948" y="3131"/>
                    <a:pt x="821" y="2975"/>
                  </a:cubicBezTo>
                  <a:cubicBezTo>
                    <a:pt x="729" y="2834"/>
                    <a:pt x="636" y="2741"/>
                    <a:pt x="576" y="2667"/>
                  </a:cubicBezTo>
                  <a:cubicBezTo>
                    <a:pt x="454" y="2544"/>
                    <a:pt x="415" y="2425"/>
                    <a:pt x="276" y="2425"/>
                  </a:cubicBezTo>
                  <a:cubicBezTo>
                    <a:pt x="255" y="2425"/>
                    <a:pt x="231" y="2427"/>
                    <a:pt x="205" y="2433"/>
                  </a:cubicBezTo>
                  <a:cubicBezTo>
                    <a:pt x="1" y="2463"/>
                    <a:pt x="64" y="2667"/>
                    <a:pt x="172" y="2960"/>
                  </a:cubicBezTo>
                  <a:cubicBezTo>
                    <a:pt x="264" y="3254"/>
                    <a:pt x="699" y="3996"/>
                    <a:pt x="762" y="4119"/>
                  </a:cubicBezTo>
                  <a:cubicBezTo>
                    <a:pt x="821" y="4226"/>
                    <a:pt x="914" y="4382"/>
                    <a:pt x="914" y="4445"/>
                  </a:cubicBezTo>
                  <a:cubicBezTo>
                    <a:pt x="914" y="4445"/>
                    <a:pt x="929" y="5218"/>
                    <a:pt x="1271" y="6176"/>
                  </a:cubicBezTo>
                  <a:cubicBezTo>
                    <a:pt x="1612" y="7122"/>
                    <a:pt x="2355" y="7197"/>
                    <a:pt x="2492" y="7230"/>
                  </a:cubicBezTo>
                  <a:cubicBezTo>
                    <a:pt x="2502" y="7232"/>
                    <a:pt x="2512" y="7232"/>
                    <a:pt x="2523" y="7232"/>
                  </a:cubicBezTo>
                  <a:cubicBezTo>
                    <a:pt x="2618" y="7232"/>
                    <a:pt x="2765" y="7180"/>
                    <a:pt x="2971" y="7167"/>
                  </a:cubicBezTo>
                  <a:cubicBezTo>
                    <a:pt x="3028" y="7163"/>
                    <a:pt x="3087" y="7159"/>
                    <a:pt x="3150" y="7159"/>
                  </a:cubicBezTo>
                  <a:cubicBezTo>
                    <a:pt x="3295" y="7159"/>
                    <a:pt x="3460" y="7176"/>
                    <a:pt x="3654" y="7230"/>
                  </a:cubicBezTo>
                  <a:cubicBezTo>
                    <a:pt x="3726" y="7247"/>
                    <a:pt x="3795" y="7254"/>
                    <a:pt x="3861" y="7254"/>
                  </a:cubicBezTo>
                  <a:cubicBezTo>
                    <a:pt x="4403" y="7254"/>
                    <a:pt x="4735" y="6748"/>
                    <a:pt x="4861" y="6595"/>
                  </a:cubicBezTo>
                  <a:cubicBezTo>
                    <a:pt x="5013" y="6410"/>
                    <a:pt x="5385" y="5975"/>
                    <a:pt x="5448" y="5745"/>
                  </a:cubicBezTo>
                  <a:cubicBezTo>
                    <a:pt x="5511" y="5511"/>
                    <a:pt x="5711" y="4616"/>
                    <a:pt x="5741" y="4368"/>
                  </a:cubicBezTo>
                  <a:cubicBezTo>
                    <a:pt x="5774" y="4104"/>
                    <a:pt x="6019" y="3517"/>
                    <a:pt x="5912" y="3332"/>
                  </a:cubicBezTo>
                  <a:cubicBezTo>
                    <a:pt x="5888" y="3293"/>
                    <a:pt x="5845" y="3274"/>
                    <a:pt x="5788" y="3274"/>
                  </a:cubicBezTo>
                  <a:cubicBezTo>
                    <a:pt x="5547" y="3274"/>
                    <a:pt x="5074" y="3619"/>
                    <a:pt x="4939" y="4319"/>
                  </a:cubicBezTo>
                  <a:cubicBezTo>
                    <a:pt x="4939" y="4319"/>
                    <a:pt x="4783" y="4754"/>
                    <a:pt x="4720" y="4832"/>
                  </a:cubicBezTo>
                  <a:cubicBezTo>
                    <a:pt x="4720" y="4832"/>
                    <a:pt x="4583" y="4538"/>
                    <a:pt x="4456" y="4353"/>
                  </a:cubicBezTo>
                  <a:cubicBezTo>
                    <a:pt x="4334" y="4152"/>
                    <a:pt x="4319" y="3625"/>
                    <a:pt x="4319" y="3577"/>
                  </a:cubicBezTo>
                  <a:cubicBezTo>
                    <a:pt x="4319" y="3532"/>
                    <a:pt x="4519" y="2511"/>
                    <a:pt x="4568" y="2170"/>
                  </a:cubicBezTo>
                  <a:cubicBezTo>
                    <a:pt x="4568" y="2140"/>
                    <a:pt x="4568" y="2125"/>
                    <a:pt x="4583" y="2110"/>
                  </a:cubicBezTo>
                  <a:cubicBezTo>
                    <a:pt x="4612" y="1846"/>
                    <a:pt x="4798" y="1163"/>
                    <a:pt x="4783" y="1011"/>
                  </a:cubicBezTo>
                  <a:cubicBezTo>
                    <a:pt x="4800" y="886"/>
                    <a:pt x="4685" y="756"/>
                    <a:pt x="4544" y="756"/>
                  </a:cubicBezTo>
                  <a:cubicBezTo>
                    <a:pt x="4438" y="756"/>
                    <a:pt x="4318" y="828"/>
                    <a:pt x="4226" y="1026"/>
                  </a:cubicBezTo>
                  <a:cubicBezTo>
                    <a:pt x="4040" y="1349"/>
                    <a:pt x="3918" y="1924"/>
                    <a:pt x="3807" y="2184"/>
                  </a:cubicBezTo>
                  <a:cubicBezTo>
                    <a:pt x="3714" y="2433"/>
                    <a:pt x="3469" y="3161"/>
                    <a:pt x="3406" y="3161"/>
                  </a:cubicBezTo>
                  <a:cubicBezTo>
                    <a:pt x="3403" y="3162"/>
                    <a:pt x="3400" y="3162"/>
                    <a:pt x="3398" y="3162"/>
                  </a:cubicBezTo>
                  <a:cubicBezTo>
                    <a:pt x="3359" y="3162"/>
                    <a:pt x="3342" y="3043"/>
                    <a:pt x="3328" y="2634"/>
                  </a:cubicBezTo>
                  <a:cubicBezTo>
                    <a:pt x="3313" y="2463"/>
                    <a:pt x="3298" y="2092"/>
                    <a:pt x="3283" y="1691"/>
                  </a:cubicBezTo>
                  <a:cubicBezTo>
                    <a:pt x="3235" y="1041"/>
                    <a:pt x="3205" y="313"/>
                    <a:pt x="3175" y="220"/>
                  </a:cubicBezTo>
                  <a:cubicBezTo>
                    <a:pt x="3175" y="132"/>
                    <a:pt x="3023" y="0"/>
                    <a:pt x="2878" y="0"/>
                  </a:cubicBezTo>
                  <a:close/>
                </a:path>
              </a:pathLst>
            </a:custGeom>
            <a:solidFill>
              <a:srgbClr val="944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7460787" y="1423363"/>
              <a:ext cx="14510" cy="34346"/>
            </a:xfrm>
            <a:custGeom>
              <a:avLst/>
              <a:gdLst/>
              <a:ahLst/>
              <a:cxnLst/>
              <a:rect l="l" t="t" r="r" b="b"/>
              <a:pathLst>
                <a:path w="79" h="187" extrusionOk="0">
                  <a:moveTo>
                    <a:pt x="78" y="1"/>
                  </a:moveTo>
                  <a:cubicBezTo>
                    <a:pt x="45" y="45"/>
                    <a:pt x="15" y="109"/>
                    <a:pt x="0" y="187"/>
                  </a:cubicBezTo>
                  <a:lnTo>
                    <a:pt x="0" y="187"/>
                  </a:lnTo>
                  <a:lnTo>
                    <a:pt x="0" y="187"/>
                  </a:lnTo>
                  <a:cubicBezTo>
                    <a:pt x="15" y="109"/>
                    <a:pt x="45" y="45"/>
                    <a:pt x="78" y="1"/>
                  </a:cubicBezTo>
                  <a:close/>
                  <a:moveTo>
                    <a:pt x="78" y="1"/>
                  </a:moveTo>
                  <a:lnTo>
                    <a:pt x="78" y="1"/>
                  </a:ln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7429380" y="1409037"/>
              <a:ext cx="110566" cy="582593"/>
            </a:xfrm>
            <a:custGeom>
              <a:avLst/>
              <a:gdLst/>
              <a:ahLst/>
              <a:cxnLst/>
              <a:rect l="l" t="t" r="r" b="b"/>
              <a:pathLst>
                <a:path w="602" h="3172" extrusionOk="0">
                  <a:moveTo>
                    <a:pt x="416" y="1"/>
                  </a:moveTo>
                  <a:cubicBezTo>
                    <a:pt x="357" y="1"/>
                    <a:pt x="294" y="16"/>
                    <a:pt x="249" y="79"/>
                  </a:cubicBezTo>
                  <a:cubicBezTo>
                    <a:pt x="216" y="123"/>
                    <a:pt x="186" y="187"/>
                    <a:pt x="171" y="265"/>
                  </a:cubicBezTo>
                  <a:cubicBezTo>
                    <a:pt x="64" y="758"/>
                    <a:pt x="64" y="1872"/>
                    <a:pt x="45" y="2013"/>
                  </a:cubicBezTo>
                  <a:cubicBezTo>
                    <a:pt x="30" y="2151"/>
                    <a:pt x="78" y="3127"/>
                    <a:pt x="0" y="3172"/>
                  </a:cubicBezTo>
                  <a:cubicBezTo>
                    <a:pt x="171" y="3142"/>
                    <a:pt x="186" y="1842"/>
                    <a:pt x="186" y="1842"/>
                  </a:cubicBezTo>
                  <a:cubicBezTo>
                    <a:pt x="186" y="1842"/>
                    <a:pt x="264" y="495"/>
                    <a:pt x="279" y="294"/>
                  </a:cubicBezTo>
                  <a:cubicBezTo>
                    <a:pt x="294" y="157"/>
                    <a:pt x="416" y="64"/>
                    <a:pt x="543" y="64"/>
                  </a:cubicBezTo>
                  <a:lnTo>
                    <a:pt x="602" y="64"/>
                  </a:lnTo>
                  <a:cubicBezTo>
                    <a:pt x="557" y="31"/>
                    <a:pt x="479" y="1"/>
                    <a:pt x="416" y="1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7829592" y="1551014"/>
              <a:ext cx="23509" cy="23326"/>
            </a:xfrm>
            <a:custGeom>
              <a:avLst/>
              <a:gdLst/>
              <a:ahLst/>
              <a:cxnLst/>
              <a:rect l="l" t="t" r="r" b="b"/>
              <a:pathLst>
                <a:path w="128" h="127" extrusionOk="0">
                  <a:moveTo>
                    <a:pt x="1" y="0"/>
                  </a:moveTo>
                  <a:cubicBezTo>
                    <a:pt x="64" y="34"/>
                    <a:pt x="112" y="78"/>
                    <a:pt x="127" y="126"/>
                  </a:cubicBezTo>
                  <a:lnTo>
                    <a:pt x="127" y="126"/>
                  </a:lnTo>
                  <a:cubicBezTo>
                    <a:pt x="112" y="78"/>
                    <a:pt x="64" y="34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7602579" y="1548259"/>
              <a:ext cx="250519" cy="440618"/>
            </a:xfrm>
            <a:custGeom>
              <a:avLst/>
              <a:gdLst/>
              <a:ahLst/>
              <a:cxnLst/>
              <a:rect l="l" t="t" r="r" b="b"/>
              <a:pathLst>
                <a:path w="1364" h="2399" extrusionOk="0">
                  <a:moveTo>
                    <a:pt x="1129" y="0"/>
                  </a:moveTo>
                  <a:cubicBezTo>
                    <a:pt x="1036" y="0"/>
                    <a:pt x="914" y="63"/>
                    <a:pt x="821" y="264"/>
                  </a:cubicBezTo>
                  <a:cubicBezTo>
                    <a:pt x="635" y="587"/>
                    <a:pt x="513" y="1162"/>
                    <a:pt x="402" y="1422"/>
                  </a:cubicBezTo>
                  <a:cubicBezTo>
                    <a:pt x="309" y="1671"/>
                    <a:pt x="64" y="2399"/>
                    <a:pt x="1" y="2399"/>
                  </a:cubicBezTo>
                  <a:cubicBezTo>
                    <a:pt x="157" y="2399"/>
                    <a:pt x="513" y="1441"/>
                    <a:pt x="513" y="1441"/>
                  </a:cubicBezTo>
                  <a:cubicBezTo>
                    <a:pt x="513" y="1441"/>
                    <a:pt x="851" y="450"/>
                    <a:pt x="958" y="249"/>
                  </a:cubicBezTo>
                  <a:cubicBezTo>
                    <a:pt x="1007" y="156"/>
                    <a:pt x="1114" y="108"/>
                    <a:pt x="1222" y="108"/>
                  </a:cubicBezTo>
                  <a:cubicBezTo>
                    <a:pt x="1270" y="108"/>
                    <a:pt x="1330" y="123"/>
                    <a:pt x="1363" y="141"/>
                  </a:cubicBezTo>
                  <a:cubicBezTo>
                    <a:pt x="1348" y="93"/>
                    <a:pt x="1300" y="49"/>
                    <a:pt x="1237" y="15"/>
                  </a:cubicBezTo>
                  <a:cubicBezTo>
                    <a:pt x="1207" y="0"/>
                    <a:pt x="1178" y="0"/>
                    <a:pt x="1129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8051279" y="2011289"/>
              <a:ext cx="11755" cy="9000"/>
            </a:xfrm>
            <a:custGeom>
              <a:avLst/>
              <a:gdLst/>
              <a:ahLst/>
              <a:cxnLst/>
              <a:rect l="l" t="t" r="r" b="b"/>
              <a:pathLst>
                <a:path w="64" h="49" extrusionOk="0">
                  <a:moveTo>
                    <a:pt x="1" y="0"/>
                  </a:moveTo>
                  <a:cubicBezTo>
                    <a:pt x="34" y="0"/>
                    <a:pt x="49" y="15"/>
                    <a:pt x="64" y="49"/>
                  </a:cubicBezTo>
                  <a:lnTo>
                    <a:pt x="64" y="49"/>
                  </a:lnTo>
                  <a:lnTo>
                    <a:pt x="64" y="49"/>
                  </a:lnTo>
                  <a:cubicBezTo>
                    <a:pt x="49" y="15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7843918" y="2008534"/>
              <a:ext cx="219112" cy="287256"/>
            </a:xfrm>
            <a:custGeom>
              <a:avLst/>
              <a:gdLst/>
              <a:ahLst/>
              <a:cxnLst/>
              <a:rect l="l" t="t" r="r" b="b"/>
              <a:pathLst>
                <a:path w="1193" h="1564" extrusionOk="0">
                  <a:moveTo>
                    <a:pt x="1070" y="1"/>
                  </a:moveTo>
                  <a:cubicBezTo>
                    <a:pt x="836" y="1"/>
                    <a:pt x="357" y="342"/>
                    <a:pt x="220" y="1051"/>
                  </a:cubicBezTo>
                  <a:cubicBezTo>
                    <a:pt x="220" y="1070"/>
                    <a:pt x="64" y="1486"/>
                    <a:pt x="1" y="1564"/>
                  </a:cubicBezTo>
                  <a:cubicBezTo>
                    <a:pt x="79" y="1549"/>
                    <a:pt x="343" y="1070"/>
                    <a:pt x="343" y="1070"/>
                  </a:cubicBezTo>
                  <a:cubicBezTo>
                    <a:pt x="343" y="1070"/>
                    <a:pt x="480" y="543"/>
                    <a:pt x="807" y="264"/>
                  </a:cubicBezTo>
                  <a:cubicBezTo>
                    <a:pt x="977" y="123"/>
                    <a:pt x="1115" y="78"/>
                    <a:pt x="1193" y="78"/>
                  </a:cubicBezTo>
                  <a:lnTo>
                    <a:pt x="1193" y="64"/>
                  </a:lnTo>
                  <a:cubicBezTo>
                    <a:pt x="1178" y="30"/>
                    <a:pt x="1163" y="15"/>
                    <a:pt x="1130" y="15"/>
                  </a:cubicBezTo>
                  <a:cubicBezTo>
                    <a:pt x="1115" y="1"/>
                    <a:pt x="1100" y="1"/>
                    <a:pt x="1070" y="1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7164715" y="1584992"/>
              <a:ext cx="114056" cy="497372"/>
            </a:xfrm>
            <a:custGeom>
              <a:avLst/>
              <a:gdLst/>
              <a:ahLst/>
              <a:cxnLst/>
              <a:rect l="l" t="t" r="r" b="b"/>
              <a:pathLst>
                <a:path w="621" h="2708" extrusionOk="0">
                  <a:moveTo>
                    <a:pt x="265" y="1"/>
                  </a:moveTo>
                  <a:cubicBezTo>
                    <a:pt x="64" y="16"/>
                    <a:pt x="1" y="186"/>
                    <a:pt x="94" y="684"/>
                  </a:cubicBezTo>
                  <a:cubicBezTo>
                    <a:pt x="187" y="1193"/>
                    <a:pt x="298" y="1501"/>
                    <a:pt x="328" y="1750"/>
                  </a:cubicBezTo>
                  <a:cubicBezTo>
                    <a:pt x="372" y="1998"/>
                    <a:pt x="606" y="2600"/>
                    <a:pt x="591" y="2708"/>
                  </a:cubicBezTo>
                  <a:cubicBezTo>
                    <a:pt x="606" y="2678"/>
                    <a:pt x="621" y="2585"/>
                    <a:pt x="621" y="2522"/>
                  </a:cubicBezTo>
                  <a:cubicBezTo>
                    <a:pt x="606" y="2462"/>
                    <a:pt x="342" y="1334"/>
                    <a:pt x="342" y="1334"/>
                  </a:cubicBezTo>
                  <a:cubicBezTo>
                    <a:pt x="342" y="1334"/>
                    <a:pt x="142" y="543"/>
                    <a:pt x="142" y="313"/>
                  </a:cubicBezTo>
                  <a:cubicBezTo>
                    <a:pt x="142" y="157"/>
                    <a:pt x="187" y="34"/>
                    <a:pt x="298" y="1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6991517" y="1855170"/>
              <a:ext cx="355575" cy="852585"/>
            </a:xfrm>
            <a:custGeom>
              <a:avLst/>
              <a:gdLst/>
              <a:ahLst/>
              <a:cxnLst/>
              <a:rect l="l" t="t" r="r" b="b"/>
              <a:pathLst>
                <a:path w="1936" h="4642" extrusionOk="0">
                  <a:moveTo>
                    <a:pt x="1534" y="4333"/>
                  </a:moveTo>
                  <a:cubicBezTo>
                    <a:pt x="1657" y="4470"/>
                    <a:pt x="1798" y="4578"/>
                    <a:pt x="1935" y="4641"/>
                  </a:cubicBezTo>
                  <a:lnTo>
                    <a:pt x="1935" y="4641"/>
                  </a:lnTo>
                  <a:cubicBezTo>
                    <a:pt x="1798" y="4578"/>
                    <a:pt x="1657" y="4470"/>
                    <a:pt x="1534" y="4333"/>
                  </a:cubicBezTo>
                  <a:close/>
                  <a:moveTo>
                    <a:pt x="714" y="1734"/>
                  </a:moveTo>
                  <a:cubicBezTo>
                    <a:pt x="777" y="1842"/>
                    <a:pt x="836" y="1949"/>
                    <a:pt x="836" y="2012"/>
                  </a:cubicBezTo>
                  <a:lnTo>
                    <a:pt x="836" y="2042"/>
                  </a:lnTo>
                  <a:lnTo>
                    <a:pt x="836" y="2012"/>
                  </a:lnTo>
                  <a:cubicBezTo>
                    <a:pt x="836" y="1949"/>
                    <a:pt x="777" y="1842"/>
                    <a:pt x="714" y="1734"/>
                  </a:cubicBezTo>
                  <a:close/>
                  <a:moveTo>
                    <a:pt x="1" y="156"/>
                  </a:moveTo>
                  <a:cubicBezTo>
                    <a:pt x="1" y="249"/>
                    <a:pt x="34" y="371"/>
                    <a:pt x="94" y="527"/>
                  </a:cubicBezTo>
                  <a:cubicBezTo>
                    <a:pt x="34" y="371"/>
                    <a:pt x="1" y="249"/>
                    <a:pt x="1" y="156"/>
                  </a:cubicBezTo>
                  <a:close/>
                  <a:moveTo>
                    <a:pt x="279" y="0"/>
                  </a:moveTo>
                  <a:cubicBezTo>
                    <a:pt x="279" y="15"/>
                    <a:pt x="294" y="15"/>
                    <a:pt x="294" y="15"/>
                  </a:cubicBezTo>
                  <a:lnTo>
                    <a:pt x="294" y="15"/>
                  </a:lnTo>
                  <a:cubicBezTo>
                    <a:pt x="294" y="15"/>
                    <a:pt x="279" y="15"/>
                    <a:pt x="279" y="0"/>
                  </a:cubicBezTo>
                  <a:close/>
                  <a:moveTo>
                    <a:pt x="279" y="0"/>
                  </a:moveTo>
                  <a:lnTo>
                    <a:pt x="279" y="0"/>
                  </a:ln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7522867" y="2724660"/>
              <a:ext cx="184" cy="18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7346914" y="2707579"/>
              <a:ext cx="184" cy="18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7346913" y="2707579"/>
              <a:ext cx="176135" cy="28836"/>
            </a:xfrm>
            <a:custGeom>
              <a:avLst/>
              <a:gdLst/>
              <a:ahLst/>
              <a:cxnLst/>
              <a:rect l="l" t="t" r="r" b="b"/>
              <a:pathLst>
                <a:path w="959" h="157" extrusionOk="0">
                  <a:moveTo>
                    <a:pt x="958" y="93"/>
                  </a:moveTo>
                  <a:cubicBezTo>
                    <a:pt x="743" y="108"/>
                    <a:pt x="605" y="156"/>
                    <a:pt x="513" y="156"/>
                  </a:cubicBezTo>
                  <a:lnTo>
                    <a:pt x="513" y="156"/>
                  </a:lnTo>
                  <a:cubicBezTo>
                    <a:pt x="605" y="156"/>
                    <a:pt x="743" y="108"/>
                    <a:pt x="958" y="93"/>
                  </a:cubicBezTo>
                  <a:lnTo>
                    <a:pt x="958" y="93"/>
                  </a:ln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201" y="108"/>
                    <a:pt x="386" y="141"/>
                    <a:pt x="464" y="156"/>
                  </a:cubicBezTo>
                  <a:cubicBezTo>
                    <a:pt x="386" y="141"/>
                    <a:pt x="201" y="108"/>
                    <a:pt x="0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6991517" y="1852415"/>
              <a:ext cx="586075" cy="883992"/>
            </a:xfrm>
            <a:custGeom>
              <a:avLst/>
              <a:gdLst/>
              <a:ahLst/>
              <a:cxnLst/>
              <a:rect l="l" t="t" r="r" b="b"/>
              <a:pathLst>
                <a:path w="3191" h="4813" extrusionOk="0">
                  <a:moveTo>
                    <a:pt x="280" y="20"/>
                  </a:moveTo>
                  <a:cubicBezTo>
                    <a:pt x="283" y="30"/>
                    <a:pt x="294" y="30"/>
                    <a:pt x="294" y="30"/>
                  </a:cubicBezTo>
                  <a:cubicBezTo>
                    <a:pt x="289" y="25"/>
                    <a:pt x="285" y="22"/>
                    <a:pt x="280" y="20"/>
                  </a:cubicBezTo>
                  <a:close/>
                  <a:moveTo>
                    <a:pt x="186" y="0"/>
                  </a:moveTo>
                  <a:cubicBezTo>
                    <a:pt x="172" y="0"/>
                    <a:pt x="157" y="0"/>
                    <a:pt x="127" y="15"/>
                  </a:cubicBezTo>
                  <a:cubicBezTo>
                    <a:pt x="34" y="30"/>
                    <a:pt x="1" y="78"/>
                    <a:pt x="1" y="171"/>
                  </a:cubicBezTo>
                  <a:cubicBezTo>
                    <a:pt x="1" y="264"/>
                    <a:pt x="34" y="386"/>
                    <a:pt x="94" y="542"/>
                  </a:cubicBezTo>
                  <a:cubicBezTo>
                    <a:pt x="186" y="836"/>
                    <a:pt x="621" y="1578"/>
                    <a:pt x="684" y="1701"/>
                  </a:cubicBezTo>
                  <a:cubicBezTo>
                    <a:pt x="699" y="1716"/>
                    <a:pt x="699" y="1734"/>
                    <a:pt x="714" y="1749"/>
                  </a:cubicBezTo>
                  <a:cubicBezTo>
                    <a:pt x="777" y="1857"/>
                    <a:pt x="836" y="1964"/>
                    <a:pt x="836" y="2027"/>
                  </a:cubicBezTo>
                  <a:lnTo>
                    <a:pt x="836" y="2057"/>
                  </a:lnTo>
                  <a:cubicBezTo>
                    <a:pt x="836" y="2228"/>
                    <a:pt x="899" y="2922"/>
                    <a:pt x="1193" y="3758"/>
                  </a:cubicBezTo>
                  <a:cubicBezTo>
                    <a:pt x="1285" y="4006"/>
                    <a:pt x="1408" y="4207"/>
                    <a:pt x="1534" y="4348"/>
                  </a:cubicBezTo>
                  <a:cubicBezTo>
                    <a:pt x="1657" y="4485"/>
                    <a:pt x="1798" y="4593"/>
                    <a:pt x="1935" y="4656"/>
                  </a:cubicBezTo>
                  <a:cubicBezTo>
                    <a:pt x="2136" y="4764"/>
                    <a:pt x="2321" y="4797"/>
                    <a:pt x="2399" y="4812"/>
                  </a:cubicBezTo>
                  <a:lnTo>
                    <a:pt x="2448" y="4812"/>
                  </a:lnTo>
                  <a:cubicBezTo>
                    <a:pt x="2540" y="4812"/>
                    <a:pt x="2678" y="4764"/>
                    <a:pt x="2893" y="4749"/>
                  </a:cubicBezTo>
                  <a:cubicBezTo>
                    <a:pt x="3097" y="4612"/>
                    <a:pt x="3190" y="4456"/>
                    <a:pt x="3190" y="4456"/>
                  </a:cubicBezTo>
                  <a:lnTo>
                    <a:pt x="3190" y="4456"/>
                  </a:lnTo>
                  <a:cubicBezTo>
                    <a:pt x="3190" y="4456"/>
                    <a:pt x="3034" y="4519"/>
                    <a:pt x="2756" y="4519"/>
                  </a:cubicBezTo>
                  <a:cubicBezTo>
                    <a:pt x="2555" y="4519"/>
                    <a:pt x="2277" y="4485"/>
                    <a:pt x="1935" y="4363"/>
                  </a:cubicBezTo>
                  <a:cubicBezTo>
                    <a:pt x="1148" y="4084"/>
                    <a:pt x="944" y="2013"/>
                    <a:pt x="929" y="1872"/>
                  </a:cubicBezTo>
                  <a:cubicBezTo>
                    <a:pt x="929" y="1857"/>
                    <a:pt x="914" y="1842"/>
                    <a:pt x="914" y="1808"/>
                  </a:cubicBezTo>
                  <a:cubicBezTo>
                    <a:pt x="899" y="1827"/>
                    <a:pt x="884" y="1857"/>
                    <a:pt x="870" y="1872"/>
                  </a:cubicBezTo>
                  <a:cubicBezTo>
                    <a:pt x="870" y="1842"/>
                    <a:pt x="884" y="1808"/>
                    <a:pt x="899" y="1794"/>
                  </a:cubicBezTo>
                  <a:cubicBezTo>
                    <a:pt x="777" y="1530"/>
                    <a:pt x="387" y="899"/>
                    <a:pt x="387" y="899"/>
                  </a:cubicBezTo>
                  <a:cubicBezTo>
                    <a:pt x="387" y="899"/>
                    <a:pt x="142" y="494"/>
                    <a:pt x="79" y="249"/>
                  </a:cubicBezTo>
                  <a:cubicBezTo>
                    <a:pt x="49" y="63"/>
                    <a:pt x="172" y="15"/>
                    <a:pt x="250" y="15"/>
                  </a:cubicBezTo>
                  <a:cubicBezTo>
                    <a:pt x="260" y="15"/>
                    <a:pt x="270" y="15"/>
                    <a:pt x="280" y="20"/>
                  </a:cubicBezTo>
                  <a:lnTo>
                    <a:pt x="280" y="20"/>
                  </a:lnTo>
                  <a:cubicBezTo>
                    <a:pt x="280" y="18"/>
                    <a:pt x="279" y="17"/>
                    <a:pt x="279" y="15"/>
                  </a:cubicBezTo>
                  <a:cubicBezTo>
                    <a:pt x="250" y="15"/>
                    <a:pt x="235" y="0"/>
                    <a:pt x="186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7563090" y="2329771"/>
              <a:ext cx="221684" cy="253094"/>
            </a:xfrm>
            <a:custGeom>
              <a:avLst/>
              <a:gdLst/>
              <a:ahLst/>
              <a:cxnLst/>
              <a:rect l="l" t="t" r="r" b="b"/>
              <a:pathLst>
                <a:path w="1207" h="1378" extrusionOk="0">
                  <a:moveTo>
                    <a:pt x="1207" y="0"/>
                  </a:moveTo>
                  <a:cubicBezTo>
                    <a:pt x="1129" y="0"/>
                    <a:pt x="1051" y="30"/>
                    <a:pt x="973" y="63"/>
                  </a:cubicBezTo>
                  <a:cubicBezTo>
                    <a:pt x="928" y="78"/>
                    <a:pt x="895" y="93"/>
                    <a:pt x="865" y="108"/>
                  </a:cubicBezTo>
                  <a:cubicBezTo>
                    <a:pt x="850" y="108"/>
                    <a:pt x="821" y="123"/>
                    <a:pt x="802" y="138"/>
                  </a:cubicBezTo>
                  <a:cubicBezTo>
                    <a:pt x="787" y="138"/>
                    <a:pt x="772" y="156"/>
                    <a:pt x="758" y="171"/>
                  </a:cubicBezTo>
                  <a:lnTo>
                    <a:pt x="695" y="201"/>
                  </a:lnTo>
                  <a:lnTo>
                    <a:pt x="650" y="230"/>
                  </a:lnTo>
                  <a:cubicBezTo>
                    <a:pt x="635" y="249"/>
                    <a:pt x="617" y="264"/>
                    <a:pt x="602" y="279"/>
                  </a:cubicBezTo>
                  <a:cubicBezTo>
                    <a:pt x="587" y="294"/>
                    <a:pt x="572" y="294"/>
                    <a:pt x="557" y="308"/>
                  </a:cubicBezTo>
                  <a:cubicBezTo>
                    <a:pt x="494" y="372"/>
                    <a:pt x="431" y="435"/>
                    <a:pt x="386" y="494"/>
                  </a:cubicBezTo>
                  <a:cubicBezTo>
                    <a:pt x="279" y="620"/>
                    <a:pt x="201" y="758"/>
                    <a:pt x="123" y="914"/>
                  </a:cubicBezTo>
                  <a:cubicBezTo>
                    <a:pt x="60" y="1051"/>
                    <a:pt x="15" y="1207"/>
                    <a:pt x="0" y="1378"/>
                  </a:cubicBezTo>
                  <a:cubicBezTo>
                    <a:pt x="45" y="1222"/>
                    <a:pt x="108" y="1066"/>
                    <a:pt x="186" y="928"/>
                  </a:cubicBezTo>
                  <a:cubicBezTo>
                    <a:pt x="230" y="865"/>
                    <a:pt x="264" y="806"/>
                    <a:pt x="308" y="728"/>
                  </a:cubicBezTo>
                  <a:cubicBezTo>
                    <a:pt x="357" y="665"/>
                    <a:pt x="401" y="602"/>
                    <a:pt x="449" y="542"/>
                  </a:cubicBezTo>
                  <a:cubicBezTo>
                    <a:pt x="494" y="479"/>
                    <a:pt x="557" y="435"/>
                    <a:pt x="602" y="372"/>
                  </a:cubicBezTo>
                  <a:cubicBezTo>
                    <a:pt x="665" y="323"/>
                    <a:pt x="728" y="264"/>
                    <a:pt x="787" y="216"/>
                  </a:cubicBezTo>
                  <a:cubicBezTo>
                    <a:pt x="914" y="123"/>
                    <a:pt x="1051" y="63"/>
                    <a:pt x="1207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7290344" y="2113593"/>
              <a:ext cx="332250" cy="270175"/>
            </a:xfrm>
            <a:custGeom>
              <a:avLst/>
              <a:gdLst/>
              <a:ahLst/>
              <a:cxnLst/>
              <a:rect l="l" t="t" r="r" b="b"/>
              <a:pathLst>
                <a:path w="1809" h="1471" extrusionOk="0">
                  <a:moveTo>
                    <a:pt x="1808" y="0"/>
                  </a:moveTo>
                  <a:lnTo>
                    <a:pt x="1808" y="0"/>
                  </a:lnTo>
                  <a:cubicBezTo>
                    <a:pt x="1701" y="171"/>
                    <a:pt x="1578" y="327"/>
                    <a:pt x="1452" y="479"/>
                  </a:cubicBezTo>
                  <a:cubicBezTo>
                    <a:pt x="1329" y="635"/>
                    <a:pt x="1192" y="776"/>
                    <a:pt x="1036" y="899"/>
                  </a:cubicBezTo>
                  <a:cubicBezTo>
                    <a:pt x="988" y="943"/>
                    <a:pt x="958" y="977"/>
                    <a:pt x="913" y="1006"/>
                  </a:cubicBezTo>
                  <a:cubicBezTo>
                    <a:pt x="880" y="1021"/>
                    <a:pt x="835" y="1055"/>
                    <a:pt x="802" y="1084"/>
                  </a:cubicBezTo>
                  <a:cubicBezTo>
                    <a:pt x="757" y="1114"/>
                    <a:pt x="709" y="1148"/>
                    <a:pt x="680" y="1177"/>
                  </a:cubicBezTo>
                  <a:lnTo>
                    <a:pt x="616" y="1207"/>
                  </a:lnTo>
                  <a:cubicBezTo>
                    <a:pt x="587" y="1222"/>
                    <a:pt x="572" y="1240"/>
                    <a:pt x="557" y="1240"/>
                  </a:cubicBezTo>
                  <a:cubicBezTo>
                    <a:pt x="371" y="1348"/>
                    <a:pt x="186" y="1407"/>
                    <a:pt x="0" y="1471"/>
                  </a:cubicBezTo>
                  <a:cubicBezTo>
                    <a:pt x="201" y="1441"/>
                    <a:pt x="386" y="1378"/>
                    <a:pt x="572" y="1285"/>
                  </a:cubicBezTo>
                  <a:cubicBezTo>
                    <a:pt x="665" y="1240"/>
                    <a:pt x="757" y="1192"/>
                    <a:pt x="835" y="1129"/>
                  </a:cubicBezTo>
                  <a:cubicBezTo>
                    <a:pt x="913" y="1084"/>
                    <a:pt x="1006" y="1021"/>
                    <a:pt x="1081" y="962"/>
                  </a:cubicBezTo>
                  <a:cubicBezTo>
                    <a:pt x="1144" y="884"/>
                    <a:pt x="1222" y="821"/>
                    <a:pt x="1300" y="743"/>
                  </a:cubicBezTo>
                  <a:cubicBezTo>
                    <a:pt x="1359" y="665"/>
                    <a:pt x="1422" y="591"/>
                    <a:pt x="1485" y="513"/>
                  </a:cubicBezTo>
                  <a:cubicBezTo>
                    <a:pt x="1608" y="357"/>
                    <a:pt x="1715" y="186"/>
                    <a:pt x="1808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7156634" y="2113593"/>
              <a:ext cx="73833" cy="71079"/>
            </a:xfrm>
            <a:custGeom>
              <a:avLst/>
              <a:gdLst/>
              <a:ahLst/>
              <a:cxnLst/>
              <a:rect l="l" t="t" r="r" b="b"/>
              <a:pathLst>
                <a:path w="402" h="387" extrusionOk="0">
                  <a:moveTo>
                    <a:pt x="401" y="0"/>
                  </a:moveTo>
                  <a:cubicBezTo>
                    <a:pt x="357" y="15"/>
                    <a:pt x="294" y="34"/>
                    <a:pt x="264" y="63"/>
                  </a:cubicBezTo>
                  <a:cubicBezTo>
                    <a:pt x="216" y="93"/>
                    <a:pt x="171" y="127"/>
                    <a:pt x="123" y="171"/>
                  </a:cubicBezTo>
                  <a:cubicBezTo>
                    <a:pt x="93" y="219"/>
                    <a:pt x="63" y="249"/>
                    <a:pt x="30" y="294"/>
                  </a:cubicBezTo>
                  <a:cubicBezTo>
                    <a:pt x="15" y="327"/>
                    <a:pt x="15" y="342"/>
                    <a:pt x="0" y="372"/>
                  </a:cubicBezTo>
                  <a:cubicBezTo>
                    <a:pt x="0" y="372"/>
                    <a:pt x="0" y="386"/>
                    <a:pt x="15" y="386"/>
                  </a:cubicBezTo>
                  <a:cubicBezTo>
                    <a:pt x="30" y="372"/>
                    <a:pt x="45" y="342"/>
                    <a:pt x="63" y="327"/>
                  </a:cubicBezTo>
                  <a:cubicBezTo>
                    <a:pt x="93" y="279"/>
                    <a:pt x="123" y="234"/>
                    <a:pt x="156" y="201"/>
                  </a:cubicBezTo>
                  <a:cubicBezTo>
                    <a:pt x="201" y="156"/>
                    <a:pt x="231" y="127"/>
                    <a:pt x="279" y="93"/>
                  </a:cubicBezTo>
                  <a:cubicBezTo>
                    <a:pt x="309" y="63"/>
                    <a:pt x="357" y="34"/>
                    <a:pt x="401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7151124" y="2181734"/>
              <a:ext cx="8449" cy="14510"/>
            </a:xfrm>
            <a:custGeom>
              <a:avLst/>
              <a:gdLst/>
              <a:ahLst/>
              <a:cxnLst/>
              <a:rect l="l" t="t" r="r" b="b"/>
              <a:pathLst>
                <a:path w="46" h="79" extrusionOk="0">
                  <a:moveTo>
                    <a:pt x="30" y="1"/>
                  </a:moveTo>
                  <a:cubicBezTo>
                    <a:pt x="15" y="15"/>
                    <a:pt x="1" y="49"/>
                    <a:pt x="1" y="79"/>
                  </a:cubicBezTo>
                  <a:cubicBezTo>
                    <a:pt x="15" y="64"/>
                    <a:pt x="30" y="34"/>
                    <a:pt x="45" y="15"/>
                  </a:cubicBezTo>
                  <a:cubicBezTo>
                    <a:pt x="30" y="15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7290344" y="2003024"/>
              <a:ext cx="116627" cy="62263"/>
            </a:xfrm>
            <a:custGeom>
              <a:avLst/>
              <a:gdLst/>
              <a:ahLst/>
              <a:cxnLst/>
              <a:rect l="l" t="t" r="r" b="b"/>
              <a:pathLst>
                <a:path w="635" h="339" extrusionOk="0">
                  <a:moveTo>
                    <a:pt x="616" y="1"/>
                  </a:moveTo>
                  <a:cubicBezTo>
                    <a:pt x="572" y="1"/>
                    <a:pt x="509" y="1"/>
                    <a:pt x="449" y="16"/>
                  </a:cubicBezTo>
                  <a:cubicBezTo>
                    <a:pt x="386" y="31"/>
                    <a:pt x="323" y="60"/>
                    <a:pt x="279" y="94"/>
                  </a:cubicBezTo>
                  <a:cubicBezTo>
                    <a:pt x="215" y="123"/>
                    <a:pt x="171" y="153"/>
                    <a:pt x="123" y="201"/>
                  </a:cubicBezTo>
                  <a:cubicBezTo>
                    <a:pt x="78" y="231"/>
                    <a:pt x="30" y="279"/>
                    <a:pt x="0" y="339"/>
                  </a:cubicBezTo>
                  <a:cubicBezTo>
                    <a:pt x="45" y="294"/>
                    <a:pt x="93" y="264"/>
                    <a:pt x="137" y="216"/>
                  </a:cubicBezTo>
                  <a:cubicBezTo>
                    <a:pt x="201" y="186"/>
                    <a:pt x="245" y="153"/>
                    <a:pt x="293" y="123"/>
                  </a:cubicBezTo>
                  <a:cubicBezTo>
                    <a:pt x="357" y="94"/>
                    <a:pt x="401" y="79"/>
                    <a:pt x="464" y="45"/>
                  </a:cubicBezTo>
                  <a:cubicBezTo>
                    <a:pt x="509" y="31"/>
                    <a:pt x="572" y="16"/>
                    <a:pt x="635" y="1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7449216" y="1974371"/>
              <a:ext cx="131137" cy="17265"/>
            </a:xfrm>
            <a:custGeom>
              <a:avLst/>
              <a:gdLst/>
              <a:ahLst/>
              <a:cxnLst/>
              <a:rect l="l" t="t" r="r" b="b"/>
              <a:pathLst>
                <a:path w="714" h="94" extrusionOk="0">
                  <a:moveTo>
                    <a:pt x="357" y="1"/>
                  </a:moveTo>
                  <a:cubicBezTo>
                    <a:pt x="293" y="1"/>
                    <a:pt x="234" y="16"/>
                    <a:pt x="171" y="16"/>
                  </a:cubicBezTo>
                  <a:cubicBezTo>
                    <a:pt x="108" y="31"/>
                    <a:pt x="48" y="49"/>
                    <a:pt x="0" y="64"/>
                  </a:cubicBezTo>
                  <a:cubicBezTo>
                    <a:pt x="63" y="64"/>
                    <a:pt x="108" y="64"/>
                    <a:pt x="171" y="49"/>
                  </a:cubicBezTo>
                  <a:lnTo>
                    <a:pt x="357" y="49"/>
                  </a:lnTo>
                  <a:cubicBezTo>
                    <a:pt x="420" y="49"/>
                    <a:pt x="464" y="49"/>
                    <a:pt x="527" y="64"/>
                  </a:cubicBezTo>
                  <a:cubicBezTo>
                    <a:pt x="587" y="64"/>
                    <a:pt x="650" y="79"/>
                    <a:pt x="713" y="94"/>
                  </a:cubicBezTo>
                  <a:cubicBezTo>
                    <a:pt x="650" y="64"/>
                    <a:pt x="587" y="31"/>
                    <a:pt x="527" y="16"/>
                  </a:cubicBezTo>
                  <a:cubicBezTo>
                    <a:pt x="479" y="16"/>
                    <a:pt x="420" y="1"/>
                    <a:pt x="357" y="1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7628476" y="1994208"/>
              <a:ext cx="127647" cy="71079"/>
            </a:xfrm>
            <a:custGeom>
              <a:avLst/>
              <a:gdLst/>
              <a:ahLst/>
              <a:cxnLst/>
              <a:rect l="l" t="t" r="r" b="b"/>
              <a:pathLst>
                <a:path w="695" h="387" extrusionOk="0">
                  <a:moveTo>
                    <a:pt x="1" y="1"/>
                  </a:moveTo>
                  <a:cubicBezTo>
                    <a:pt x="30" y="15"/>
                    <a:pt x="60" y="15"/>
                    <a:pt x="108" y="34"/>
                  </a:cubicBezTo>
                  <a:lnTo>
                    <a:pt x="153" y="49"/>
                  </a:lnTo>
                  <a:lnTo>
                    <a:pt x="168" y="64"/>
                  </a:lnTo>
                  <a:lnTo>
                    <a:pt x="201" y="64"/>
                  </a:lnTo>
                  <a:cubicBezTo>
                    <a:pt x="216" y="79"/>
                    <a:pt x="231" y="79"/>
                    <a:pt x="246" y="79"/>
                  </a:cubicBezTo>
                  <a:cubicBezTo>
                    <a:pt x="261" y="93"/>
                    <a:pt x="279" y="93"/>
                    <a:pt x="294" y="108"/>
                  </a:cubicBezTo>
                  <a:cubicBezTo>
                    <a:pt x="324" y="108"/>
                    <a:pt x="339" y="127"/>
                    <a:pt x="372" y="142"/>
                  </a:cubicBezTo>
                  <a:cubicBezTo>
                    <a:pt x="431" y="171"/>
                    <a:pt x="494" y="220"/>
                    <a:pt x="539" y="249"/>
                  </a:cubicBezTo>
                  <a:cubicBezTo>
                    <a:pt x="602" y="294"/>
                    <a:pt x="650" y="327"/>
                    <a:pt x="695" y="387"/>
                  </a:cubicBezTo>
                  <a:cubicBezTo>
                    <a:pt x="665" y="327"/>
                    <a:pt x="617" y="264"/>
                    <a:pt x="572" y="220"/>
                  </a:cubicBezTo>
                  <a:cubicBezTo>
                    <a:pt x="509" y="171"/>
                    <a:pt x="465" y="142"/>
                    <a:pt x="402" y="108"/>
                  </a:cubicBezTo>
                  <a:cubicBezTo>
                    <a:pt x="339" y="79"/>
                    <a:pt x="279" y="49"/>
                    <a:pt x="201" y="34"/>
                  </a:cubicBezTo>
                  <a:cubicBezTo>
                    <a:pt x="168" y="15"/>
                    <a:pt x="138" y="15"/>
                    <a:pt x="108" y="15"/>
                  </a:cubicBezTo>
                  <a:cubicBezTo>
                    <a:pt x="75" y="1"/>
                    <a:pt x="30" y="1"/>
                    <a:pt x="1" y="1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7855673" y="2303874"/>
              <a:ext cx="99730" cy="99731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0" y="0"/>
                  </a:moveTo>
                  <a:lnTo>
                    <a:pt x="0" y="0"/>
                  </a:lnTo>
                  <a:cubicBezTo>
                    <a:pt x="30" y="63"/>
                    <a:pt x="63" y="126"/>
                    <a:pt x="93" y="171"/>
                  </a:cubicBezTo>
                  <a:cubicBezTo>
                    <a:pt x="123" y="234"/>
                    <a:pt x="171" y="279"/>
                    <a:pt x="215" y="327"/>
                  </a:cubicBezTo>
                  <a:cubicBezTo>
                    <a:pt x="264" y="390"/>
                    <a:pt x="308" y="435"/>
                    <a:pt x="356" y="464"/>
                  </a:cubicBezTo>
                  <a:cubicBezTo>
                    <a:pt x="416" y="513"/>
                    <a:pt x="479" y="542"/>
                    <a:pt x="542" y="542"/>
                  </a:cubicBezTo>
                  <a:cubicBezTo>
                    <a:pt x="479" y="513"/>
                    <a:pt x="434" y="483"/>
                    <a:pt x="386" y="435"/>
                  </a:cubicBezTo>
                  <a:cubicBezTo>
                    <a:pt x="371" y="435"/>
                    <a:pt x="356" y="420"/>
                    <a:pt x="342" y="405"/>
                  </a:cubicBezTo>
                  <a:cubicBezTo>
                    <a:pt x="342" y="405"/>
                    <a:pt x="323" y="390"/>
                    <a:pt x="308" y="371"/>
                  </a:cubicBezTo>
                  <a:cubicBezTo>
                    <a:pt x="293" y="357"/>
                    <a:pt x="293" y="357"/>
                    <a:pt x="279" y="342"/>
                  </a:cubicBezTo>
                  <a:cubicBezTo>
                    <a:pt x="264" y="327"/>
                    <a:pt x="264" y="312"/>
                    <a:pt x="249" y="312"/>
                  </a:cubicBezTo>
                  <a:lnTo>
                    <a:pt x="215" y="264"/>
                  </a:lnTo>
                  <a:lnTo>
                    <a:pt x="186" y="234"/>
                  </a:lnTo>
                  <a:cubicBezTo>
                    <a:pt x="156" y="204"/>
                    <a:pt x="137" y="186"/>
                    <a:pt x="123" y="156"/>
                  </a:cubicBezTo>
                  <a:cubicBezTo>
                    <a:pt x="78" y="112"/>
                    <a:pt x="45" y="48"/>
                    <a:pt x="0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6642365" y="2863698"/>
              <a:ext cx="377983" cy="460454"/>
            </a:xfrm>
            <a:custGeom>
              <a:avLst/>
              <a:gdLst/>
              <a:ahLst/>
              <a:cxnLst/>
              <a:rect l="l" t="t" r="r" b="b"/>
              <a:pathLst>
                <a:path w="2058" h="2507" extrusionOk="0">
                  <a:moveTo>
                    <a:pt x="1486" y="0"/>
                  </a:moveTo>
                  <a:lnTo>
                    <a:pt x="573" y="201"/>
                  </a:lnTo>
                  <a:lnTo>
                    <a:pt x="1" y="342"/>
                  </a:lnTo>
                  <a:lnTo>
                    <a:pt x="16" y="465"/>
                  </a:lnTo>
                  <a:lnTo>
                    <a:pt x="45" y="650"/>
                  </a:lnTo>
                  <a:lnTo>
                    <a:pt x="246" y="2507"/>
                  </a:lnTo>
                  <a:lnTo>
                    <a:pt x="2058" y="2507"/>
                  </a:lnTo>
                  <a:lnTo>
                    <a:pt x="1579" y="420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rgbClr val="B56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6650630" y="2983083"/>
              <a:ext cx="36917" cy="341071"/>
            </a:xfrm>
            <a:custGeom>
              <a:avLst/>
              <a:gdLst/>
              <a:ahLst/>
              <a:cxnLst/>
              <a:rect l="l" t="t" r="r" b="b"/>
              <a:pathLst>
                <a:path w="201" h="1857" extrusionOk="0">
                  <a:moveTo>
                    <a:pt x="0" y="0"/>
                  </a:moveTo>
                  <a:lnTo>
                    <a:pt x="201" y="1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6650630" y="2974818"/>
              <a:ext cx="116811" cy="349336"/>
            </a:xfrm>
            <a:custGeom>
              <a:avLst/>
              <a:gdLst/>
              <a:ahLst/>
              <a:cxnLst/>
              <a:rect l="l" t="t" r="r" b="b"/>
              <a:pathLst>
                <a:path w="636" h="1902" extrusionOk="0">
                  <a:moveTo>
                    <a:pt x="635" y="1"/>
                  </a:moveTo>
                  <a:cubicBezTo>
                    <a:pt x="479" y="45"/>
                    <a:pt x="387" y="93"/>
                    <a:pt x="327" y="93"/>
                  </a:cubicBezTo>
                  <a:cubicBezTo>
                    <a:pt x="279" y="93"/>
                    <a:pt x="156" y="93"/>
                    <a:pt x="0" y="45"/>
                  </a:cubicBezTo>
                  <a:lnTo>
                    <a:pt x="0" y="45"/>
                  </a:lnTo>
                  <a:lnTo>
                    <a:pt x="201" y="1902"/>
                  </a:lnTo>
                  <a:lnTo>
                    <a:pt x="572" y="1902"/>
                  </a:lnTo>
                  <a:lnTo>
                    <a:pt x="279" y="246"/>
                  </a:lnTo>
                  <a:cubicBezTo>
                    <a:pt x="435" y="186"/>
                    <a:pt x="606" y="30"/>
                    <a:pt x="635" y="1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6315804" y="2110838"/>
              <a:ext cx="746782" cy="881237"/>
            </a:xfrm>
            <a:custGeom>
              <a:avLst/>
              <a:gdLst/>
              <a:ahLst/>
              <a:cxnLst/>
              <a:rect l="l" t="t" r="r" b="b"/>
              <a:pathLst>
                <a:path w="4066" h="4798" extrusionOk="0">
                  <a:moveTo>
                    <a:pt x="1652" y="0"/>
                  </a:moveTo>
                  <a:cubicBezTo>
                    <a:pt x="1572" y="0"/>
                    <a:pt x="1493" y="53"/>
                    <a:pt x="1486" y="216"/>
                  </a:cubicBezTo>
                  <a:cubicBezTo>
                    <a:pt x="1467" y="543"/>
                    <a:pt x="1593" y="1285"/>
                    <a:pt x="1593" y="1378"/>
                  </a:cubicBezTo>
                  <a:cubicBezTo>
                    <a:pt x="1593" y="1471"/>
                    <a:pt x="1731" y="2106"/>
                    <a:pt x="1686" y="2135"/>
                  </a:cubicBezTo>
                  <a:cubicBezTo>
                    <a:pt x="1679" y="2140"/>
                    <a:pt x="1672" y="2142"/>
                    <a:pt x="1664" y="2142"/>
                  </a:cubicBezTo>
                  <a:cubicBezTo>
                    <a:pt x="1615" y="2142"/>
                    <a:pt x="1543" y="2062"/>
                    <a:pt x="1437" y="1887"/>
                  </a:cubicBezTo>
                  <a:cubicBezTo>
                    <a:pt x="1359" y="1764"/>
                    <a:pt x="1252" y="1593"/>
                    <a:pt x="1159" y="1422"/>
                  </a:cubicBezTo>
                  <a:cubicBezTo>
                    <a:pt x="1096" y="1315"/>
                    <a:pt x="1036" y="1207"/>
                    <a:pt x="988" y="1129"/>
                  </a:cubicBezTo>
                  <a:cubicBezTo>
                    <a:pt x="903" y="959"/>
                    <a:pt x="818" y="802"/>
                    <a:pt x="699" y="802"/>
                  </a:cubicBezTo>
                  <a:cubicBezTo>
                    <a:pt x="688" y="802"/>
                    <a:pt x="677" y="803"/>
                    <a:pt x="665" y="806"/>
                  </a:cubicBezTo>
                  <a:cubicBezTo>
                    <a:pt x="539" y="851"/>
                    <a:pt x="524" y="958"/>
                    <a:pt x="632" y="1285"/>
                  </a:cubicBezTo>
                  <a:cubicBezTo>
                    <a:pt x="758" y="1608"/>
                    <a:pt x="851" y="1794"/>
                    <a:pt x="910" y="1965"/>
                  </a:cubicBezTo>
                  <a:cubicBezTo>
                    <a:pt x="958" y="2106"/>
                    <a:pt x="1188" y="2477"/>
                    <a:pt x="1188" y="2570"/>
                  </a:cubicBezTo>
                  <a:cubicBezTo>
                    <a:pt x="1181" y="2601"/>
                    <a:pt x="1161" y="2642"/>
                    <a:pt x="1113" y="2642"/>
                  </a:cubicBezTo>
                  <a:cubicBezTo>
                    <a:pt x="1071" y="2642"/>
                    <a:pt x="1007" y="2609"/>
                    <a:pt x="910" y="2507"/>
                  </a:cubicBezTo>
                  <a:cubicBezTo>
                    <a:pt x="802" y="2399"/>
                    <a:pt x="695" y="2276"/>
                    <a:pt x="587" y="2184"/>
                  </a:cubicBezTo>
                  <a:cubicBezTo>
                    <a:pt x="509" y="2106"/>
                    <a:pt x="446" y="2057"/>
                    <a:pt x="401" y="2013"/>
                  </a:cubicBezTo>
                  <a:cubicBezTo>
                    <a:pt x="313" y="1949"/>
                    <a:pt x="265" y="1875"/>
                    <a:pt x="183" y="1875"/>
                  </a:cubicBezTo>
                  <a:cubicBezTo>
                    <a:pt x="165" y="1875"/>
                    <a:pt x="145" y="1879"/>
                    <a:pt x="123" y="1887"/>
                  </a:cubicBezTo>
                  <a:cubicBezTo>
                    <a:pt x="0" y="1950"/>
                    <a:pt x="60" y="2057"/>
                    <a:pt x="153" y="2243"/>
                  </a:cubicBezTo>
                  <a:cubicBezTo>
                    <a:pt x="260" y="2429"/>
                    <a:pt x="617" y="2878"/>
                    <a:pt x="680" y="2941"/>
                  </a:cubicBezTo>
                  <a:cubicBezTo>
                    <a:pt x="724" y="3019"/>
                    <a:pt x="802" y="3093"/>
                    <a:pt x="802" y="3142"/>
                  </a:cubicBezTo>
                  <a:cubicBezTo>
                    <a:pt x="802" y="3142"/>
                    <a:pt x="910" y="3650"/>
                    <a:pt x="1237" y="4241"/>
                  </a:cubicBezTo>
                  <a:cubicBezTo>
                    <a:pt x="1530" y="4773"/>
                    <a:pt x="1967" y="4798"/>
                    <a:pt x="2115" y="4798"/>
                  </a:cubicBezTo>
                  <a:cubicBezTo>
                    <a:pt x="2130" y="4798"/>
                    <a:pt x="2142" y="4797"/>
                    <a:pt x="2150" y="4797"/>
                  </a:cubicBezTo>
                  <a:cubicBezTo>
                    <a:pt x="2210" y="4797"/>
                    <a:pt x="2302" y="4749"/>
                    <a:pt x="2458" y="4705"/>
                  </a:cubicBezTo>
                  <a:cubicBezTo>
                    <a:pt x="2549" y="4680"/>
                    <a:pt x="2649" y="4665"/>
                    <a:pt x="2776" y="4665"/>
                  </a:cubicBezTo>
                  <a:cubicBezTo>
                    <a:pt x="2821" y="4665"/>
                    <a:pt x="2870" y="4667"/>
                    <a:pt x="2922" y="4671"/>
                  </a:cubicBezTo>
                  <a:cubicBezTo>
                    <a:pt x="2938" y="4672"/>
                    <a:pt x="2954" y="4673"/>
                    <a:pt x="2969" y="4673"/>
                  </a:cubicBezTo>
                  <a:cubicBezTo>
                    <a:pt x="3385" y="4673"/>
                    <a:pt x="3560" y="4250"/>
                    <a:pt x="3635" y="4114"/>
                  </a:cubicBezTo>
                  <a:cubicBezTo>
                    <a:pt x="3713" y="3992"/>
                    <a:pt x="3914" y="3669"/>
                    <a:pt x="3929" y="3513"/>
                  </a:cubicBezTo>
                  <a:cubicBezTo>
                    <a:pt x="3958" y="3342"/>
                    <a:pt x="3992" y="2741"/>
                    <a:pt x="3973" y="2570"/>
                  </a:cubicBezTo>
                  <a:cubicBezTo>
                    <a:pt x="3973" y="2399"/>
                    <a:pt x="4066" y="1979"/>
                    <a:pt x="3973" y="1857"/>
                  </a:cubicBezTo>
                  <a:cubicBezTo>
                    <a:pt x="3958" y="1842"/>
                    <a:pt x="3937" y="1834"/>
                    <a:pt x="3912" y="1834"/>
                  </a:cubicBezTo>
                  <a:cubicBezTo>
                    <a:pt x="3760" y="1834"/>
                    <a:pt x="3462" y="2111"/>
                    <a:pt x="3450" y="2614"/>
                  </a:cubicBezTo>
                  <a:cubicBezTo>
                    <a:pt x="3450" y="2614"/>
                    <a:pt x="3387" y="2926"/>
                    <a:pt x="3357" y="2986"/>
                  </a:cubicBezTo>
                  <a:cubicBezTo>
                    <a:pt x="3357" y="2986"/>
                    <a:pt x="3231" y="2800"/>
                    <a:pt x="3123" y="2692"/>
                  </a:cubicBezTo>
                  <a:cubicBezTo>
                    <a:pt x="3030" y="2585"/>
                    <a:pt x="2971" y="2228"/>
                    <a:pt x="2952" y="2198"/>
                  </a:cubicBezTo>
                  <a:cubicBezTo>
                    <a:pt x="2952" y="2184"/>
                    <a:pt x="2971" y="1471"/>
                    <a:pt x="2971" y="1255"/>
                  </a:cubicBezTo>
                  <a:lnTo>
                    <a:pt x="2971" y="1207"/>
                  </a:lnTo>
                  <a:cubicBezTo>
                    <a:pt x="2952" y="1036"/>
                    <a:pt x="3000" y="557"/>
                    <a:pt x="2986" y="465"/>
                  </a:cubicBezTo>
                  <a:cubicBezTo>
                    <a:pt x="2986" y="392"/>
                    <a:pt x="2909" y="323"/>
                    <a:pt x="2823" y="323"/>
                  </a:cubicBezTo>
                  <a:cubicBezTo>
                    <a:pt x="2744" y="323"/>
                    <a:pt x="2658" y="380"/>
                    <a:pt x="2614" y="543"/>
                  </a:cubicBezTo>
                  <a:cubicBezTo>
                    <a:pt x="2536" y="773"/>
                    <a:pt x="2507" y="1163"/>
                    <a:pt x="2473" y="1348"/>
                  </a:cubicBezTo>
                  <a:cubicBezTo>
                    <a:pt x="2429" y="1515"/>
                    <a:pt x="2351" y="2013"/>
                    <a:pt x="2321" y="2028"/>
                  </a:cubicBezTo>
                  <a:lnTo>
                    <a:pt x="2302" y="2028"/>
                  </a:lnTo>
                  <a:cubicBezTo>
                    <a:pt x="2300" y="2029"/>
                    <a:pt x="2298" y="2029"/>
                    <a:pt x="2296" y="2029"/>
                  </a:cubicBezTo>
                  <a:cubicBezTo>
                    <a:pt x="2270" y="2029"/>
                    <a:pt x="2253" y="1943"/>
                    <a:pt x="2195" y="1686"/>
                  </a:cubicBezTo>
                  <a:cubicBezTo>
                    <a:pt x="2165" y="1578"/>
                    <a:pt x="2117" y="1348"/>
                    <a:pt x="2057" y="1085"/>
                  </a:cubicBezTo>
                  <a:cubicBezTo>
                    <a:pt x="1979" y="650"/>
                    <a:pt x="1872" y="186"/>
                    <a:pt x="1823" y="108"/>
                  </a:cubicBezTo>
                  <a:cubicBezTo>
                    <a:pt x="1823" y="60"/>
                    <a:pt x="1737" y="0"/>
                    <a:pt x="1652" y="0"/>
                  </a:cubicBezTo>
                  <a:close/>
                </a:path>
              </a:pathLst>
            </a:custGeom>
            <a:solidFill>
              <a:srgbClr val="B56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6588550" y="2116348"/>
              <a:ext cx="20019" cy="247584"/>
            </a:xfrm>
            <a:custGeom>
              <a:avLst/>
              <a:gdLst/>
              <a:ahLst/>
              <a:cxnLst/>
              <a:rect l="l" t="t" r="r" b="b"/>
              <a:pathLst>
                <a:path w="109" h="1348" extrusionOk="0">
                  <a:moveTo>
                    <a:pt x="1" y="249"/>
                  </a:moveTo>
                  <a:cubicBezTo>
                    <a:pt x="1" y="605"/>
                    <a:pt x="108" y="1255"/>
                    <a:pt x="108" y="1348"/>
                  </a:cubicBezTo>
                  <a:cubicBezTo>
                    <a:pt x="108" y="1255"/>
                    <a:pt x="1" y="605"/>
                    <a:pt x="1" y="249"/>
                  </a:cubicBezTo>
                  <a:close/>
                  <a:moveTo>
                    <a:pt x="75" y="0"/>
                  </a:moveTo>
                  <a:cubicBezTo>
                    <a:pt x="30" y="34"/>
                    <a:pt x="1" y="93"/>
                    <a:pt x="1" y="171"/>
                  </a:cubicBezTo>
                  <a:cubicBezTo>
                    <a:pt x="1" y="93"/>
                    <a:pt x="30" y="34"/>
                    <a:pt x="75" y="0"/>
                  </a:cubicBezTo>
                  <a:close/>
                  <a:moveTo>
                    <a:pt x="75" y="0"/>
                  </a:moveTo>
                  <a:lnTo>
                    <a:pt x="75" y="0"/>
                  </a:ln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6588550" y="2110838"/>
              <a:ext cx="59507" cy="392314"/>
            </a:xfrm>
            <a:custGeom>
              <a:avLst/>
              <a:gdLst/>
              <a:ahLst/>
              <a:cxnLst/>
              <a:rect l="l" t="t" r="r" b="b"/>
              <a:pathLst>
                <a:path w="324" h="2136" extrusionOk="0">
                  <a:moveTo>
                    <a:pt x="153" y="0"/>
                  </a:moveTo>
                  <a:cubicBezTo>
                    <a:pt x="123" y="0"/>
                    <a:pt x="93" y="15"/>
                    <a:pt x="75" y="30"/>
                  </a:cubicBezTo>
                  <a:cubicBezTo>
                    <a:pt x="30" y="64"/>
                    <a:pt x="1" y="123"/>
                    <a:pt x="1" y="201"/>
                  </a:cubicBezTo>
                  <a:lnTo>
                    <a:pt x="1" y="216"/>
                  </a:lnTo>
                  <a:lnTo>
                    <a:pt x="1" y="279"/>
                  </a:lnTo>
                  <a:cubicBezTo>
                    <a:pt x="1" y="635"/>
                    <a:pt x="108" y="1285"/>
                    <a:pt x="108" y="1378"/>
                  </a:cubicBezTo>
                  <a:cubicBezTo>
                    <a:pt x="108" y="1471"/>
                    <a:pt x="246" y="2106"/>
                    <a:pt x="201" y="2135"/>
                  </a:cubicBezTo>
                  <a:cubicBezTo>
                    <a:pt x="324" y="2106"/>
                    <a:pt x="186" y="1255"/>
                    <a:pt x="186" y="1255"/>
                  </a:cubicBezTo>
                  <a:cubicBezTo>
                    <a:pt x="186" y="1255"/>
                    <a:pt x="93" y="357"/>
                    <a:pt x="75" y="216"/>
                  </a:cubicBezTo>
                  <a:cubicBezTo>
                    <a:pt x="75" y="123"/>
                    <a:pt x="153" y="30"/>
                    <a:pt x="246" y="30"/>
                  </a:cubicBezTo>
                  <a:lnTo>
                    <a:pt x="260" y="30"/>
                  </a:lnTo>
                  <a:cubicBezTo>
                    <a:pt x="231" y="15"/>
                    <a:pt x="201" y="0"/>
                    <a:pt x="153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6846970" y="2173653"/>
              <a:ext cx="11204" cy="11020"/>
            </a:xfrm>
            <a:custGeom>
              <a:avLst/>
              <a:gdLst/>
              <a:ahLst/>
              <a:cxnLst/>
              <a:rect l="l" t="t" r="r" b="b"/>
              <a:pathLst>
                <a:path w="61" h="60" extrusionOk="0">
                  <a:moveTo>
                    <a:pt x="1" y="0"/>
                  </a:moveTo>
                  <a:cubicBezTo>
                    <a:pt x="30" y="15"/>
                    <a:pt x="45" y="30"/>
                    <a:pt x="60" y="59"/>
                  </a:cubicBezTo>
                  <a:lnTo>
                    <a:pt x="60" y="59"/>
                  </a:lnTo>
                  <a:cubicBezTo>
                    <a:pt x="45" y="30"/>
                    <a:pt x="30" y="15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6741913" y="2170898"/>
              <a:ext cx="116260" cy="312418"/>
            </a:xfrm>
            <a:custGeom>
              <a:avLst/>
              <a:gdLst/>
              <a:ahLst/>
              <a:cxnLst/>
              <a:rect l="l" t="t" r="r" b="b"/>
              <a:pathLst>
                <a:path w="633" h="1701" extrusionOk="0">
                  <a:moveTo>
                    <a:pt x="495" y="0"/>
                  </a:moveTo>
                  <a:cubicBezTo>
                    <a:pt x="417" y="0"/>
                    <a:pt x="339" y="45"/>
                    <a:pt x="294" y="216"/>
                  </a:cubicBezTo>
                  <a:cubicBezTo>
                    <a:pt x="216" y="446"/>
                    <a:pt x="187" y="836"/>
                    <a:pt x="153" y="1021"/>
                  </a:cubicBezTo>
                  <a:cubicBezTo>
                    <a:pt x="109" y="1219"/>
                    <a:pt x="32" y="1689"/>
                    <a:pt x="2" y="1700"/>
                  </a:cubicBezTo>
                  <a:lnTo>
                    <a:pt x="2" y="1700"/>
                  </a:lnTo>
                  <a:cubicBezTo>
                    <a:pt x="95" y="1681"/>
                    <a:pt x="216" y="1021"/>
                    <a:pt x="216" y="1021"/>
                  </a:cubicBezTo>
                  <a:cubicBezTo>
                    <a:pt x="216" y="1021"/>
                    <a:pt x="339" y="323"/>
                    <a:pt x="387" y="186"/>
                  </a:cubicBezTo>
                  <a:cubicBezTo>
                    <a:pt x="417" y="93"/>
                    <a:pt x="495" y="60"/>
                    <a:pt x="573" y="60"/>
                  </a:cubicBezTo>
                  <a:cubicBezTo>
                    <a:pt x="602" y="60"/>
                    <a:pt x="617" y="60"/>
                    <a:pt x="632" y="74"/>
                  </a:cubicBezTo>
                  <a:cubicBezTo>
                    <a:pt x="617" y="45"/>
                    <a:pt x="602" y="30"/>
                    <a:pt x="573" y="15"/>
                  </a:cubicBezTo>
                  <a:cubicBezTo>
                    <a:pt x="539" y="0"/>
                    <a:pt x="524" y="0"/>
                    <a:pt x="495" y="0"/>
                  </a:cubicBezTo>
                  <a:close/>
                  <a:moveTo>
                    <a:pt x="2" y="1700"/>
                  </a:moveTo>
                  <a:lnTo>
                    <a:pt x="2" y="1700"/>
                  </a:lnTo>
                  <a:cubicBezTo>
                    <a:pt x="2" y="1701"/>
                    <a:pt x="1" y="1701"/>
                    <a:pt x="1" y="1701"/>
                  </a:cubicBezTo>
                  <a:cubicBezTo>
                    <a:pt x="1" y="1701"/>
                    <a:pt x="2" y="1701"/>
                    <a:pt x="2" y="170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7045515" y="2451728"/>
              <a:ext cx="184" cy="2939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"/>
                  </a:moveTo>
                  <a:lnTo>
                    <a:pt x="0" y="1"/>
                  </a:lnTo>
                  <a:lnTo>
                    <a:pt x="0" y="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6932192" y="2449157"/>
              <a:ext cx="113505" cy="210116"/>
            </a:xfrm>
            <a:custGeom>
              <a:avLst/>
              <a:gdLst/>
              <a:ahLst/>
              <a:cxnLst/>
              <a:rect l="l" t="t" r="r" b="b"/>
              <a:pathLst>
                <a:path w="618" h="1144" extrusionOk="0">
                  <a:moveTo>
                    <a:pt x="558" y="0"/>
                  </a:moveTo>
                  <a:cubicBezTo>
                    <a:pt x="402" y="0"/>
                    <a:pt x="94" y="278"/>
                    <a:pt x="94" y="772"/>
                  </a:cubicBezTo>
                  <a:cubicBezTo>
                    <a:pt x="94" y="772"/>
                    <a:pt x="31" y="1084"/>
                    <a:pt x="1" y="1144"/>
                  </a:cubicBezTo>
                  <a:cubicBezTo>
                    <a:pt x="45" y="1129"/>
                    <a:pt x="172" y="772"/>
                    <a:pt x="172" y="772"/>
                  </a:cubicBezTo>
                  <a:cubicBezTo>
                    <a:pt x="172" y="772"/>
                    <a:pt x="201" y="416"/>
                    <a:pt x="387" y="201"/>
                  </a:cubicBezTo>
                  <a:cubicBezTo>
                    <a:pt x="480" y="78"/>
                    <a:pt x="573" y="45"/>
                    <a:pt x="617" y="30"/>
                  </a:cubicBezTo>
                  <a:lnTo>
                    <a:pt x="617" y="15"/>
                  </a:lnTo>
                  <a:cubicBezTo>
                    <a:pt x="602" y="0"/>
                    <a:pt x="587" y="0"/>
                    <a:pt x="558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6426188" y="2327016"/>
              <a:ext cx="31590" cy="85405"/>
            </a:xfrm>
            <a:custGeom>
              <a:avLst/>
              <a:gdLst/>
              <a:ahLst/>
              <a:cxnLst/>
              <a:rect l="l" t="t" r="r" b="b"/>
              <a:pathLst>
                <a:path w="172" h="465" extrusionOk="0">
                  <a:moveTo>
                    <a:pt x="1" y="0"/>
                  </a:moveTo>
                  <a:cubicBezTo>
                    <a:pt x="16" y="30"/>
                    <a:pt x="16" y="60"/>
                    <a:pt x="31" y="108"/>
                  </a:cubicBezTo>
                  <a:cubicBezTo>
                    <a:pt x="94" y="245"/>
                    <a:pt x="142" y="372"/>
                    <a:pt x="172" y="465"/>
                  </a:cubicBezTo>
                  <a:cubicBezTo>
                    <a:pt x="142" y="372"/>
                    <a:pt x="94" y="245"/>
                    <a:pt x="31" y="108"/>
                  </a:cubicBezTo>
                  <a:cubicBezTo>
                    <a:pt x="16" y="60"/>
                    <a:pt x="16" y="30"/>
                    <a:pt x="1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6411862" y="2258875"/>
              <a:ext cx="122321" cy="323989"/>
            </a:xfrm>
            <a:custGeom>
              <a:avLst/>
              <a:gdLst/>
              <a:ahLst/>
              <a:cxnLst/>
              <a:rect l="l" t="t" r="r" b="b"/>
              <a:pathLst>
                <a:path w="666" h="1764" extrusionOk="0">
                  <a:moveTo>
                    <a:pt x="142" y="0"/>
                  </a:moveTo>
                  <a:cubicBezTo>
                    <a:pt x="34" y="30"/>
                    <a:pt x="1" y="123"/>
                    <a:pt x="79" y="371"/>
                  </a:cubicBezTo>
                  <a:cubicBezTo>
                    <a:pt x="94" y="401"/>
                    <a:pt x="94" y="431"/>
                    <a:pt x="109" y="479"/>
                  </a:cubicBezTo>
                  <a:cubicBezTo>
                    <a:pt x="172" y="616"/>
                    <a:pt x="220" y="743"/>
                    <a:pt x="250" y="836"/>
                  </a:cubicBezTo>
                  <a:cubicBezTo>
                    <a:pt x="313" y="958"/>
                    <a:pt x="357" y="1066"/>
                    <a:pt x="387" y="1159"/>
                  </a:cubicBezTo>
                  <a:cubicBezTo>
                    <a:pt x="435" y="1300"/>
                    <a:pt x="665" y="1671"/>
                    <a:pt x="665" y="1764"/>
                  </a:cubicBezTo>
                  <a:lnTo>
                    <a:pt x="665" y="1623"/>
                  </a:lnTo>
                  <a:cubicBezTo>
                    <a:pt x="651" y="1578"/>
                    <a:pt x="342" y="880"/>
                    <a:pt x="342" y="880"/>
                  </a:cubicBezTo>
                  <a:cubicBezTo>
                    <a:pt x="342" y="880"/>
                    <a:pt x="142" y="371"/>
                    <a:pt x="109" y="230"/>
                  </a:cubicBezTo>
                  <a:cubicBezTo>
                    <a:pt x="94" y="123"/>
                    <a:pt x="109" y="45"/>
                    <a:pt x="172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6358047" y="2457238"/>
              <a:ext cx="179624" cy="423721"/>
            </a:xfrm>
            <a:custGeom>
              <a:avLst/>
              <a:gdLst/>
              <a:ahLst/>
              <a:cxnLst/>
              <a:rect l="l" t="t" r="r" b="b"/>
              <a:pathLst>
                <a:path w="978" h="2307" extrusionOk="0">
                  <a:moveTo>
                    <a:pt x="309" y="884"/>
                  </a:moveTo>
                  <a:cubicBezTo>
                    <a:pt x="372" y="962"/>
                    <a:pt x="435" y="1040"/>
                    <a:pt x="450" y="1055"/>
                  </a:cubicBezTo>
                  <a:cubicBezTo>
                    <a:pt x="494" y="1133"/>
                    <a:pt x="572" y="1207"/>
                    <a:pt x="572" y="1256"/>
                  </a:cubicBezTo>
                  <a:cubicBezTo>
                    <a:pt x="572" y="1256"/>
                    <a:pt x="665" y="1749"/>
                    <a:pt x="977" y="2306"/>
                  </a:cubicBezTo>
                  <a:cubicBezTo>
                    <a:pt x="665" y="1749"/>
                    <a:pt x="572" y="1256"/>
                    <a:pt x="572" y="1256"/>
                  </a:cubicBezTo>
                  <a:cubicBezTo>
                    <a:pt x="572" y="1207"/>
                    <a:pt x="494" y="1133"/>
                    <a:pt x="450" y="1055"/>
                  </a:cubicBezTo>
                  <a:cubicBezTo>
                    <a:pt x="435" y="1040"/>
                    <a:pt x="372" y="962"/>
                    <a:pt x="309" y="884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6767259" y="2974818"/>
              <a:ext cx="184" cy="18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6710689" y="2974818"/>
              <a:ext cx="56752" cy="17265"/>
            </a:xfrm>
            <a:custGeom>
              <a:avLst/>
              <a:gdLst/>
              <a:ahLst/>
              <a:cxnLst/>
              <a:rect l="l" t="t" r="r" b="b"/>
              <a:pathLst>
                <a:path w="309" h="94" extrusionOk="0">
                  <a:moveTo>
                    <a:pt x="308" y="1"/>
                  </a:moveTo>
                  <a:cubicBezTo>
                    <a:pt x="152" y="45"/>
                    <a:pt x="60" y="93"/>
                    <a:pt x="0" y="93"/>
                  </a:cubicBezTo>
                  <a:lnTo>
                    <a:pt x="0" y="93"/>
                  </a:lnTo>
                  <a:lnTo>
                    <a:pt x="0" y="93"/>
                  </a:lnTo>
                  <a:cubicBezTo>
                    <a:pt x="60" y="93"/>
                    <a:pt x="152" y="45"/>
                    <a:pt x="308" y="1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8"/>
            <p:cNvSpPr/>
            <p:nvPr/>
          </p:nvSpPr>
          <p:spPr>
            <a:xfrm>
              <a:off x="6326640" y="2454483"/>
              <a:ext cx="469448" cy="537595"/>
            </a:xfrm>
            <a:custGeom>
              <a:avLst/>
              <a:gdLst/>
              <a:ahLst/>
              <a:cxnLst/>
              <a:rect l="l" t="t" r="r" b="b"/>
              <a:pathLst>
                <a:path w="2556" h="2927" extrusionOk="0">
                  <a:moveTo>
                    <a:pt x="127" y="1"/>
                  </a:moveTo>
                  <a:cubicBezTo>
                    <a:pt x="108" y="1"/>
                    <a:pt x="94" y="16"/>
                    <a:pt x="64" y="16"/>
                  </a:cubicBezTo>
                  <a:cubicBezTo>
                    <a:pt x="16" y="49"/>
                    <a:pt x="1" y="79"/>
                    <a:pt x="1" y="108"/>
                  </a:cubicBezTo>
                  <a:cubicBezTo>
                    <a:pt x="1" y="186"/>
                    <a:pt x="34" y="264"/>
                    <a:pt x="94" y="372"/>
                  </a:cubicBezTo>
                  <a:cubicBezTo>
                    <a:pt x="172" y="498"/>
                    <a:pt x="342" y="728"/>
                    <a:pt x="480" y="899"/>
                  </a:cubicBezTo>
                  <a:cubicBezTo>
                    <a:pt x="543" y="977"/>
                    <a:pt x="606" y="1055"/>
                    <a:pt x="621" y="1070"/>
                  </a:cubicBezTo>
                  <a:cubicBezTo>
                    <a:pt x="665" y="1148"/>
                    <a:pt x="743" y="1222"/>
                    <a:pt x="743" y="1271"/>
                  </a:cubicBezTo>
                  <a:cubicBezTo>
                    <a:pt x="743" y="1271"/>
                    <a:pt x="836" y="1764"/>
                    <a:pt x="1148" y="2321"/>
                  </a:cubicBezTo>
                  <a:cubicBezTo>
                    <a:pt x="1163" y="2336"/>
                    <a:pt x="1163" y="2355"/>
                    <a:pt x="1178" y="2370"/>
                  </a:cubicBezTo>
                  <a:cubicBezTo>
                    <a:pt x="1471" y="2902"/>
                    <a:pt x="1908" y="2927"/>
                    <a:pt x="2056" y="2927"/>
                  </a:cubicBezTo>
                  <a:cubicBezTo>
                    <a:pt x="2071" y="2927"/>
                    <a:pt x="2083" y="2926"/>
                    <a:pt x="2091" y="2926"/>
                  </a:cubicBezTo>
                  <a:cubicBezTo>
                    <a:pt x="2151" y="2926"/>
                    <a:pt x="2243" y="2878"/>
                    <a:pt x="2399" y="2834"/>
                  </a:cubicBezTo>
                  <a:cubicBezTo>
                    <a:pt x="2507" y="2726"/>
                    <a:pt x="2555" y="2615"/>
                    <a:pt x="2555" y="2615"/>
                  </a:cubicBezTo>
                  <a:lnTo>
                    <a:pt x="2555" y="2615"/>
                  </a:lnTo>
                  <a:cubicBezTo>
                    <a:pt x="2555" y="2615"/>
                    <a:pt x="2384" y="2726"/>
                    <a:pt x="2043" y="2726"/>
                  </a:cubicBezTo>
                  <a:cubicBezTo>
                    <a:pt x="1950" y="2726"/>
                    <a:pt x="1842" y="2707"/>
                    <a:pt x="1735" y="2693"/>
                  </a:cubicBezTo>
                  <a:cubicBezTo>
                    <a:pt x="1178" y="2585"/>
                    <a:pt x="821" y="1256"/>
                    <a:pt x="806" y="1163"/>
                  </a:cubicBezTo>
                  <a:cubicBezTo>
                    <a:pt x="792" y="1163"/>
                    <a:pt x="792" y="1148"/>
                    <a:pt x="777" y="1115"/>
                  </a:cubicBezTo>
                  <a:cubicBezTo>
                    <a:pt x="777" y="1129"/>
                    <a:pt x="758" y="1148"/>
                    <a:pt x="758" y="1163"/>
                  </a:cubicBezTo>
                  <a:lnTo>
                    <a:pt x="758" y="1115"/>
                  </a:lnTo>
                  <a:cubicBezTo>
                    <a:pt x="665" y="944"/>
                    <a:pt x="328" y="573"/>
                    <a:pt x="328" y="573"/>
                  </a:cubicBezTo>
                  <a:cubicBezTo>
                    <a:pt x="328" y="573"/>
                    <a:pt x="127" y="342"/>
                    <a:pt x="64" y="186"/>
                  </a:cubicBezTo>
                  <a:cubicBezTo>
                    <a:pt x="1" y="49"/>
                    <a:pt x="108" y="16"/>
                    <a:pt x="157" y="16"/>
                  </a:cubicBezTo>
                  <a:lnTo>
                    <a:pt x="172" y="16"/>
                  </a:lnTo>
                  <a:cubicBezTo>
                    <a:pt x="157" y="16"/>
                    <a:pt x="142" y="1"/>
                    <a:pt x="127" y="1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6776075" y="2687743"/>
              <a:ext cx="119566" cy="190463"/>
            </a:xfrm>
            <a:custGeom>
              <a:avLst/>
              <a:gdLst/>
              <a:ahLst/>
              <a:cxnLst/>
              <a:rect l="l" t="t" r="r" b="b"/>
              <a:pathLst>
                <a:path w="651" h="1037" extrusionOk="0">
                  <a:moveTo>
                    <a:pt x="650" y="1"/>
                  </a:moveTo>
                  <a:cubicBezTo>
                    <a:pt x="602" y="15"/>
                    <a:pt x="557" y="30"/>
                    <a:pt x="509" y="64"/>
                  </a:cubicBezTo>
                  <a:cubicBezTo>
                    <a:pt x="480" y="78"/>
                    <a:pt x="465" y="93"/>
                    <a:pt x="446" y="108"/>
                  </a:cubicBezTo>
                  <a:cubicBezTo>
                    <a:pt x="431" y="108"/>
                    <a:pt x="416" y="123"/>
                    <a:pt x="402" y="138"/>
                  </a:cubicBezTo>
                  <a:cubicBezTo>
                    <a:pt x="402" y="138"/>
                    <a:pt x="387" y="156"/>
                    <a:pt x="372" y="156"/>
                  </a:cubicBezTo>
                  <a:lnTo>
                    <a:pt x="338" y="186"/>
                  </a:lnTo>
                  <a:lnTo>
                    <a:pt x="324" y="216"/>
                  </a:lnTo>
                  <a:cubicBezTo>
                    <a:pt x="309" y="216"/>
                    <a:pt x="294" y="231"/>
                    <a:pt x="294" y="249"/>
                  </a:cubicBezTo>
                  <a:cubicBezTo>
                    <a:pt x="279" y="249"/>
                    <a:pt x="279" y="264"/>
                    <a:pt x="260" y="279"/>
                  </a:cubicBezTo>
                  <a:cubicBezTo>
                    <a:pt x="231" y="324"/>
                    <a:pt x="201" y="357"/>
                    <a:pt x="168" y="416"/>
                  </a:cubicBezTo>
                  <a:cubicBezTo>
                    <a:pt x="108" y="509"/>
                    <a:pt x="75" y="602"/>
                    <a:pt x="45" y="713"/>
                  </a:cubicBezTo>
                  <a:cubicBezTo>
                    <a:pt x="15" y="821"/>
                    <a:pt x="1" y="929"/>
                    <a:pt x="15" y="1036"/>
                  </a:cubicBezTo>
                  <a:cubicBezTo>
                    <a:pt x="30" y="929"/>
                    <a:pt x="60" y="821"/>
                    <a:pt x="93" y="728"/>
                  </a:cubicBezTo>
                  <a:cubicBezTo>
                    <a:pt x="108" y="680"/>
                    <a:pt x="123" y="621"/>
                    <a:pt x="153" y="572"/>
                  </a:cubicBezTo>
                  <a:cubicBezTo>
                    <a:pt x="168" y="528"/>
                    <a:pt x="186" y="479"/>
                    <a:pt x="216" y="435"/>
                  </a:cubicBezTo>
                  <a:cubicBezTo>
                    <a:pt x="246" y="387"/>
                    <a:pt x="279" y="357"/>
                    <a:pt x="309" y="309"/>
                  </a:cubicBezTo>
                  <a:cubicBezTo>
                    <a:pt x="338" y="264"/>
                    <a:pt x="372" y="231"/>
                    <a:pt x="402" y="186"/>
                  </a:cubicBezTo>
                  <a:cubicBezTo>
                    <a:pt x="480" y="108"/>
                    <a:pt x="572" y="45"/>
                    <a:pt x="650" y="1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6576979" y="2563032"/>
              <a:ext cx="190461" cy="212871"/>
            </a:xfrm>
            <a:custGeom>
              <a:avLst/>
              <a:gdLst/>
              <a:ahLst/>
              <a:cxnLst/>
              <a:rect l="l" t="t" r="r" b="b"/>
              <a:pathLst>
                <a:path w="1037" h="1159" extrusionOk="0">
                  <a:moveTo>
                    <a:pt x="1036" y="0"/>
                  </a:moveTo>
                  <a:cubicBezTo>
                    <a:pt x="973" y="123"/>
                    <a:pt x="914" y="245"/>
                    <a:pt x="851" y="353"/>
                  </a:cubicBezTo>
                  <a:cubicBezTo>
                    <a:pt x="788" y="464"/>
                    <a:pt x="713" y="587"/>
                    <a:pt x="620" y="680"/>
                  </a:cubicBezTo>
                  <a:cubicBezTo>
                    <a:pt x="602" y="709"/>
                    <a:pt x="572" y="724"/>
                    <a:pt x="557" y="757"/>
                  </a:cubicBezTo>
                  <a:cubicBezTo>
                    <a:pt x="528" y="772"/>
                    <a:pt x="509" y="802"/>
                    <a:pt x="479" y="817"/>
                  </a:cubicBezTo>
                  <a:cubicBezTo>
                    <a:pt x="465" y="850"/>
                    <a:pt x="435" y="865"/>
                    <a:pt x="416" y="895"/>
                  </a:cubicBezTo>
                  <a:lnTo>
                    <a:pt x="372" y="928"/>
                  </a:lnTo>
                  <a:cubicBezTo>
                    <a:pt x="372" y="943"/>
                    <a:pt x="357" y="943"/>
                    <a:pt x="342" y="958"/>
                  </a:cubicBezTo>
                  <a:cubicBezTo>
                    <a:pt x="231" y="1036"/>
                    <a:pt x="123" y="1114"/>
                    <a:pt x="0" y="1158"/>
                  </a:cubicBezTo>
                  <a:cubicBezTo>
                    <a:pt x="123" y="1129"/>
                    <a:pt x="249" y="1066"/>
                    <a:pt x="357" y="988"/>
                  </a:cubicBezTo>
                  <a:cubicBezTo>
                    <a:pt x="416" y="943"/>
                    <a:pt x="465" y="895"/>
                    <a:pt x="509" y="850"/>
                  </a:cubicBezTo>
                  <a:lnTo>
                    <a:pt x="650" y="709"/>
                  </a:lnTo>
                  <a:cubicBezTo>
                    <a:pt x="695" y="650"/>
                    <a:pt x="743" y="602"/>
                    <a:pt x="773" y="538"/>
                  </a:cubicBezTo>
                  <a:cubicBezTo>
                    <a:pt x="806" y="494"/>
                    <a:pt x="851" y="431"/>
                    <a:pt x="880" y="371"/>
                  </a:cubicBezTo>
                  <a:cubicBezTo>
                    <a:pt x="943" y="260"/>
                    <a:pt x="992" y="137"/>
                    <a:pt x="1036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6465860" y="2605275"/>
              <a:ext cx="43161" cy="53998"/>
            </a:xfrm>
            <a:custGeom>
              <a:avLst/>
              <a:gdLst/>
              <a:ahLst/>
              <a:cxnLst/>
              <a:rect l="l" t="t" r="r" b="b"/>
              <a:pathLst>
                <a:path w="235" h="294" extrusionOk="0">
                  <a:moveTo>
                    <a:pt x="234" y="0"/>
                  </a:moveTo>
                  <a:lnTo>
                    <a:pt x="234" y="0"/>
                  </a:lnTo>
                  <a:cubicBezTo>
                    <a:pt x="204" y="15"/>
                    <a:pt x="171" y="30"/>
                    <a:pt x="141" y="63"/>
                  </a:cubicBezTo>
                  <a:cubicBezTo>
                    <a:pt x="112" y="93"/>
                    <a:pt x="93" y="108"/>
                    <a:pt x="78" y="141"/>
                  </a:cubicBezTo>
                  <a:cubicBezTo>
                    <a:pt x="48" y="171"/>
                    <a:pt x="34" y="201"/>
                    <a:pt x="19" y="249"/>
                  </a:cubicBezTo>
                  <a:cubicBezTo>
                    <a:pt x="19" y="264"/>
                    <a:pt x="19" y="279"/>
                    <a:pt x="0" y="294"/>
                  </a:cubicBezTo>
                  <a:lnTo>
                    <a:pt x="19" y="294"/>
                  </a:lnTo>
                  <a:cubicBezTo>
                    <a:pt x="34" y="279"/>
                    <a:pt x="34" y="264"/>
                    <a:pt x="48" y="249"/>
                  </a:cubicBezTo>
                  <a:cubicBezTo>
                    <a:pt x="63" y="216"/>
                    <a:pt x="78" y="186"/>
                    <a:pt x="93" y="156"/>
                  </a:cubicBezTo>
                  <a:cubicBezTo>
                    <a:pt x="112" y="123"/>
                    <a:pt x="141" y="108"/>
                    <a:pt x="156" y="78"/>
                  </a:cubicBezTo>
                  <a:lnTo>
                    <a:pt x="234" y="0"/>
                  </a:ln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6465860" y="2659091"/>
              <a:ext cx="3490" cy="9000"/>
            </a:xfrm>
            <a:custGeom>
              <a:avLst/>
              <a:gdLst/>
              <a:ahLst/>
              <a:cxnLst/>
              <a:rect l="l" t="t" r="r" b="b"/>
              <a:pathLst>
                <a:path w="19" h="49" extrusionOk="0">
                  <a:moveTo>
                    <a:pt x="0" y="1"/>
                  </a:moveTo>
                  <a:lnTo>
                    <a:pt x="0" y="49"/>
                  </a:lnTo>
                  <a:cubicBezTo>
                    <a:pt x="0" y="34"/>
                    <a:pt x="19" y="15"/>
                    <a:pt x="19" y="1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6542817" y="2514543"/>
              <a:ext cx="68507" cy="51243"/>
            </a:xfrm>
            <a:custGeom>
              <a:avLst/>
              <a:gdLst/>
              <a:ahLst/>
              <a:cxnLst/>
              <a:rect l="l" t="t" r="r" b="b"/>
              <a:pathLst>
                <a:path w="373" h="279" extrusionOk="0">
                  <a:moveTo>
                    <a:pt x="372" y="0"/>
                  </a:moveTo>
                  <a:cubicBezTo>
                    <a:pt x="342" y="0"/>
                    <a:pt x="294" y="15"/>
                    <a:pt x="264" y="30"/>
                  </a:cubicBezTo>
                  <a:cubicBezTo>
                    <a:pt x="216" y="45"/>
                    <a:pt x="186" y="60"/>
                    <a:pt x="157" y="93"/>
                  </a:cubicBezTo>
                  <a:cubicBezTo>
                    <a:pt x="123" y="123"/>
                    <a:pt x="94" y="153"/>
                    <a:pt x="64" y="186"/>
                  </a:cubicBezTo>
                  <a:cubicBezTo>
                    <a:pt x="45" y="216"/>
                    <a:pt x="16" y="246"/>
                    <a:pt x="1" y="279"/>
                  </a:cubicBezTo>
                  <a:cubicBezTo>
                    <a:pt x="30" y="264"/>
                    <a:pt x="45" y="231"/>
                    <a:pt x="79" y="201"/>
                  </a:cubicBezTo>
                  <a:cubicBezTo>
                    <a:pt x="108" y="171"/>
                    <a:pt x="138" y="138"/>
                    <a:pt x="172" y="123"/>
                  </a:cubicBezTo>
                  <a:cubicBezTo>
                    <a:pt x="201" y="93"/>
                    <a:pt x="231" y="78"/>
                    <a:pt x="264" y="45"/>
                  </a:cubicBezTo>
                  <a:cubicBezTo>
                    <a:pt x="309" y="30"/>
                    <a:pt x="342" y="15"/>
                    <a:pt x="372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6639610" y="2483135"/>
              <a:ext cx="85588" cy="14510"/>
            </a:xfrm>
            <a:custGeom>
              <a:avLst/>
              <a:gdLst/>
              <a:ahLst/>
              <a:cxnLst/>
              <a:rect l="l" t="t" r="r" b="b"/>
              <a:pathLst>
                <a:path w="466" h="79" extrusionOk="0">
                  <a:moveTo>
                    <a:pt x="216" y="1"/>
                  </a:moveTo>
                  <a:cubicBezTo>
                    <a:pt x="187" y="16"/>
                    <a:pt x="138" y="16"/>
                    <a:pt x="109" y="30"/>
                  </a:cubicBezTo>
                  <a:cubicBezTo>
                    <a:pt x="60" y="45"/>
                    <a:pt x="31" y="64"/>
                    <a:pt x="1" y="79"/>
                  </a:cubicBezTo>
                  <a:cubicBezTo>
                    <a:pt x="31" y="79"/>
                    <a:pt x="75" y="64"/>
                    <a:pt x="109" y="64"/>
                  </a:cubicBezTo>
                  <a:cubicBezTo>
                    <a:pt x="153" y="45"/>
                    <a:pt x="187" y="45"/>
                    <a:pt x="231" y="30"/>
                  </a:cubicBezTo>
                  <a:cubicBezTo>
                    <a:pt x="261" y="30"/>
                    <a:pt x="309" y="16"/>
                    <a:pt x="339" y="16"/>
                  </a:cubicBezTo>
                  <a:lnTo>
                    <a:pt x="465" y="16"/>
                  </a:lnTo>
                  <a:cubicBezTo>
                    <a:pt x="417" y="1"/>
                    <a:pt x="387" y="1"/>
                    <a:pt x="339" y="1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6758994" y="2483135"/>
              <a:ext cx="90914" cy="34346"/>
            </a:xfrm>
            <a:custGeom>
              <a:avLst/>
              <a:gdLst/>
              <a:ahLst/>
              <a:cxnLst/>
              <a:rect l="l" t="t" r="r" b="b"/>
              <a:pathLst>
                <a:path w="495" h="187" extrusionOk="0">
                  <a:moveTo>
                    <a:pt x="1" y="1"/>
                  </a:moveTo>
                  <a:cubicBezTo>
                    <a:pt x="16" y="16"/>
                    <a:pt x="45" y="16"/>
                    <a:pt x="60" y="16"/>
                  </a:cubicBezTo>
                  <a:lnTo>
                    <a:pt x="108" y="16"/>
                  </a:lnTo>
                  <a:lnTo>
                    <a:pt x="123" y="30"/>
                  </a:lnTo>
                  <a:lnTo>
                    <a:pt x="153" y="30"/>
                  </a:lnTo>
                  <a:cubicBezTo>
                    <a:pt x="168" y="30"/>
                    <a:pt x="186" y="30"/>
                    <a:pt x="186" y="45"/>
                  </a:cubicBezTo>
                  <a:cubicBezTo>
                    <a:pt x="216" y="45"/>
                    <a:pt x="231" y="45"/>
                    <a:pt x="261" y="64"/>
                  </a:cubicBezTo>
                  <a:cubicBezTo>
                    <a:pt x="294" y="79"/>
                    <a:pt x="339" y="93"/>
                    <a:pt x="372" y="108"/>
                  </a:cubicBezTo>
                  <a:cubicBezTo>
                    <a:pt x="417" y="123"/>
                    <a:pt x="446" y="157"/>
                    <a:pt x="495" y="186"/>
                  </a:cubicBezTo>
                  <a:cubicBezTo>
                    <a:pt x="465" y="138"/>
                    <a:pt x="431" y="108"/>
                    <a:pt x="387" y="93"/>
                  </a:cubicBezTo>
                  <a:cubicBezTo>
                    <a:pt x="353" y="64"/>
                    <a:pt x="309" y="45"/>
                    <a:pt x="261" y="30"/>
                  </a:cubicBezTo>
                  <a:cubicBezTo>
                    <a:pt x="216" y="16"/>
                    <a:pt x="168" y="16"/>
                    <a:pt x="123" y="1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6940457" y="2661846"/>
              <a:ext cx="77139" cy="57488"/>
            </a:xfrm>
            <a:custGeom>
              <a:avLst/>
              <a:gdLst/>
              <a:ahLst/>
              <a:cxnLst/>
              <a:rect l="l" t="t" r="r" b="b"/>
              <a:pathLst>
                <a:path w="420" h="313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49"/>
                    <a:pt x="49" y="78"/>
                    <a:pt x="78" y="112"/>
                  </a:cubicBezTo>
                  <a:lnTo>
                    <a:pt x="171" y="205"/>
                  </a:lnTo>
                  <a:cubicBezTo>
                    <a:pt x="219" y="234"/>
                    <a:pt x="249" y="249"/>
                    <a:pt x="294" y="279"/>
                  </a:cubicBezTo>
                  <a:cubicBezTo>
                    <a:pt x="327" y="297"/>
                    <a:pt x="372" y="312"/>
                    <a:pt x="420" y="312"/>
                  </a:cubicBezTo>
                  <a:cubicBezTo>
                    <a:pt x="372" y="297"/>
                    <a:pt x="342" y="279"/>
                    <a:pt x="294" y="249"/>
                  </a:cubicBezTo>
                  <a:cubicBezTo>
                    <a:pt x="294" y="249"/>
                    <a:pt x="279" y="249"/>
                    <a:pt x="279" y="234"/>
                  </a:cubicBezTo>
                  <a:cubicBezTo>
                    <a:pt x="264" y="234"/>
                    <a:pt x="249" y="219"/>
                    <a:pt x="249" y="219"/>
                  </a:cubicBezTo>
                  <a:cubicBezTo>
                    <a:pt x="234" y="219"/>
                    <a:pt x="234" y="205"/>
                    <a:pt x="219" y="205"/>
                  </a:cubicBezTo>
                  <a:cubicBezTo>
                    <a:pt x="219" y="186"/>
                    <a:pt x="201" y="186"/>
                    <a:pt x="186" y="171"/>
                  </a:cubicBezTo>
                  <a:lnTo>
                    <a:pt x="171" y="156"/>
                  </a:lnTo>
                  <a:lnTo>
                    <a:pt x="141" y="142"/>
                  </a:lnTo>
                  <a:cubicBezTo>
                    <a:pt x="127" y="127"/>
                    <a:pt x="108" y="112"/>
                    <a:pt x="93" y="93"/>
                  </a:cubicBezTo>
                  <a:cubicBezTo>
                    <a:pt x="63" y="64"/>
                    <a:pt x="34" y="34"/>
                    <a:pt x="0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8125664" y="2795557"/>
              <a:ext cx="434551" cy="528595"/>
            </a:xfrm>
            <a:custGeom>
              <a:avLst/>
              <a:gdLst/>
              <a:ahLst/>
              <a:cxnLst/>
              <a:rect l="l" t="t" r="r" b="b"/>
              <a:pathLst>
                <a:path w="2366" h="2878" extrusionOk="0">
                  <a:moveTo>
                    <a:pt x="665" y="0"/>
                  </a:moveTo>
                  <a:lnTo>
                    <a:pt x="557" y="479"/>
                  </a:lnTo>
                  <a:lnTo>
                    <a:pt x="0" y="2878"/>
                  </a:lnTo>
                  <a:lnTo>
                    <a:pt x="2087" y="2878"/>
                  </a:lnTo>
                  <a:lnTo>
                    <a:pt x="2321" y="743"/>
                  </a:lnTo>
                  <a:lnTo>
                    <a:pt x="2351" y="527"/>
                  </a:lnTo>
                  <a:lnTo>
                    <a:pt x="2365" y="371"/>
                  </a:lnTo>
                  <a:lnTo>
                    <a:pt x="1701" y="234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A85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8508795" y="2931839"/>
              <a:ext cx="43161" cy="392314"/>
            </a:xfrm>
            <a:custGeom>
              <a:avLst/>
              <a:gdLst/>
              <a:ahLst/>
              <a:cxnLst/>
              <a:rect l="l" t="t" r="r" b="b"/>
              <a:pathLst>
                <a:path w="235" h="2136" extrusionOk="0">
                  <a:moveTo>
                    <a:pt x="235" y="1"/>
                  </a:moveTo>
                  <a:lnTo>
                    <a:pt x="235" y="1"/>
                  </a:lnTo>
                  <a:lnTo>
                    <a:pt x="1" y="2136"/>
                  </a:ln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8415491" y="2921003"/>
              <a:ext cx="136463" cy="403150"/>
            </a:xfrm>
            <a:custGeom>
              <a:avLst/>
              <a:gdLst/>
              <a:ahLst/>
              <a:cxnLst/>
              <a:rect l="l" t="t" r="r" b="b"/>
              <a:pathLst>
                <a:path w="743" h="2195" extrusionOk="0">
                  <a:moveTo>
                    <a:pt x="0" y="0"/>
                  </a:moveTo>
                  <a:cubicBezTo>
                    <a:pt x="45" y="45"/>
                    <a:pt x="245" y="216"/>
                    <a:pt x="431" y="294"/>
                  </a:cubicBezTo>
                  <a:lnTo>
                    <a:pt x="78" y="2195"/>
                  </a:lnTo>
                  <a:lnTo>
                    <a:pt x="509" y="2195"/>
                  </a:lnTo>
                  <a:lnTo>
                    <a:pt x="743" y="60"/>
                  </a:lnTo>
                  <a:lnTo>
                    <a:pt x="743" y="60"/>
                  </a:lnTo>
                  <a:cubicBezTo>
                    <a:pt x="617" y="103"/>
                    <a:pt x="511" y="110"/>
                    <a:pt x="438" y="110"/>
                  </a:cubicBezTo>
                  <a:cubicBezTo>
                    <a:pt x="403" y="110"/>
                    <a:pt x="376" y="108"/>
                    <a:pt x="357" y="108"/>
                  </a:cubicBezTo>
                  <a:cubicBezTo>
                    <a:pt x="294" y="108"/>
                    <a:pt x="186" y="45"/>
                    <a:pt x="0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8077176" y="1926250"/>
              <a:ext cx="860838" cy="1014763"/>
            </a:xfrm>
            <a:custGeom>
              <a:avLst/>
              <a:gdLst/>
              <a:ahLst/>
              <a:cxnLst/>
              <a:rect l="l" t="t" r="r" b="b"/>
              <a:pathLst>
                <a:path w="4687" h="5525" extrusionOk="0">
                  <a:moveTo>
                    <a:pt x="2779" y="0"/>
                  </a:moveTo>
                  <a:cubicBezTo>
                    <a:pt x="2680" y="0"/>
                    <a:pt x="2578" y="68"/>
                    <a:pt x="2570" y="125"/>
                  </a:cubicBezTo>
                  <a:cubicBezTo>
                    <a:pt x="2537" y="200"/>
                    <a:pt x="2414" y="757"/>
                    <a:pt x="2306" y="1239"/>
                  </a:cubicBezTo>
                  <a:cubicBezTo>
                    <a:pt x="2243" y="1548"/>
                    <a:pt x="2180" y="1826"/>
                    <a:pt x="2150" y="1949"/>
                  </a:cubicBezTo>
                  <a:cubicBezTo>
                    <a:pt x="2080" y="2246"/>
                    <a:pt x="2061" y="2337"/>
                    <a:pt x="2024" y="2337"/>
                  </a:cubicBezTo>
                  <a:cubicBezTo>
                    <a:pt x="2021" y="2337"/>
                    <a:pt x="2017" y="2336"/>
                    <a:pt x="2013" y="2335"/>
                  </a:cubicBezTo>
                  <a:cubicBezTo>
                    <a:pt x="1980" y="2320"/>
                    <a:pt x="1887" y="1748"/>
                    <a:pt x="1842" y="1533"/>
                  </a:cubicBezTo>
                  <a:cubicBezTo>
                    <a:pt x="1794" y="1332"/>
                    <a:pt x="1764" y="883"/>
                    <a:pt x="1672" y="619"/>
                  </a:cubicBezTo>
                  <a:cubicBezTo>
                    <a:pt x="1619" y="431"/>
                    <a:pt x="1518" y="364"/>
                    <a:pt x="1429" y="364"/>
                  </a:cubicBezTo>
                  <a:cubicBezTo>
                    <a:pt x="1334" y="364"/>
                    <a:pt x="1252" y="439"/>
                    <a:pt x="1252" y="526"/>
                  </a:cubicBezTo>
                  <a:cubicBezTo>
                    <a:pt x="1222" y="634"/>
                    <a:pt x="1285" y="1191"/>
                    <a:pt x="1271" y="1377"/>
                  </a:cubicBezTo>
                  <a:lnTo>
                    <a:pt x="1271" y="1440"/>
                  </a:lnTo>
                  <a:cubicBezTo>
                    <a:pt x="1271" y="1703"/>
                    <a:pt x="1285" y="2505"/>
                    <a:pt x="1285" y="2539"/>
                  </a:cubicBezTo>
                  <a:cubicBezTo>
                    <a:pt x="1271" y="2569"/>
                    <a:pt x="1193" y="2970"/>
                    <a:pt x="1066" y="3096"/>
                  </a:cubicBezTo>
                  <a:cubicBezTo>
                    <a:pt x="959" y="3233"/>
                    <a:pt x="821" y="3434"/>
                    <a:pt x="821" y="3434"/>
                  </a:cubicBezTo>
                  <a:cubicBezTo>
                    <a:pt x="788" y="3374"/>
                    <a:pt x="714" y="3018"/>
                    <a:pt x="714" y="3018"/>
                  </a:cubicBezTo>
                  <a:cubicBezTo>
                    <a:pt x="698" y="2430"/>
                    <a:pt x="341" y="2109"/>
                    <a:pt x="173" y="2109"/>
                  </a:cubicBezTo>
                  <a:cubicBezTo>
                    <a:pt x="146" y="2109"/>
                    <a:pt x="123" y="2117"/>
                    <a:pt x="108" y="2134"/>
                  </a:cubicBezTo>
                  <a:cubicBezTo>
                    <a:pt x="1" y="2275"/>
                    <a:pt x="108" y="2754"/>
                    <a:pt x="94" y="2955"/>
                  </a:cubicBezTo>
                  <a:cubicBezTo>
                    <a:pt x="94" y="3140"/>
                    <a:pt x="123" y="3853"/>
                    <a:pt x="157" y="4039"/>
                  </a:cubicBezTo>
                  <a:cubicBezTo>
                    <a:pt x="172" y="4224"/>
                    <a:pt x="402" y="4596"/>
                    <a:pt x="480" y="4748"/>
                  </a:cubicBezTo>
                  <a:cubicBezTo>
                    <a:pt x="569" y="4883"/>
                    <a:pt x="770" y="5386"/>
                    <a:pt x="1250" y="5386"/>
                  </a:cubicBezTo>
                  <a:cubicBezTo>
                    <a:pt x="1271" y="5386"/>
                    <a:pt x="1293" y="5385"/>
                    <a:pt x="1315" y="5383"/>
                  </a:cubicBezTo>
                  <a:cubicBezTo>
                    <a:pt x="1377" y="5379"/>
                    <a:pt x="1433" y="5377"/>
                    <a:pt x="1486" y="5377"/>
                  </a:cubicBezTo>
                  <a:cubicBezTo>
                    <a:pt x="1634" y="5377"/>
                    <a:pt x="1749" y="5392"/>
                    <a:pt x="1842" y="5416"/>
                  </a:cubicBezTo>
                  <a:cubicBezTo>
                    <a:pt x="2028" y="5461"/>
                    <a:pt x="2136" y="5524"/>
                    <a:pt x="2199" y="5524"/>
                  </a:cubicBezTo>
                  <a:cubicBezTo>
                    <a:pt x="2209" y="5524"/>
                    <a:pt x="2222" y="5524"/>
                    <a:pt x="2237" y="5524"/>
                  </a:cubicBezTo>
                  <a:cubicBezTo>
                    <a:pt x="2412" y="5524"/>
                    <a:pt x="2910" y="5499"/>
                    <a:pt x="3264" y="4889"/>
                  </a:cubicBezTo>
                  <a:cubicBezTo>
                    <a:pt x="3636" y="4210"/>
                    <a:pt x="3758" y="3619"/>
                    <a:pt x="3758" y="3619"/>
                  </a:cubicBezTo>
                  <a:cubicBezTo>
                    <a:pt x="3758" y="3575"/>
                    <a:pt x="3836" y="3467"/>
                    <a:pt x="3899" y="3389"/>
                  </a:cubicBezTo>
                  <a:cubicBezTo>
                    <a:pt x="3962" y="3311"/>
                    <a:pt x="4378" y="2799"/>
                    <a:pt x="4501" y="2583"/>
                  </a:cubicBezTo>
                  <a:cubicBezTo>
                    <a:pt x="4627" y="2368"/>
                    <a:pt x="4686" y="2242"/>
                    <a:pt x="4534" y="2182"/>
                  </a:cubicBezTo>
                  <a:cubicBezTo>
                    <a:pt x="4505" y="2169"/>
                    <a:pt x="4480" y="2164"/>
                    <a:pt x="4457" y="2164"/>
                  </a:cubicBezTo>
                  <a:cubicBezTo>
                    <a:pt x="4371" y="2164"/>
                    <a:pt x="4322" y="2246"/>
                    <a:pt x="4222" y="2320"/>
                  </a:cubicBezTo>
                  <a:cubicBezTo>
                    <a:pt x="4178" y="2353"/>
                    <a:pt x="4085" y="2427"/>
                    <a:pt x="4007" y="2505"/>
                  </a:cubicBezTo>
                  <a:cubicBezTo>
                    <a:pt x="3884" y="2613"/>
                    <a:pt x="3758" y="2754"/>
                    <a:pt x="3621" y="2892"/>
                  </a:cubicBezTo>
                  <a:cubicBezTo>
                    <a:pt x="3514" y="3005"/>
                    <a:pt x="3447" y="3041"/>
                    <a:pt x="3403" y="3041"/>
                  </a:cubicBezTo>
                  <a:cubicBezTo>
                    <a:pt x="3349" y="3041"/>
                    <a:pt x="3329" y="2989"/>
                    <a:pt x="3313" y="2955"/>
                  </a:cubicBezTo>
                  <a:cubicBezTo>
                    <a:pt x="3313" y="2862"/>
                    <a:pt x="3573" y="2427"/>
                    <a:pt x="3636" y="2260"/>
                  </a:cubicBezTo>
                  <a:cubicBezTo>
                    <a:pt x="3699" y="2075"/>
                    <a:pt x="3821" y="1856"/>
                    <a:pt x="3944" y="1470"/>
                  </a:cubicBezTo>
                  <a:cubicBezTo>
                    <a:pt x="4085" y="1098"/>
                    <a:pt x="4055" y="976"/>
                    <a:pt x="3914" y="927"/>
                  </a:cubicBezTo>
                  <a:cubicBezTo>
                    <a:pt x="3903" y="925"/>
                    <a:pt x="3892" y="924"/>
                    <a:pt x="3882" y="924"/>
                  </a:cubicBezTo>
                  <a:cubicBezTo>
                    <a:pt x="3743" y="924"/>
                    <a:pt x="3643" y="1099"/>
                    <a:pt x="3543" y="1299"/>
                  </a:cubicBezTo>
                  <a:cubicBezTo>
                    <a:pt x="3498" y="1392"/>
                    <a:pt x="3420" y="1518"/>
                    <a:pt x="3342" y="1640"/>
                  </a:cubicBezTo>
                  <a:cubicBezTo>
                    <a:pt x="3235" y="1826"/>
                    <a:pt x="3108" y="2026"/>
                    <a:pt x="3034" y="2168"/>
                  </a:cubicBezTo>
                  <a:cubicBezTo>
                    <a:pt x="2912" y="2380"/>
                    <a:pt x="2826" y="2467"/>
                    <a:pt x="2764" y="2467"/>
                  </a:cubicBezTo>
                  <a:cubicBezTo>
                    <a:pt x="2754" y="2467"/>
                    <a:pt x="2746" y="2465"/>
                    <a:pt x="2737" y="2461"/>
                  </a:cubicBezTo>
                  <a:cubicBezTo>
                    <a:pt x="2678" y="2413"/>
                    <a:pt x="2848" y="1685"/>
                    <a:pt x="2848" y="1577"/>
                  </a:cubicBezTo>
                  <a:cubicBezTo>
                    <a:pt x="2848" y="1470"/>
                    <a:pt x="2986" y="619"/>
                    <a:pt x="2971" y="248"/>
                  </a:cubicBezTo>
                  <a:cubicBezTo>
                    <a:pt x="2964" y="61"/>
                    <a:pt x="2873" y="0"/>
                    <a:pt x="2779" y="0"/>
                  </a:cubicBezTo>
                  <a:close/>
                </a:path>
              </a:pathLst>
            </a:custGeom>
            <a:solidFill>
              <a:srgbClr val="A85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8608526" y="1934882"/>
              <a:ext cx="14510" cy="85405"/>
            </a:xfrm>
            <a:custGeom>
              <a:avLst/>
              <a:gdLst/>
              <a:ahLst/>
              <a:cxnLst/>
              <a:rect l="l" t="t" r="r" b="b"/>
              <a:pathLst>
                <a:path w="79" h="465" extrusionOk="0">
                  <a:moveTo>
                    <a:pt x="78" y="416"/>
                  </a:moveTo>
                  <a:lnTo>
                    <a:pt x="78" y="465"/>
                  </a:lnTo>
                  <a:lnTo>
                    <a:pt x="78" y="416"/>
                  </a:lnTo>
                  <a:close/>
                  <a:moveTo>
                    <a:pt x="78" y="264"/>
                  </a:moveTo>
                  <a:lnTo>
                    <a:pt x="78" y="357"/>
                  </a:lnTo>
                  <a:lnTo>
                    <a:pt x="78" y="264"/>
                  </a:lnTo>
                  <a:close/>
                  <a:moveTo>
                    <a:pt x="0" y="1"/>
                  </a:moveTo>
                  <a:cubicBezTo>
                    <a:pt x="48" y="30"/>
                    <a:pt x="78" y="93"/>
                    <a:pt x="78" y="201"/>
                  </a:cubicBezTo>
                  <a:lnTo>
                    <a:pt x="78" y="231"/>
                  </a:lnTo>
                  <a:lnTo>
                    <a:pt x="78" y="201"/>
                  </a:lnTo>
                  <a:cubicBezTo>
                    <a:pt x="78" y="93"/>
                    <a:pt x="48" y="30"/>
                    <a:pt x="0" y="1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8555630" y="1926066"/>
              <a:ext cx="67405" cy="452189"/>
            </a:xfrm>
            <a:custGeom>
              <a:avLst/>
              <a:gdLst/>
              <a:ahLst/>
              <a:cxnLst/>
              <a:rect l="l" t="t" r="r" b="b"/>
              <a:pathLst>
                <a:path w="367" h="2462" extrusionOk="0">
                  <a:moveTo>
                    <a:pt x="180" y="0"/>
                  </a:moveTo>
                  <a:cubicBezTo>
                    <a:pt x="132" y="0"/>
                    <a:pt x="102" y="15"/>
                    <a:pt x="58" y="34"/>
                  </a:cubicBezTo>
                  <a:lnTo>
                    <a:pt x="73" y="34"/>
                  </a:lnTo>
                  <a:cubicBezTo>
                    <a:pt x="195" y="34"/>
                    <a:pt x="288" y="141"/>
                    <a:pt x="273" y="249"/>
                  </a:cubicBezTo>
                  <a:cubicBezTo>
                    <a:pt x="273" y="405"/>
                    <a:pt x="151" y="1441"/>
                    <a:pt x="151" y="1441"/>
                  </a:cubicBezTo>
                  <a:cubicBezTo>
                    <a:pt x="151" y="1441"/>
                    <a:pt x="0" y="2379"/>
                    <a:pt x="125" y="2458"/>
                  </a:cubicBezTo>
                  <a:lnTo>
                    <a:pt x="125" y="2458"/>
                  </a:lnTo>
                  <a:cubicBezTo>
                    <a:pt x="117" y="2449"/>
                    <a:pt x="117" y="2426"/>
                    <a:pt x="117" y="2414"/>
                  </a:cubicBezTo>
                  <a:cubicBezTo>
                    <a:pt x="117" y="2243"/>
                    <a:pt x="243" y="1671"/>
                    <a:pt x="243" y="1578"/>
                  </a:cubicBezTo>
                  <a:cubicBezTo>
                    <a:pt x="243" y="1500"/>
                    <a:pt x="336" y="928"/>
                    <a:pt x="366" y="513"/>
                  </a:cubicBezTo>
                  <a:lnTo>
                    <a:pt x="366" y="464"/>
                  </a:lnTo>
                  <a:lnTo>
                    <a:pt x="366" y="405"/>
                  </a:lnTo>
                  <a:lnTo>
                    <a:pt x="366" y="312"/>
                  </a:lnTo>
                  <a:lnTo>
                    <a:pt x="366" y="279"/>
                  </a:lnTo>
                  <a:lnTo>
                    <a:pt x="366" y="249"/>
                  </a:lnTo>
                  <a:cubicBezTo>
                    <a:pt x="366" y="141"/>
                    <a:pt x="336" y="78"/>
                    <a:pt x="288" y="49"/>
                  </a:cubicBezTo>
                  <a:cubicBezTo>
                    <a:pt x="258" y="15"/>
                    <a:pt x="225" y="0"/>
                    <a:pt x="180" y="0"/>
                  </a:cubicBezTo>
                  <a:close/>
                  <a:moveTo>
                    <a:pt x="125" y="2458"/>
                  </a:moveTo>
                  <a:cubicBezTo>
                    <a:pt x="127" y="2461"/>
                    <a:pt x="129" y="2462"/>
                    <a:pt x="132" y="2462"/>
                  </a:cubicBezTo>
                  <a:cubicBezTo>
                    <a:pt x="130" y="2461"/>
                    <a:pt x="127" y="2460"/>
                    <a:pt x="125" y="2458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8310434" y="2000269"/>
              <a:ext cx="73833" cy="39856"/>
            </a:xfrm>
            <a:custGeom>
              <a:avLst/>
              <a:gdLst/>
              <a:ahLst/>
              <a:cxnLst/>
              <a:rect l="l" t="t" r="r" b="b"/>
              <a:pathLst>
                <a:path w="402" h="217" extrusionOk="0">
                  <a:moveTo>
                    <a:pt x="353" y="75"/>
                  </a:moveTo>
                  <a:cubicBezTo>
                    <a:pt x="372" y="123"/>
                    <a:pt x="387" y="153"/>
                    <a:pt x="402" y="216"/>
                  </a:cubicBezTo>
                  <a:lnTo>
                    <a:pt x="402" y="216"/>
                  </a:lnTo>
                  <a:lnTo>
                    <a:pt x="402" y="216"/>
                  </a:lnTo>
                  <a:cubicBezTo>
                    <a:pt x="387" y="153"/>
                    <a:pt x="372" y="123"/>
                    <a:pt x="353" y="75"/>
                  </a:cubicBezTo>
                  <a:close/>
                  <a:moveTo>
                    <a:pt x="45" y="1"/>
                  </a:moveTo>
                  <a:cubicBezTo>
                    <a:pt x="30" y="16"/>
                    <a:pt x="15" y="31"/>
                    <a:pt x="1" y="46"/>
                  </a:cubicBezTo>
                  <a:lnTo>
                    <a:pt x="1" y="46"/>
                  </a:lnTo>
                  <a:cubicBezTo>
                    <a:pt x="15" y="31"/>
                    <a:pt x="30" y="16"/>
                    <a:pt x="45" y="1"/>
                  </a:cubicBezTo>
                  <a:close/>
                  <a:moveTo>
                    <a:pt x="60" y="1"/>
                  </a:moveTo>
                  <a:lnTo>
                    <a:pt x="45" y="1"/>
                  </a:lnTo>
                  <a:lnTo>
                    <a:pt x="60" y="1"/>
                  </a:lnTo>
                  <a:close/>
                  <a:moveTo>
                    <a:pt x="60" y="1"/>
                  </a:move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60" y="1"/>
                  </a:moveTo>
                  <a:lnTo>
                    <a:pt x="60" y="1"/>
                  </a:ln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8310434" y="1994208"/>
              <a:ext cx="136647" cy="360907"/>
            </a:xfrm>
            <a:custGeom>
              <a:avLst/>
              <a:gdLst/>
              <a:ahLst/>
              <a:cxnLst/>
              <a:rect l="l" t="t" r="r" b="b"/>
              <a:pathLst>
                <a:path w="744" h="1965" extrusionOk="0">
                  <a:moveTo>
                    <a:pt x="168" y="1"/>
                  </a:moveTo>
                  <a:cubicBezTo>
                    <a:pt x="123" y="1"/>
                    <a:pt x="93" y="1"/>
                    <a:pt x="60" y="34"/>
                  </a:cubicBezTo>
                  <a:lnTo>
                    <a:pt x="45" y="34"/>
                  </a:lnTo>
                  <a:cubicBezTo>
                    <a:pt x="30" y="49"/>
                    <a:pt x="15" y="64"/>
                    <a:pt x="1" y="79"/>
                  </a:cubicBezTo>
                  <a:cubicBezTo>
                    <a:pt x="30" y="79"/>
                    <a:pt x="45" y="64"/>
                    <a:pt x="75" y="64"/>
                  </a:cubicBezTo>
                  <a:cubicBezTo>
                    <a:pt x="168" y="64"/>
                    <a:pt x="260" y="108"/>
                    <a:pt x="294" y="220"/>
                  </a:cubicBezTo>
                  <a:cubicBezTo>
                    <a:pt x="353" y="372"/>
                    <a:pt x="479" y="1178"/>
                    <a:pt x="479" y="1178"/>
                  </a:cubicBezTo>
                  <a:cubicBezTo>
                    <a:pt x="479" y="1178"/>
                    <a:pt x="632" y="1950"/>
                    <a:pt x="743" y="1965"/>
                  </a:cubicBezTo>
                  <a:cubicBezTo>
                    <a:pt x="710" y="1950"/>
                    <a:pt x="617" y="1393"/>
                    <a:pt x="572" y="1178"/>
                  </a:cubicBezTo>
                  <a:lnTo>
                    <a:pt x="572" y="1163"/>
                  </a:lnTo>
                  <a:lnTo>
                    <a:pt x="557" y="1148"/>
                  </a:lnTo>
                  <a:cubicBezTo>
                    <a:pt x="524" y="914"/>
                    <a:pt x="494" y="498"/>
                    <a:pt x="402" y="249"/>
                  </a:cubicBezTo>
                  <a:cubicBezTo>
                    <a:pt x="387" y="186"/>
                    <a:pt x="372" y="156"/>
                    <a:pt x="353" y="108"/>
                  </a:cubicBezTo>
                  <a:cubicBezTo>
                    <a:pt x="294" y="34"/>
                    <a:pt x="231" y="1"/>
                    <a:pt x="168" y="1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8094257" y="2318200"/>
              <a:ext cx="2939" cy="2755"/>
            </a:xfrm>
            <a:custGeom>
              <a:avLst/>
              <a:gdLst/>
              <a:ahLst/>
              <a:cxnLst/>
              <a:rect l="l" t="t" r="r" b="b"/>
              <a:pathLst>
                <a:path w="16" h="15" extrusionOk="0">
                  <a:moveTo>
                    <a:pt x="15" y="0"/>
                  </a:moveTo>
                  <a:lnTo>
                    <a:pt x="15" y="0"/>
                  </a:lnTo>
                  <a:cubicBezTo>
                    <a:pt x="15" y="15"/>
                    <a:pt x="15" y="15"/>
                    <a:pt x="1" y="15"/>
                  </a:cubicBezTo>
                  <a:cubicBezTo>
                    <a:pt x="15" y="15"/>
                    <a:pt x="15" y="15"/>
                    <a:pt x="15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8094257" y="2315445"/>
              <a:ext cx="133892" cy="241523"/>
            </a:xfrm>
            <a:custGeom>
              <a:avLst/>
              <a:gdLst/>
              <a:ahLst/>
              <a:cxnLst/>
              <a:rect l="l" t="t" r="r" b="b"/>
              <a:pathLst>
                <a:path w="729" h="1315" extrusionOk="0">
                  <a:moveTo>
                    <a:pt x="79" y="0"/>
                  </a:moveTo>
                  <a:cubicBezTo>
                    <a:pt x="45" y="0"/>
                    <a:pt x="30" y="0"/>
                    <a:pt x="15" y="15"/>
                  </a:cubicBezTo>
                  <a:cubicBezTo>
                    <a:pt x="15" y="30"/>
                    <a:pt x="15" y="30"/>
                    <a:pt x="1" y="30"/>
                  </a:cubicBezTo>
                  <a:lnTo>
                    <a:pt x="1" y="49"/>
                  </a:lnTo>
                  <a:cubicBezTo>
                    <a:pt x="64" y="49"/>
                    <a:pt x="156" y="93"/>
                    <a:pt x="279" y="234"/>
                  </a:cubicBezTo>
                  <a:cubicBezTo>
                    <a:pt x="494" y="479"/>
                    <a:pt x="528" y="899"/>
                    <a:pt x="528" y="899"/>
                  </a:cubicBezTo>
                  <a:cubicBezTo>
                    <a:pt x="528" y="899"/>
                    <a:pt x="665" y="1300"/>
                    <a:pt x="728" y="1315"/>
                  </a:cubicBezTo>
                  <a:cubicBezTo>
                    <a:pt x="695" y="1255"/>
                    <a:pt x="621" y="899"/>
                    <a:pt x="621" y="899"/>
                  </a:cubicBezTo>
                  <a:cubicBezTo>
                    <a:pt x="602" y="327"/>
                    <a:pt x="249" y="0"/>
                    <a:pt x="79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8750317" y="2096511"/>
              <a:ext cx="62813" cy="230686"/>
            </a:xfrm>
            <a:custGeom>
              <a:avLst/>
              <a:gdLst/>
              <a:ahLst/>
              <a:cxnLst/>
              <a:rect l="l" t="t" r="r" b="b"/>
              <a:pathLst>
                <a:path w="342" h="1256" extrusionOk="0">
                  <a:moveTo>
                    <a:pt x="342" y="342"/>
                  </a:moveTo>
                  <a:cubicBezTo>
                    <a:pt x="327" y="405"/>
                    <a:pt x="312" y="465"/>
                    <a:pt x="279" y="543"/>
                  </a:cubicBezTo>
                  <a:cubicBezTo>
                    <a:pt x="171" y="884"/>
                    <a:pt x="63" y="1085"/>
                    <a:pt x="0" y="1255"/>
                  </a:cubicBezTo>
                  <a:cubicBezTo>
                    <a:pt x="63" y="1085"/>
                    <a:pt x="171" y="884"/>
                    <a:pt x="279" y="543"/>
                  </a:cubicBezTo>
                  <a:cubicBezTo>
                    <a:pt x="312" y="465"/>
                    <a:pt x="327" y="405"/>
                    <a:pt x="342" y="342"/>
                  </a:cubicBezTo>
                  <a:close/>
                  <a:moveTo>
                    <a:pt x="234" y="0"/>
                  </a:moveTo>
                  <a:lnTo>
                    <a:pt x="249" y="0"/>
                  </a:ln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8685483" y="2096511"/>
              <a:ext cx="139402" cy="372478"/>
            </a:xfrm>
            <a:custGeom>
              <a:avLst/>
              <a:gdLst/>
              <a:ahLst/>
              <a:cxnLst/>
              <a:rect l="l" t="t" r="r" b="b"/>
              <a:pathLst>
                <a:path w="759" h="2028" extrusionOk="0">
                  <a:moveTo>
                    <a:pt x="572" y="0"/>
                  </a:moveTo>
                  <a:cubicBezTo>
                    <a:pt x="650" y="49"/>
                    <a:pt x="665" y="142"/>
                    <a:pt x="650" y="264"/>
                  </a:cubicBezTo>
                  <a:cubicBezTo>
                    <a:pt x="617" y="435"/>
                    <a:pt x="372" y="1007"/>
                    <a:pt x="372" y="1007"/>
                  </a:cubicBezTo>
                  <a:cubicBezTo>
                    <a:pt x="372" y="1007"/>
                    <a:pt x="30" y="1827"/>
                    <a:pt x="15" y="1872"/>
                  </a:cubicBezTo>
                  <a:cubicBezTo>
                    <a:pt x="1" y="1920"/>
                    <a:pt x="1" y="1998"/>
                    <a:pt x="1" y="2028"/>
                  </a:cubicBezTo>
                  <a:cubicBezTo>
                    <a:pt x="1" y="1935"/>
                    <a:pt x="261" y="1500"/>
                    <a:pt x="324" y="1333"/>
                  </a:cubicBezTo>
                  <a:cubicBezTo>
                    <a:pt x="324" y="1300"/>
                    <a:pt x="338" y="1285"/>
                    <a:pt x="353" y="1255"/>
                  </a:cubicBezTo>
                  <a:cubicBezTo>
                    <a:pt x="416" y="1085"/>
                    <a:pt x="524" y="884"/>
                    <a:pt x="632" y="543"/>
                  </a:cubicBezTo>
                  <a:cubicBezTo>
                    <a:pt x="665" y="465"/>
                    <a:pt x="680" y="405"/>
                    <a:pt x="695" y="342"/>
                  </a:cubicBezTo>
                  <a:cubicBezTo>
                    <a:pt x="758" y="127"/>
                    <a:pt x="710" y="34"/>
                    <a:pt x="602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8776214" y="2346853"/>
              <a:ext cx="150789" cy="224442"/>
            </a:xfrm>
            <a:custGeom>
              <a:avLst/>
              <a:gdLst/>
              <a:ahLst/>
              <a:cxnLst/>
              <a:rect l="l" t="t" r="r" b="b"/>
              <a:pathLst>
                <a:path w="821" h="1222" extrusionOk="0">
                  <a:moveTo>
                    <a:pt x="821" y="0"/>
                  </a:moveTo>
                  <a:cubicBezTo>
                    <a:pt x="821" y="78"/>
                    <a:pt x="758" y="171"/>
                    <a:pt x="695" y="293"/>
                  </a:cubicBezTo>
                  <a:cubicBezTo>
                    <a:pt x="572" y="509"/>
                    <a:pt x="156" y="1021"/>
                    <a:pt x="93" y="1099"/>
                  </a:cubicBezTo>
                  <a:cubicBezTo>
                    <a:pt x="64" y="1144"/>
                    <a:pt x="30" y="1177"/>
                    <a:pt x="0" y="1222"/>
                  </a:cubicBezTo>
                  <a:cubicBezTo>
                    <a:pt x="30" y="1177"/>
                    <a:pt x="64" y="1144"/>
                    <a:pt x="93" y="1099"/>
                  </a:cubicBezTo>
                  <a:cubicBezTo>
                    <a:pt x="156" y="1021"/>
                    <a:pt x="572" y="509"/>
                    <a:pt x="695" y="293"/>
                  </a:cubicBezTo>
                  <a:cubicBezTo>
                    <a:pt x="758" y="171"/>
                    <a:pt x="821" y="78"/>
                    <a:pt x="821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8384084" y="2324261"/>
              <a:ext cx="542914" cy="616755"/>
            </a:xfrm>
            <a:custGeom>
              <a:avLst/>
              <a:gdLst/>
              <a:ahLst/>
              <a:cxnLst/>
              <a:rect l="l" t="t" r="r" b="b"/>
              <a:pathLst>
                <a:path w="2956" h="3358" extrusionOk="0">
                  <a:moveTo>
                    <a:pt x="2755" y="1"/>
                  </a:moveTo>
                  <a:cubicBezTo>
                    <a:pt x="2815" y="1"/>
                    <a:pt x="2941" y="45"/>
                    <a:pt x="2878" y="201"/>
                  </a:cubicBezTo>
                  <a:cubicBezTo>
                    <a:pt x="2800" y="372"/>
                    <a:pt x="2551" y="650"/>
                    <a:pt x="2551" y="650"/>
                  </a:cubicBezTo>
                  <a:cubicBezTo>
                    <a:pt x="2551" y="650"/>
                    <a:pt x="2180" y="1081"/>
                    <a:pt x="2057" y="1267"/>
                  </a:cubicBezTo>
                  <a:cubicBezTo>
                    <a:pt x="2072" y="1282"/>
                    <a:pt x="2072" y="1315"/>
                    <a:pt x="2072" y="1330"/>
                  </a:cubicBezTo>
                  <a:cubicBezTo>
                    <a:pt x="2072" y="1315"/>
                    <a:pt x="2057" y="1300"/>
                    <a:pt x="2057" y="1282"/>
                  </a:cubicBezTo>
                  <a:cubicBezTo>
                    <a:pt x="2043" y="1300"/>
                    <a:pt x="2028" y="1315"/>
                    <a:pt x="2028" y="1330"/>
                  </a:cubicBezTo>
                  <a:cubicBezTo>
                    <a:pt x="1994" y="1423"/>
                    <a:pt x="1593" y="2971"/>
                    <a:pt x="944" y="3079"/>
                  </a:cubicBezTo>
                  <a:cubicBezTo>
                    <a:pt x="806" y="3108"/>
                    <a:pt x="695" y="3123"/>
                    <a:pt x="572" y="3123"/>
                  </a:cubicBezTo>
                  <a:cubicBezTo>
                    <a:pt x="186" y="3123"/>
                    <a:pt x="1" y="3001"/>
                    <a:pt x="1" y="3001"/>
                  </a:cubicBezTo>
                  <a:lnTo>
                    <a:pt x="1" y="3001"/>
                  </a:lnTo>
                  <a:cubicBezTo>
                    <a:pt x="1" y="3001"/>
                    <a:pt x="45" y="3123"/>
                    <a:pt x="171" y="3249"/>
                  </a:cubicBezTo>
                  <a:cubicBezTo>
                    <a:pt x="357" y="3294"/>
                    <a:pt x="465" y="3357"/>
                    <a:pt x="528" y="3357"/>
                  </a:cubicBezTo>
                  <a:cubicBezTo>
                    <a:pt x="538" y="3357"/>
                    <a:pt x="551" y="3357"/>
                    <a:pt x="566" y="3357"/>
                  </a:cubicBezTo>
                  <a:cubicBezTo>
                    <a:pt x="741" y="3357"/>
                    <a:pt x="1239" y="3332"/>
                    <a:pt x="1593" y="2722"/>
                  </a:cubicBezTo>
                  <a:cubicBezTo>
                    <a:pt x="1965" y="2043"/>
                    <a:pt x="2072" y="1452"/>
                    <a:pt x="2072" y="1452"/>
                  </a:cubicBezTo>
                  <a:cubicBezTo>
                    <a:pt x="2087" y="1423"/>
                    <a:pt x="2106" y="1393"/>
                    <a:pt x="2135" y="1345"/>
                  </a:cubicBezTo>
                  <a:cubicBezTo>
                    <a:pt x="2165" y="1300"/>
                    <a:pt x="2199" y="1267"/>
                    <a:pt x="2228" y="1222"/>
                  </a:cubicBezTo>
                  <a:cubicBezTo>
                    <a:pt x="2291" y="1144"/>
                    <a:pt x="2707" y="632"/>
                    <a:pt x="2830" y="416"/>
                  </a:cubicBezTo>
                  <a:cubicBezTo>
                    <a:pt x="2893" y="294"/>
                    <a:pt x="2956" y="201"/>
                    <a:pt x="2956" y="123"/>
                  </a:cubicBezTo>
                  <a:cubicBezTo>
                    <a:pt x="2956" y="93"/>
                    <a:pt x="2941" y="60"/>
                    <a:pt x="2908" y="30"/>
                  </a:cubicBezTo>
                  <a:cubicBezTo>
                    <a:pt x="2893" y="30"/>
                    <a:pt x="2893" y="15"/>
                    <a:pt x="2863" y="15"/>
                  </a:cubicBezTo>
                  <a:cubicBezTo>
                    <a:pt x="2848" y="1"/>
                    <a:pt x="2815" y="1"/>
                    <a:pt x="2800" y="1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8267455" y="2588194"/>
              <a:ext cx="139402" cy="221870"/>
            </a:xfrm>
            <a:custGeom>
              <a:avLst/>
              <a:gdLst/>
              <a:ahLst/>
              <a:cxnLst/>
              <a:rect l="l" t="t" r="r" b="b"/>
              <a:pathLst>
                <a:path w="759" h="1208" extrusionOk="0">
                  <a:moveTo>
                    <a:pt x="1" y="0"/>
                  </a:moveTo>
                  <a:lnTo>
                    <a:pt x="1" y="0"/>
                  </a:lnTo>
                  <a:cubicBezTo>
                    <a:pt x="108" y="78"/>
                    <a:pt x="201" y="142"/>
                    <a:pt x="294" y="234"/>
                  </a:cubicBezTo>
                  <a:cubicBezTo>
                    <a:pt x="327" y="279"/>
                    <a:pt x="372" y="327"/>
                    <a:pt x="402" y="372"/>
                  </a:cubicBezTo>
                  <a:cubicBezTo>
                    <a:pt x="450" y="420"/>
                    <a:pt x="480" y="465"/>
                    <a:pt x="513" y="513"/>
                  </a:cubicBezTo>
                  <a:cubicBezTo>
                    <a:pt x="543" y="572"/>
                    <a:pt x="558" y="620"/>
                    <a:pt x="587" y="680"/>
                  </a:cubicBezTo>
                  <a:cubicBezTo>
                    <a:pt x="621" y="728"/>
                    <a:pt x="636" y="791"/>
                    <a:pt x="650" y="851"/>
                  </a:cubicBezTo>
                  <a:cubicBezTo>
                    <a:pt x="699" y="958"/>
                    <a:pt x="728" y="1085"/>
                    <a:pt x="743" y="1207"/>
                  </a:cubicBezTo>
                  <a:cubicBezTo>
                    <a:pt x="758" y="1085"/>
                    <a:pt x="743" y="958"/>
                    <a:pt x="713" y="836"/>
                  </a:cubicBezTo>
                  <a:cubicBezTo>
                    <a:pt x="680" y="713"/>
                    <a:pt x="621" y="587"/>
                    <a:pt x="558" y="479"/>
                  </a:cubicBezTo>
                  <a:cubicBezTo>
                    <a:pt x="528" y="435"/>
                    <a:pt x="494" y="372"/>
                    <a:pt x="450" y="327"/>
                  </a:cubicBezTo>
                  <a:cubicBezTo>
                    <a:pt x="450" y="309"/>
                    <a:pt x="435" y="309"/>
                    <a:pt x="420" y="294"/>
                  </a:cubicBezTo>
                  <a:cubicBezTo>
                    <a:pt x="420" y="279"/>
                    <a:pt x="402" y="264"/>
                    <a:pt x="387" y="264"/>
                  </a:cubicBezTo>
                  <a:lnTo>
                    <a:pt x="357" y="234"/>
                  </a:lnTo>
                  <a:lnTo>
                    <a:pt x="327" y="201"/>
                  </a:lnTo>
                  <a:cubicBezTo>
                    <a:pt x="309" y="186"/>
                    <a:pt x="294" y="171"/>
                    <a:pt x="294" y="171"/>
                  </a:cubicBezTo>
                  <a:cubicBezTo>
                    <a:pt x="279" y="156"/>
                    <a:pt x="264" y="142"/>
                    <a:pt x="249" y="142"/>
                  </a:cubicBezTo>
                  <a:cubicBezTo>
                    <a:pt x="216" y="123"/>
                    <a:pt x="201" y="93"/>
                    <a:pt x="171" y="78"/>
                  </a:cubicBezTo>
                  <a:cubicBezTo>
                    <a:pt x="123" y="49"/>
                    <a:pt x="64" y="30"/>
                    <a:pt x="1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8418246" y="2446401"/>
              <a:ext cx="218929" cy="247033"/>
            </a:xfrm>
            <a:custGeom>
              <a:avLst/>
              <a:gdLst/>
              <a:ahLst/>
              <a:cxnLst/>
              <a:rect l="l" t="t" r="r" b="b"/>
              <a:pathLst>
                <a:path w="1192" h="1345" extrusionOk="0">
                  <a:moveTo>
                    <a:pt x="0" y="0"/>
                  </a:moveTo>
                  <a:lnTo>
                    <a:pt x="0" y="0"/>
                  </a:lnTo>
                  <a:cubicBezTo>
                    <a:pt x="45" y="152"/>
                    <a:pt x="108" y="293"/>
                    <a:pt x="171" y="431"/>
                  </a:cubicBezTo>
                  <a:cubicBezTo>
                    <a:pt x="216" y="494"/>
                    <a:pt x="249" y="572"/>
                    <a:pt x="293" y="635"/>
                  </a:cubicBezTo>
                  <a:cubicBezTo>
                    <a:pt x="342" y="694"/>
                    <a:pt x="386" y="758"/>
                    <a:pt x="435" y="821"/>
                  </a:cubicBezTo>
                  <a:cubicBezTo>
                    <a:pt x="479" y="880"/>
                    <a:pt x="542" y="928"/>
                    <a:pt x="587" y="988"/>
                  </a:cubicBezTo>
                  <a:cubicBezTo>
                    <a:pt x="650" y="1036"/>
                    <a:pt x="713" y="1081"/>
                    <a:pt x="772" y="1129"/>
                  </a:cubicBezTo>
                  <a:cubicBezTo>
                    <a:pt x="899" y="1222"/>
                    <a:pt x="1036" y="1300"/>
                    <a:pt x="1192" y="1344"/>
                  </a:cubicBezTo>
                  <a:cubicBezTo>
                    <a:pt x="1051" y="1285"/>
                    <a:pt x="914" y="1207"/>
                    <a:pt x="787" y="1099"/>
                  </a:cubicBezTo>
                  <a:cubicBezTo>
                    <a:pt x="787" y="1099"/>
                    <a:pt x="772" y="1081"/>
                    <a:pt x="758" y="1066"/>
                  </a:cubicBezTo>
                  <a:lnTo>
                    <a:pt x="713" y="1036"/>
                  </a:lnTo>
                  <a:cubicBezTo>
                    <a:pt x="680" y="1006"/>
                    <a:pt x="650" y="973"/>
                    <a:pt x="620" y="958"/>
                  </a:cubicBezTo>
                  <a:cubicBezTo>
                    <a:pt x="602" y="928"/>
                    <a:pt x="572" y="895"/>
                    <a:pt x="542" y="865"/>
                  </a:cubicBezTo>
                  <a:cubicBezTo>
                    <a:pt x="527" y="850"/>
                    <a:pt x="494" y="821"/>
                    <a:pt x="464" y="787"/>
                  </a:cubicBezTo>
                  <a:cubicBezTo>
                    <a:pt x="371" y="665"/>
                    <a:pt x="293" y="542"/>
                    <a:pt x="201" y="416"/>
                  </a:cubicBezTo>
                  <a:cubicBezTo>
                    <a:pt x="123" y="279"/>
                    <a:pt x="63" y="138"/>
                    <a:pt x="0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8713400" y="2497462"/>
              <a:ext cx="48671" cy="62263"/>
            </a:xfrm>
            <a:custGeom>
              <a:avLst/>
              <a:gdLst/>
              <a:ahLst/>
              <a:cxnLst/>
              <a:rect l="l" t="t" r="r" b="b"/>
              <a:pathLst>
                <a:path w="265" h="339" extrusionOk="0">
                  <a:moveTo>
                    <a:pt x="1" y="1"/>
                  </a:moveTo>
                  <a:cubicBezTo>
                    <a:pt x="34" y="15"/>
                    <a:pt x="64" y="45"/>
                    <a:pt x="94" y="79"/>
                  </a:cubicBezTo>
                  <a:cubicBezTo>
                    <a:pt x="127" y="108"/>
                    <a:pt x="142" y="138"/>
                    <a:pt x="172" y="171"/>
                  </a:cubicBezTo>
                  <a:cubicBezTo>
                    <a:pt x="186" y="201"/>
                    <a:pt x="201" y="246"/>
                    <a:pt x="235" y="279"/>
                  </a:cubicBezTo>
                  <a:cubicBezTo>
                    <a:pt x="235" y="294"/>
                    <a:pt x="250" y="309"/>
                    <a:pt x="264" y="339"/>
                  </a:cubicBezTo>
                  <a:lnTo>
                    <a:pt x="264" y="324"/>
                  </a:lnTo>
                  <a:cubicBezTo>
                    <a:pt x="264" y="309"/>
                    <a:pt x="264" y="279"/>
                    <a:pt x="250" y="264"/>
                  </a:cubicBezTo>
                  <a:cubicBezTo>
                    <a:pt x="235" y="231"/>
                    <a:pt x="220" y="186"/>
                    <a:pt x="186" y="153"/>
                  </a:cubicBezTo>
                  <a:cubicBezTo>
                    <a:pt x="172" y="123"/>
                    <a:pt x="142" y="93"/>
                    <a:pt x="109" y="60"/>
                  </a:cubicBezTo>
                  <a:cubicBezTo>
                    <a:pt x="79" y="30"/>
                    <a:pt x="49" y="15"/>
                    <a:pt x="1" y="1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8761888" y="2556787"/>
              <a:ext cx="2939" cy="11755"/>
            </a:xfrm>
            <a:custGeom>
              <a:avLst/>
              <a:gdLst/>
              <a:ahLst/>
              <a:cxnLst/>
              <a:rect l="l" t="t" r="r" b="b"/>
              <a:pathLst>
                <a:path w="16" h="64" extrusionOk="0">
                  <a:moveTo>
                    <a:pt x="0" y="1"/>
                  </a:moveTo>
                  <a:lnTo>
                    <a:pt x="0" y="16"/>
                  </a:lnTo>
                  <a:cubicBezTo>
                    <a:pt x="0" y="34"/>
                    <a:pt x="15" y="49"/>
                    <a:pt x="15" y="64"/>
                  </a:cubicBezTo>
                  <a:cubicBezTo>
                    <a:pt x="15" y="49"/>
                    <a:pt x="15" y="16"/>
                    <a:pt x="0" y="1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8594200" y="2389097"/>
              <a:ext cx="82649" cy="62814"/>
            </a:xfrm>
            <a:custGeom>
              <a:avLst/>
              <a:gdLst/>
              <a:ahLst/>
              <a:cxnLst/>
              <a:rect l="l" t="t" r="r" b="b"/>
              <a:pathLst>
                <a:path w="450" h="342" extrusionOk="0">
                  <a:moveTo>
                    <a:pt x="0" y="0"/>
                  </a:moveTo>
                  <a:cubicBezTo>
                    <a:pt x="48" y="19"/>
                    <a:pt x="93" y="34"/>
                    <a:pt x="126" y="63"/>
                  </a:cubicBezTo>
                  <a:cubicBezTo>
                    <a:pt x="171" y="93"/>
                    <a:pt x="201" y="112"/>
                    <a:pt x="249" y="141"/>
                  </a:cubicBezTo>
                  <a:cubicBezTo>
                    <a:pt x="279" y="171"/>
                    <a:pt x="312" y="204"/>
                    <a:pt x="357" y="234"/>
                  </a:cubicBezTo>
                  <a:cubicBezTo>
                    <a:pt x="386" y="264"/>
                    <a:pt x="420" y="297"/>
                    <a:pt x="449" y="342"/>
                  </a:cubicBezTo>
                  <a:cubicBezTo>
                    <a:pt x="420" y="297"/>
                    <a:pt x="405" y="249"/>
                    <a:pt x="371" y="219"/>
                  </a:cubicBezTo>
                  <a:cubicBezTo>
                    <a:pt x="342" y="186"/>
                    <a:pt x="312" y="156"/>
                    <a:pt x="264" y="127"/>
                  </a:cubicBezTo>
                  <a:cubicBezTo>
                    <a:pt x="234" y="93"/>
                    <a:pt x="186" y="63"/>
                    <a:pt x="141" y="49"/>
                  </a:cubicBezTo>
                  <a:cubicBezTo>
                    <a:pt x="93" y="19"/>
                    <a:pt x="48" y="0"/>
                    <a:pt x="0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8466551" y="2352179"/>
              <a:ext cx="99730" cy="20020"/>
            </a:xfrm>
            <a:custGeom>
              <a:avLst/>
              <a:gdLst/>
              <a:ahLst/>
              <a:cxnLst/>
              <a:rect l="l" t="t" r="r" b="b"/>
              <a:pathLst>
                <a:path w="543" h="109" extrusionOk="0">
                  <a:moveTo>
                    <a:pt x="153" y="1"/>
                  </a:moveTo>
                  <a:lnTo>
                    <a:pt x="138" y="16"/>
                  </a:lnTo>
                  <a:cubicBezTo>
                    <a:pt x="94" y="16"/>
                    <a:pt x="45" y="16"/>
                    <a:pt x="1" y="34"/>
                  </a:cubicBezTo>
                  <a:lnTo>
                    <a:pt x="138" y="34"/>
                  </a:lnTo>
                  <a:cubicBezTo>
                    <a:pt x="186" y="34"/>
                    <a:pt x="231" y="49"/>
                    <a:pt x="279" y="49"/>
                  </a:cubicBezTo>
                  <a:cubicBezTo>
                    <a:pt x="324" y="64"/>
                    <a:pt x="357" y="64"/>
                    <a:pt x="402" y="79"/>
                  </a:cubicBezTo>
                  <a:cubicBezTo>
                    <a:pt x="450" y="94"/>
                    <a:pt x="495" y="94"/>
                    <a:pt x="543" y="108"/>
                  </a:cubicBezTo>
                  <a:cubicBezTo>
                    <a:pt x="495" y="94"/>
                    <a:pt x="465" y="64"/>
                    <a:pt x="417" y="49"/>
                  </a:cubicBezTo>
                  <a:cubicBezTo>
                    <a:pt x="372" y="34"/>
                    <a:pt x="324" y="34"/>
                    <a:pt x="279" y="16"/>
                  </a:cubicBezTo>
                  <a:cubicBezTo>
                    <a:pt x="231" y="16"/>
                    <a:pt x="201" y="1"/>
                    <a:pt x="153" y="1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8"/>
            <p:cNvSpPr/>
            <p:nvPr/>
          </p:nvSpPr>
          <p:spPr>
            <a:xfrm>
              <a:off x="8324025" y="2354934"/>
              <a:ext cx="102485" cy="37652"/>
            </a:xfrm>
            <a:custGeom>
              <a:avLst/>
              <a:gdLst/>
              <a:ahLst/>
              <a:cxnLst/>
              <a:rect l="l" t="t" r="r" b="b"/>
              <a:pathLst>
                <a:path w="558" h="205" extrusionOk="0">
                  <a:moveTo>
                    <a:pt x="405" y="1"/>
                  </a:moveTo>
                  <a:cubicBezTo>
                    <a:pt x="357" y="1"/>
                    <a:pt x="313" y="19"/>
                    <a:pt x="250" y="34"/>
                  </a:cubicBezTo>
                  <a:cubicBezTo>
                    <a:pt x="205" y="49"/>
                    <a:pt x="157" y="79"/>
                    <a:pt x="112" y="93"/>
                  </a:cubicBezTo>
                  <a:cubicBezTo>
                    <a:pt x="64" y="127"/>
                    <a:pt x="34" y="157"/>
                    <a:pt x="1" y="205"/>
                  </a:cubicBezTo>
                  <a:cubicBezTo>
                    <a:pt x="34" y="171"/>
                    <a:pt x="79" y="142"/>
                    <a:pt x="127" y="127"/>
                  </a:cubicBezTo>
                  <a:cubicBezTo>
                    <a:pt x="172" y="93"/>
                    <a:pt x="220" y="79"/>
                    <a:pt x="264" y="64"/>
                  </a:cubicBezTo>
                  <a:cubicBezTo>
                    <a:pt x="298" y="64"/>
                    <a:pt x="313" y="49"/>
                    <a:pt x="342" y="49"/>
                  </a:cubicBezTo>
                  <a:cubicBezTo>
                    <a:pt x="342" y="49"/>
                    <a:pt x="357" y="34"/>
                    <a:pt x="372" y="34"/>
                  </a:cubicBezTo>
                  <a:lnTo>
                    <a:pt x="405" y="34"/>
                  </a:lnTo>
                  <a:lnTo>
                    <a:pt x="435" y="19"/>
                  </a:lnTo>
                  <a:lnTo>
                    <a:pt x="483" y="19"/>
                  </a:lnTo>
                  <a:cubicBezTo>
                    <a:pt x="513" y="19"/>
                    <a:pt x="543" y="1"/>
                    <a:pt x="558" y="1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8"/>
            <p:cNvSpPr/>
            <p:nvPr/>
          </p:nvSpPr>
          <p:spPr>
            <a:xfrm>
              <a:off x="8128419" y="2563032"/>
              <a:ext cx="88159" cy="62080"/>
            </a:xfrm>
            <a:custGeom>
              <a:avLst/>
              <a:gdLst/>
              <a:ahLst/>
              <a:cxnLst/>
              <a:rect l="l" t="t" r="r" b="b"/>
              <a:pathLst>
                <a:path w="480" h="338" extrusionOk="0">
                  <a:moveTo>
                    <a:pt x="479" y="0"/>
                  </a:moveTo>
                  <a:cubicBezTo>
                    <a:pt x="449" y="30"/>
                    <a:pt x="416" y="59"/>
                    <a:pt x="371" y="93"/>
                  </a:cubicBezTo>
                  <a:cubicBezTo>
                    <a:pt x="357" y="108"/>
                    <a:pt x="342" y="123"/>
                    <a:pt x="323" y="152"/>
                  </a:cubicBezTo>
                  <a:lnTo>
                    <a:pt x="294" y="167"/>
                  </a:lnTo>
                  <a:lnTo>
                    <a:pt x="264" y="201"/>
                  </a:lnTo>
                  <a:cubicBezTo>
                    <a:pt x="249" y="201"/>
                    <a:pt x="249" y="215"/>
                    <a:pt x="230" y="215"/>
                  </a:cubicBezTo>
                  <a:cubicBezTo>
                    <a:pt x="216" y="230"/>
                    <a:pt x="216" y="230"/>
                    <a:pt x="201" y="230"/>
                  </a:cubicBezTo>
                  <a:lnTo>
                    <a:pt x="171" y="260"/>
                  </a:lnTo>
                  <a:cubicBezTo>
                    <a:pt x="156" y="260"/>
                    <a:pt x="156" y="279"/>
                    <a:pt x="138" y="279"/>
                  </a:cubicBezTo>
                  <a:cubicBezTo>
                    <a:pt x="93" y="308"/>
                    <a:pt x="45" y="323"/>
                    <a:pt x="0" y="338"/>
                  </a:cubicBezTo>
                  <a:cubicBezTo>
                    <a:pt x="45" y="338"/>
                    <a:pt x="108" y="323"/>
                    <a:pt x="156" y="308"/>
                  </a:cubicBezTo>
                  <a:cubicBezTo>
                    <a:pt x="201" y="279"/>
                    <a:pt x="230" y="245"/>
                    <a:pt x="279" y="215"/>
                  </a:cubicBezTo>
                  <a:cubicBezTo>
                    <a:pt x="323" y="186"/>
                    <a:pt x="357" y="152"/>
                    <a:pt x="386" y="108"/>
                  </a:cubicBezTo>
                  <a:cubicBezTo>
                    <a:pt x="435" y="74"/>
                    <a:pt x="464" y="30"/>
                    <a:pt x="479" y="0"/>
                  </a:cubicBezTo>
                  <a:close/>
                </a:path>
              </a:pathLst>
            </a:custGeom>
            <a:solidFill>
              <a:srgbClr val="1F2938">
                <a:alpha val="1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" name="Google Shape;574;p38"/>
          <p:cNvSpPr txBox="1">
            <a:spLocks noGrp="1"/>
          </p:cNvSpPr>
          <p:nvPr>
            <p:ph type="ctrTitle"/>
          </p:nvPr>
        </p:nvSpPr>
        <p:spPr>
          <a:xfrm>
            <a:off x="463535" y="1163639"/>
            <a:ext cx="7710900" cy="9163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accent2"/>
              </a:solidFill>
            </a:endParaRPr>
          </a:p>
        </p:txBody>
      </p:sp>
      <p:sp>
        <p:nvSpPr>
          <p:cNvPr id="575" name="Google Shape;575;p38"/>
          <p:cNvSpPr txBox="1">
            <a:spLocks noGrp="1"/>
          </p:cNvSpPr>
          <p:nvPr>
            <p:ph type="subTitle" idx="1"/>
          </p:nvPr>
        </p:nvSpPr>
        <p:spPr>
          <a:xfrm>
            <a:off x="365364" y="1349780"/>
            <a:ext cx="7710900" cy="2444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ru-RU" sz="7200" b="1" dirty="0">
                <a:solidFill>
                  <a:schemeClr val="accent2"/>
                </a:solidFill>
              </a:rPr>
              <a:t>Общество </a:t>
            </a:r>
          </a:p>
          <a:p>
            <a:pPr marL="0" lvl="0" indent="0" algn="ctr"/>
            <a:r>
              <a:rPr lang="ru-RU" sz="7200" b="1" dirty="0">
                <a:solidFill>
                  <a:schemeClr val="accent2"/>
                </a:solidFill>
              </a:rPr>
              <a:t>как система</a:t>
            </a:r>
            <a:endParaRPr sz="7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873" y="1399310"/>
            <a:ext cx="4045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tserrat Black" panose="020B0604020202020204" charset="-52"/>
              </a:rPr>
              <a:t>Третий признак общества — автономность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238" y="1046019"/>
            <a:ext cx="2661615" cy="26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4774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08" y="1877568"/>
            <a:ext cx="1894484" cy="15466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8985" t="8767" r="9430" b="8690"/>
          <a:stretch/>
        </p:blipFill>
        <p:spPr>
          <a:xfrm>
            <a:off x="3146107" y="219455"/>
            <a:ext cx="2426208" cy="1840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830" y="1877568"/>
            <a:ext cx="2361057" cy="157403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146107" y="2255520"/>
            <a:ext cx="2426208" cy="624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  <a:latin typeface="Montserrat Black" panose="020B0604020202020204" charset="-5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6108" y="3596640"/>
            <a:ext cx="1894484" cy="629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  <a:latin typeface="Montserrat Black" panose="020B0604020202020204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35254" y="3698240"/>
            <a:ext cx="2426208" cy="721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  <a:latin typeface="Montserrat Black" panose="020B060402020202020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816" y="3061208"/>
            <a:ext cx="1558544" cy="15585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044" y="3635294"/>
            <a:ext cx="552612" cy="5526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2052" y="3782614"/>
            <a:ext cx="552612" cy="552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905" y="2291235"/>
            <a:ext cx="552612" cy="5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1447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08" y="1877568"/>
            <a:ext cx="1894484" cy="15466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8985" t="8767" r="9430" b="8690"/>
          <a:stretch/>
        </p:blipFill>
        <p:spPr>
          <a:xfrm>
            <a:off x="3146107" y="219455"/>
            <a:ext cx="2426208" cy="1840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830" y="1877568"/>
            <a:ext cx="2361057" cy="157403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146107" y="2255520"/>
            <a:ext cx="2426208" cy="65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Montserrat Black" panose="020B0604020202020204" charset="-52"/>
              </a:rPr>
              <a:t>Фотоискусство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6108" y="3596640"/>
            <a:ext cx="1894484" cy="741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Montserrat Black" panose="020B0604020202020204" charset="-52"/>
              </a:rPr>
              <a:t>Скульптура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35254" y="3698240"/>
            <a:ext cx="2426208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Montserrat Black" panose="020B0604020202020204" charset="-52"/>
              </a:rPr>
              <a:t>Цирк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816" y="3061208"/>
            <a:ext cx="1558544" cy="155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5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197" y="2046452"/>
            <a:ext cx="2097206" cy="603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91717" y="2046452"/>
            <a:ext cx="2097206" cy="6035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40560" y="3558540"/>
            <a:ext cx="2097206" cy="6035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40560" y="386080"/>
            <a:ext cx="5892800" cy="9042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Montserrat Black" panose="020B0604020202020204" charset="-52"/>
              </a:rPr>
              <a:t>Назовите известные вам науки.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56997" y="3558540"/>
            <a:ext cx="2097206" cy="6035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38357" y="2500718"/>
            <a:ext cx="2097206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8092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40560" y="386080"/>
            <a:ext cx="5892800" cy="9042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Montserrat Black" panose="020B0604020202020204" charset="-52"/>
              </a:rPr>
              <a:t>Назовите известные вам науки.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87120" y="1925320"/>
            <a:ext cx="1767840" cy="51816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Montserrat Black" panose="020B0604020202020204" charset="-52"/>
              </a:rPr>
              <a:t>Точные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57063" y="3044483"/>
            <a:ext cx="1888217" cy="51816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Montserrat Black" panose="020B0604020202020204" charset="-52"/>
              </a:rPr>
              <a:t>Общественные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028" y="3042138"/>
            <a:ext cx="1998126" cy="51816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Montserrat Black" panose="020B0604020202020204" charset="-52"/>
              </a:rPr>
              <a:t>Гуманитарные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20302" y="1879600"/>
            <a:ext cx="1767840" cy="51816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Montserrat Black" panose="020B0604020202020204" charset="-52"/>
              </a:rPr>
              <a:t>Естественные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68542" y="1879600"/>
            <a:ext cx="1767840" cy="51816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Montserrat Black" panose="020B0604020202020204" charset="-52"/>
              </a:rPr>
              <a:t>Технические</a:t>
            </a:r>
          </a:p>
        </p:txBody>
      </p:sp>
    </p:spTree>
    <p:extLst>
      <p:ext uri="{BB962C8B-B14F-4D97-AF65-F5344CB8AC3E}">
        <p14:creationId xmlns:p14="http://schemas.microsoft.com/office/powerpoint/2010/main" val="330087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84757" y="2120594"/>
            <a:ext cx="2097206" cy="603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1637" y="3554424"/>
            <a:ext cx="2097206" cy="6035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7797" y="2120594"/>
            <a:ext cx="2097206" cy="6035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40560" y="386080"/>
            <a:ext cx="5892800" cy="9042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Montserrat Black" panose="020B0604020202020204" charset="-52"/>
              </a:rPr>
              <a:t>Назовите ступени образования.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94437" y="3554424"/>
            <a:ext cx="2097206" cy="6035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38357" y="2120594"/>
            <a:ext cx="2097206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3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40560" y="386080"/>
            <a:ext cx="5892800" cy="9042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Montserrat Black" panose="020B0604020202020204" charset="-52"/>
              </a:rPr>
              <a:t>Назовите ступени образования.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2487" y="1879600"/>
            <a:ext cx="1952135" cy="51816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Montserrat Black" panose="020B0604020202020204" charset="-52"/>
              </a:rPr>
              <a:t>Дошкольное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0213" y="3171812"/>
            <a:ext cx="1888217" cy="51816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Montserrat Black" panose="020B0604020202020204" charset="-52"/>
              </a:rPr>
              <a:t>Полное Среднее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027" y="3042138"/>
            <a:ext cx="2678333" cy="77750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Montserrat Black" panose="020B0604020202020204" charset="-52"/>
              </a:rPr>
              <a:t>Среднее Профессиональное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20302" y="1879600"/>
            <a:ext cx="1767840" cy="51816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Montserrat Black" panose="020B0604020202020204" charset="-52"/>
              </a:rPr>
              <a:t>Общее Основное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68542" y="1879600"/>
            <a:ext cx="1767840" cy="51816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Montserrat Black" panose="020B0604020202020204" charset="-52"/>
              </a:rPr>
              <a:t>Начальное</a:t>
            </a:r>
          </a:p>
        </p:txBody>
      </p:sp>
    </p:spTree>
    <p:extLst>
      <p:ext uri="{BB962C8B-B14F-4D97-AF65-F5344CB8AC3E}">
        <p14:creationId xmlns:p14="http://schemas.microsoft.com/office/powerpoint/2010/main" val="36036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428" y="1944852"/>
            <a:ext cx="2097206" cy="603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74597" y="1944852"/>
            <a:ext cx="2097206" cy="6035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21774" y="3043402"/>
            <a:ext cx="2097206" cy="6035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25040" y="243840"/>
            <a:ext cx="5181600" cy="9042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Montserrat Black" panose="020B0604020202020204" charset="-52"/>
              </a:rPr>
              <a:t>Назовите известные вам религии.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35728" y="3043402"/>
            <a:ext cx="2097206" cy="603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0961" y="1944852"/>
            <a:ext cx="2097206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5442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40560" y="386080"/>
            <a:ext cx="5892800" cy="9042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Montserrat Black" panose="020B0604020202020204" charset="-52"/>
              </a:rPr>
              <a:t>Назовите известные вам религии.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3929" y="1925320"/>
            <a:ext cx="2091031" cy="51816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Montserrat Black" panose="020B0604020202020204" charset="-52"/>
              </a:rPr>
              <a:t>Христианство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57063" y="3044483"/>
            <a:ext cx="1888217" cy="51816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Montserrat Black" panose="020B0604020202020204" charset="-52"/>
              </a:rPr>
              <a:t>Православие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027" y="3042138"/>
            <a:ext cx="2160173" cy="52050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Montserrat Black" panose="020B0604020202020204" charset="-52"/>
              </a:rPr>
              <a:t>Католичество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20302" y="1879600"/>
            <a:ext cx="1767840" cy="51816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Montserrat Black" panose="020B0604020202020204" charset="-52"/>
              </a:rPr>
              <a:t>Ислам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68542" y="1879600"/>
            <a:ext cx="1767840" cy="51816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Montserrat Black" panose="020B0604020202020204" charset="-52"/>
              </a:rPr>
              <a:t>Буддизм</a:t>
            </a:r>
          </a:p>
        </p:txBody>
      </p:sp>
    </p:spTree>
    <p:extLst>
      <p:ext uri="{BB962C8B-B14F-4D97-AF65-F5344CB8AC3E}">
        <p14:creationId xmlns:p14="http://schemas.microsoft.com/office/powerpoint/2010/main" val="21551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327" y="151054"/>
            <a:ext cx="4594908" cy="48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2327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6785" y="1370838"/>
            <a:ext cx="6525491" cy="196977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</a:t>
            </a:r>
            <a:r>
              <a:rPr lang="ru-RU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раунд.</a:t>
            </a:r>
          </a:p>
          <a:p>
            <a:pPr algn="ctr"/>
            <a:r>
              <a:rPr lang="ru-RU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Заключительный.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" y="412864"/>
            <a:ext cx="1942859" cy="19428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1443" y="2837967"/>
            <a:ext cx="1952263" cy="195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1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892" y="1219198"/>
            <a:ext cx="46620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Montserrat Black" panose="020B0604020202020204" charset="-52"/>
              </a:rPr>
              <a:t>Четвертый признак общества — </a:t>
            </a:r>
            <a:r>
              <a:rPr lang="ru-RU" sz="3600" b="1" dirty="0" err="1">
                <a:solidFill>
                  <a:schemeClr val="tx1"/>
                </a:solidFill>
                <a:latin typeface="Montserrat Black" panose="020B0604020202020204" charset="-52"/>
              </a:rPr>
              <a:t>интегративность</a:t>
            </a:r>
            <a:endParaRPr lang="ru-RU" sz="3600" b="1" dirty="0">
              <a:solidFill>
                <a:schemeClr val="tx1"/>
              </a:solidFill>
              <a:latin typeface="Montserrat Black" panose="020B060402020202020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147" y="739390"/>
            <a:ext cx="3267941" cy="326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0542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701" y="366380"/>
            <a:ext cx="7704000" cy="477600"/>
          </a:xfr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/>
          <a:lstStyle/>
          <a:p>
            <a:r>
              <a:rPr lang="ru-RU" dirty="0"/>
              <a:t>Закончите высказывания.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25700" y="1006026"/>
            <a:ext cx="1" cy="3762744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3493" y="1979457"/>
            <a:ext cx="3727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Montserrat Black" panose="020B0604020202020204" charset="-52"/>
              </a:rPr>
              <a:t>Н. А. Добролюбов. "Человек, ненавидящий другой народ, не любит ...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Montserrat Black" panose="020B0604020202020204" charset="-52"/>
              </a:rPr>
              <a:t>И. В. Гёте. "Скажи мне, с кем ты знаком, и 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5458" y="1203767"/>
            <a:ext cx="3192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Montserrat Black" panose="020B0604020202020204" charset="-52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 Black" panose="020B0604020202020204" charset="-52"/>
              </a:rPr>
              <a:t>II</a:t>
            </a:r>
            <a:r>
              <a:rPr lang="ru-RU" sz="2400" dirty="0">
                <a:solidFill>
                  <a:schemeClr val="tx1"/>
                </a:solidFill>
                <a:latin typeface="Montserrat Black" panose="020B0604020202020204" charset="-52"/>
              </a:rPr>
              <a:t> команда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0066" y="1203767"/>
            <a:ext cx="2129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Montserrat Black" panose="020B0604020202020204" charset="-52"/>
              </a:rPr>
              <a:t>I </a:t>
            </a:r>
            <a:r>
              <a:rPr lang="ru-RU" sz="2400" dirty="0">
                <a:solidFill>
                  <a:schemeClr val="tx1"/>
                </a:solidFill>
                <a:latin typeface="Montserrat Black" panose="020B0604020202020204" charset="-52"/>
              </a:rPr>
              <a:t>команда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1208" y="1873942"/>
            <a:ext cx="29283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Montserrat Black" panose="020B0604020202020204" charset="-52"/>
              </a:rPr>
              <a:t>Ш. </a:t>
            </a:r>
            <a:r>
              <a:rPr lang="ru-RU" sz="1600" dirty="0" err="1">
                <a:solidFill>
                  <a:schemeClr val="tx1"/>
                </a:solidFill>
                <a:latin typeface="Montserrat Black" panose="020B0604020202020204" charset="-52"/>
              </a:rPr>
              <a:t>Монталамбер</a:t>
            </a:r>
            <a:r>
              <a:rPr lang="ru-RU" sz="1600" dirty="0">
                <a:solidFill>
                  <a:schemeClr val="tx1"/>
                </a:solidFill>
                <a:latin typeface="Montserrat Black" panose="020B0604020202020204" charset="-52"/>
              </a:rPr>
              <a:t>. "Вы не можете не заниматься политикой, всё равно...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Montserrat Black" panose="020B0604020202020204" charset="-52"/>
              </a:rPr>
              <a:t>. И. Бехер. "Человек становится человеком...</a:t>
            </a:r>
          </a:p>
        </p:txBody>
      </p:sp>
    </p:spTree>
    <p:extLst>
      <p:ext uri="{BB962C8B-B14F-4D97-AF65-F5344CB8AC3E}">
        <p14:creationId xmlns:p14="http://schemas.microsoft.com/office/powerpoint/2010/main" val="73729557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701" y="366380"/>
            <a:ext cx="7704000" cy="477600"/>
          </a:xfr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/>
          <a:lstStyle/>
          <a:p>
            <a:r>
              <a:rPr lang="ru-RU" dirty="0"/>
              <a:t>Закончите высказывания.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25700" y="1006026"/>
            <a:ext cx="1" cy="3762744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3493" y="1979457"/>
            <a:ext cx="37270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Montserrat Black" panose="020B0604020202020204" charset="-52"/>
              </a:rPr>
              <a:t>Н. А. Добролюбов. "Человек, ненавидящий другой народ, не любит (и свой собственный")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Montserrat Black" panose="020B0604020202020204" charset="-52"/>
              </a:rPr>
              <a:t>И. В. Гёте. "Скажи мне, с кем ты знаком, и (я скажу, кто ты")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5458" y="1203767"/>
            <a:ext cx="3192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Montserrat Black" panose="020B0604020202020204" charset="-52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ontserrat Black" panose="020B0604020202020204" charset="-52"/>
              </a:rPr>
              <a:t>II</a:t>
            </a:r>
            <a:r>
              <a:rPr lang="ru-RU" sz="2400" dirty="0">
                <a:solidFill>
                  <a:schemeClr val="tx1"/>
                </a:solidFill>
                <a:latin typeface="Montserrat Black" panose="020B0604020202020204" charset="-52"/>
              </a:rPr>
              <a:t> команда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0066" y="1203767"/>
            <a:ext cx="2129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Montserrat Black" panose="020B0604020202020204" charset="-52"/>
              </a:rPr>
              <a:t>I </a:t>
            </a:r>
            <a:r>
              <a:rPr lang="ru-RU" sz="2400" dirty="0">
                <a:solidFill>
                  <a:schemeClr val="tx1"/>
                </a:solidFill>
                <a:latin typeface="Montserrat Black" panose="020B0604020202020204" charset="-52"/>
              </a:rPr>
              <a:t>команда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1208" y="1873942"/>
            <a:ext cx="29283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Montserrat Black" panose="020B0604020202020204" charset="-52"/>
              </a:rPr>
              <a:t>Ш. </a:t>
            </a:r>
            <a:r>
              <a:rPr lang="ru-RU" sz="1600" dirty="0" err="1">
                <a:solidFill>
                  <a:schemeClr val="tx1"/>
                </a:solidFill>
                <a:latin typeface="Montserrat Black" panose="020B0604020202020204" charset="-52"/>
              </a:rPr>
              <a:t>Монталамбер</a:t>
            </a:r>
            <a:r>
              <a:rPr lang="ru-RU" sz="1600" dirty="0">
                <a:solidFill>
                  <a:schemeClr val="tx1"/>
                </a:solidFill>
                <a:latin typeface="Montserrat Black" panose="020B0604020202020204" charset="-52"/>
              </a:rPr>
              <a:t>. "Вы не можете не заниматься политикой, всё равно (политика занимается вами")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Montserrat Black" panose="020B0604020202020204" charset="-52"/>
              </a:rPr>
              <a:t>. И. Бехер. "Человек становится человеком (только среди людей")</a:t>
            </a:r>
          </a:p>
        </p:txBody>
      </p:sp>
    </p:spTree>
    <p:extLst>
      <p:ext uri="{BB962C8B-B14F-4D97-AF65-F5344CB8AC3E}">
        <p14:creationId xmlns:p14="http://schemas.microsoft.com/office/powerpoint/2010/main" val="320319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331" y="355855"/>
            <a:ext cx="7704000" cy="519300"/>
          </a:xfrm>
          <a:ln>
            <a:noFill/>
          </a:ln>
        </p:spPr>
        <p:txBody>
          <a:bodyPr anchor="ctr"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9685" y="1161589"/>
            <a:ext cx="7639291" cy="3167343"/>
          </a:xfrm>
        </p:spPr>
        <p:txBody>
          <a:bodyPr/>
          <a:lstStyle/>
          <a:p>
            <a:pPr marL="139700" indent="0" algn="ctr">
              <a:buNone/>
            </a:pPr>
            <a:r>
              <a:rPr lang="ru-RU" dirty="0">
                <a:latin typeface="Montserrat Black" panose="020B0604020202020204" charset="-52"/>
              </a:rPr>
              <a:t>Итак, общество — это особый, необычайно сложный вид организации социальной жизни. Оно включает в себя все многообразие устойчивых социальных взаимодействий, все институты и общности, локализованные в рамках конкретных государственно-территориальных границ. Общество обладает такими механизмами </a:t>
            </a:r>
            <a:r>
              <a:rPr lang="ru-RU" dirty="0" err="1">
                <a:latin typeface="Montserrat Black" panose="020B0604020202020204" charset="-52"/>
              </a:rPr>
              <a:t>саморегуляции</a:t>
            </a:r>
            <a:r>
              <a:rPr lang="ru-RU" dirty="0">
                <a:latin typeface="Montserrat Black" panose="020B0604020202020204" charset="-52"/>
              </a:rPr>
              <a:t>, которые позволяют ему поддерживать свою целостность, упорядочивать отношения между институтами и общностями, интегрировать социальные новообразования и подчинять своей логике поведение основной массы населения, побуждая людей, живущих на соответствующей территории, воспроизводить в своих действия единую ткань многообразных социальных взаимодействий.</a:t>
            </a:r>
          </a:p>
          <a:p>
            <a:pPr algn="ctr"/>
            <a:endParaRPr lang="ru-RU" dirty="0">
              <a:latin typeface="Montserrat Black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809743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94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Функции общества</a:t>
            </a:r>
            <a:endParaRPr dirty="0">
              <a:solidFill>
                <a:schemeClr val="dk1"/>
              </a:solidFill>
            </a:endParaRPr>
          </a:p>
        </p:txBody>
      </p:sp>
      <p:graphicFrame>
        <p:nvGraphicFramePr>
          <p:cNvPr id="581" name="Google Shape;581;p39"/>
          <p:cNvGraphicFramePr/>
          <p:nvPr>
            <p:extLst>
              <p:ext uri="{D42A27DB-BD31-4B8C-83A1-F6EECF244321}">
                <p14:modId xmlns:p14="http://schemas.microsoft.com/office/powerpoint/2010/main" val="2616980186"/>
              </p:ext>
            </p:extLst>
          </p:nvPr>
        </p:nvGraphicFramePr>
        <p:xfrm>
          <a:off x="671508" y="1260764"/>
          <a:ext cx="7704000" cy="3304308"/>
        </p:xfrm>
        <a:graphic>
          <a:graphicData uri="http://schemas.openxmlformats.org/drawingml/2006/table">
            <a:tbl>
              <a:tblPr>
                <a:noFill/>
                <a:tableStyleId>{4A57D822-FCD7-42AD-93D3-13809472D35C}</a:tableStyleId>
              </a:tblPr>
              <a:tblGrid>
                <a:gridCol w="2785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8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49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Управленческая/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контролирующая.</a:t>
                      </a: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900" dirty="0">
                        <a:solidFill>
                          <a:schemeClr val="tx1"/>
                        </a:solidFill>
                        <a:latin typeface="Montserrat Black"/>
                        <a:ea typeface="Montserrat Black"/>
                        <a:cs typeface="Montserrat Black"/>
                        <a:sym typeface="Montserrat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2" indent="0" algn="just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Заключается в регулировании взаимосвязей и взаимоотношений между членами социальных институтов путем создания определенных правил, норм поведения, морально-нравственных канонов, санкций</a:t>
                      </a: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000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Производственная/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распределительная.</a:t>
                      </a: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900" dirty="0">
                        <a:solidFill>
                          <a:schemeClr val="dk1"/>
                        </a:solidFill>
                        <a:latin typeface="Montserrat Black"/>
                        <a:ea typeface="Montserrat Black"/>
                        <a:cs typeface="Montserrat Black"/>
                        <a:sym typeface="Montserrat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Lato"/>
                          <a:cs typeface="Arial" panose="020B0604020202020204" pitchFamily="34" charset="0"/>
                          <a:sym typeface="Lato"/>
                        </a:rPr>
                        <a:t>В основе этой функции лежит создание и массовое производство товаров и продуктов согласно потребностям членов общества;</a:t>
                      </a:r>
                      <a:endParaRPr sz="14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Lato"/>
                        <a:cs typeface="Arial" panose="020B0604020202020204" pitchFamily="34" charset="0"/>
                        <a:sym typeface="La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Социальная</a:t>
                      </a: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endParaRPr sz="900" dirty="0">
                        <a:solidFill>
                          <a:schemeClr val="tx1"/>
                        </a:solidFill>
                        <a:latin typeface="Montserrat Black"/>
                        <a:ea typeface="Montserrat Black"/>
                        <a:cs typeface="Montserrat Black"/>
                        <a:sym typeface="Montserrat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Распределение и доведение до сознания членов сообщества поведенческих норм, обеспечение их понимания и соблюдения;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1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Функция</a:t>
                      </a: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воспроизводства</a:t>
                      </a: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endParaRPr sz="900" dirty="0">
                        <a:solidFill>
                          <a:schemeClr val="tx1"/>
                        </a:solidFill>
                        <a:latin typeface="Montserrat Black"/>
                        <a:ea typeface="Montserrat Black"/>
                        <a:cs typeface="Montserrat Black"/>
                        <a:sym typeface="Montserrat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Обеспечение появления новых членов.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0"/>
          <p:cNvSpPr/>
          <p:nvPr/>
        </p:nvSpPr>
        <p:spPr>
          <a:xfrm>
            <a:off x="601021" y="1584461"/>
            <a:ext cx="627000" cy="62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0"/>
          <p:cNvSpPr/>
          <p:nvPr/>
        </p:nvSpPr>
        <p:spPr>
          <a:xfrm>
            <a:off x="4808713" y="1614138"/>
            <a:ext cx="627000" cy="62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40"/>
          <p:cNvSpPr/>
          <p:nvPr/>
        </p:nvSpPr>
        <p:spPr>
          <a:xfrm>
            <a:off x="642924" y="3188336"/>
            <a:ext cx="627000" cy="62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0"/>
          <p:cNvSpPr/>
          <p:nvPr/>
        </p:nvSpPr>
        <p:spPr>
          <a:xfrm>
            <a:off x="4808713" y="3205550"/>
            <a:ext cx="627000" cy="62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40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Сферы общества</a:t>
            </a:r>
            <a:endParaRPr dirty="0"/>
          </a:p>
        </p:txBody>
      </p:sp>
      <p:sp>
        <p:nvSpPr>
          <p:cNvPr id="594" name="Google Shape;594;p40"/>
          <p:cNvSpPr txBox="1">
            <a:spLocks noGrp="1"/>
          </p:cNvSpPr>
          <p:nvPr>
            <p:ph type="title" idx="2"/>
          </p:nvPr>
        </p:nvSpPr>
        <p:spPr>
          <a:xfrm>
            <a:off x="477871" y="1678211"/>
            <a:ext cx="8733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96" name="Google Shape;596;p40"/>
          <p:cNvSpPr txBox="1">
            <a:spLocks noGrp="1"/>
          </p:cNvSpPr>
          <p:nvPr>
            <p:ph type="title" idx="6"/>
          </p:nvPr>
        </p:nvSpPr>
        <p:spPr>
          <a:xfrm>
            <a:off x="516788" y="3299300"/>
            <a:ext cx="8733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598" name="Google Shape;598;p40"/>
          <p:cNvSpPr txBox="1">
            <a:spLocks noGrp="1"/>
          </p:cNvSpPr>
          <p:nvPr>
            <p:ph type="title" idx="8"/>
          </p:nvPr>
        </p:nvSpPr>
        <p:spPr>
          <a:xfrm>
            <a:off x="4685459" y="3287197"/>
            <a:ext cx="8733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600" name="Google Shape;600;p40"/>
          <p:cNvSpPr txBox="1">
            <a:spLocks noGrp="1"/>
          </p:cNvSpPr>
          <p:nvPr>
            <p:ph type="title" idx="4"/>
          </p:nvPr>
        </p:nvSpPr>
        <p:spPr>
          <a:xfrm>
            <a:off x="4685459" y="1707813"/>
            <a:ext cx="8733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602" name="Google Shape;602;p40"/>
          <p:cNvSpPr txBox="1">
            <a:spLocks noGrp="1"/>
          </p:cNvSpPr>
          <p:nvPr>
            <p:ph type="subTitle" idx="9"/>
          </p:nvPr>
        </p:nvSpPr>
        <p:spPr>
          <a:xfrm>
            <a:off x="1350925" y="1897961"/>
            <a:ext cx="2892838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/>
            <a:r>
              <a:rPr lang="ru-RU" b="1" dirty="0"/>
              <a:t>Политическая сфера</a:t>
            </a:r>
            <a:endParaRPr dirty="0"/>
          </a:p>
        </p:txBody>
      </p:sp>
      <p:sp>
        <p:nvSpPr>
          <p:cNvPr id="603" name="Google Shape;603;p40"/>
          <p:cNvSpPr txBox="1">
            <a:spLocks noGrp="1"/>
          </p:cNvSpPr>
          <p:nvPr>
            <p:ph type="subTitle" idx="13"/>
          </p:nvPr>
        </p:nvSpPr>
        <p:spPr>
          <a:xfrm>
            <a:off x="5558770" y="1843909"/>
            <a:ext cx="26091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/>
            <a:r>
              <a:rPr lang="ru-RU" b="1" dirty="0"/>
              <a:t>Духовная сфера</a:t>
            </a:r>
            <a:r>
              <a:rPr lang="ru-RU" dirty="0"/>
              <a:t> </a:t>
            </a:r>
            <a:endParaRPr dirty="0"/>
          </a:p>
        </p:txBody>
      </p:sp>
      <p:sp>
        <p:nvSpPr>
          <p:cNvPr id="604" name="Google Shape;604;p40"/>
          <p:cNvSpPr txBox="1">
            <a:spLocks noGrp="1"/>
          </p:cNvSpPr>
          <p:nvPr>
            <p:ph type="subTitle" idx="14"/>
          </p:nvPr>
        </p:nvSpPr>
        <p:spPr>
          <a:xfrm>
            <a:off x="1350925" y="3566349"/>
            <a:ext cx="3010754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/>
            <a:r>
              <a:rPr lang="ru-RU" b="1" dirty="0"/>
              <a:t>Экономическая сфера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605" name="Google Shape;605;p40"/>
          <p:cNvSpPr txBox="1">
            <a:spLocks noGrp="1"/>
          </p:cNvSpPr>
          <p:nvPr>
            <p:ph type="subTitle" idx="15"/>
          </p:nvPr>
        </p:nvSpPr>
        <p:spPr>
          <a:xfrm>
            <a:off x="5682013" y="3519050"/>
            <a:ext cx="26091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/>
            <a:r>
              <a:rPr lang="ru-RU" b="1" dirty="0"/>
              <a:t>Социальная сфера</a:t>
            </a:r>
            <a:r>
              <a:rPr lang="ru-RU" dirty="0"/>
              <a:t> 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2"/>
          <p:cNvSpPr/>
          <p:nvPr/>
        </p:nvSpPr>
        <p:spPr>
          <a:xfrm>
            <a:off x="424094" y="2014524"/>
            <a:ext cx="1437600" cy="143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2"/>
          <p:cNvSpPr txBox="1">
            <a:spLocks noGrp="1"/>
          </p:cNvSpPr>
          <p:nvPr>
            <p:ph type="title"/>
          </p:nvPr>
        </p:nvSpPr>
        <p:spPr>
          <a:xfrm>
            <a:off x="1861694" y="1599774"/>
            <a:ext cx="5211900" cy="8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/>
            <a:r>
              <a:rPr lang="ru-RU" b="1" dirty="0"/>
              <a:t>Политическая сфера</a:t>
            </a:r>
            <a:endParaRPr lang="ru-RU" dirty="0"/>
          </a:p>
        </p:txBody>
      </p:sp>
      <p:sp>
        <p:nvSpPr>
          <p:cNvPr id="710" name="Google Shape;710;p42"/>
          <p:cNvSpPr txBox="1">
            <a:spLocks noGrp="1"/>
          </p:cNvSpPr>
          <p:nvPr>
            <p:ph type="title" idx="2"/>
          </p:nvPr>
        </p:nvSpPr>
        <p:spPr>
          <a:xfrm>
            <a:off x="424094" y="2252931"/>
            <a:ext cx="1375420" cy="9607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3134" y="2583180"/>
            <a:ext cx="3893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управленческая сфера, регулирующая межнациональные отношения, взаимосвязи между членами социальных институтов, государственными структурами и обществом.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Ключевые элементы – суды, армия, политика, парламент, государство (что это такое?) и т.д.;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2"/>
          <p:cNvSpPr/>
          <p:nvPr/>
        </p:nvSpPr>
        <p:spPr>
          <a:xfrm>
            <a:off x="897784" y="1587804"/>
            <a:ext cx="1437600" cy="143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2"/>
          <p:cNvSpPr txBox="1">
            <a:spLocks noGrp="1"/>
          </p:cNvSpPr>
          <p:nvPr>
            <p:ph type="title"/>
          </p:nvPr>
        </p:nvSpPr>
        <p:spPr>
          <a:xfrm>
            <a:off x="2067434" y="1423431"/>
            <a:ext cx="5211900" cy="8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b="1" dirty="0"/>
              <a:t>Духовная сфера</a:t>
            </a:r>
            <a:r>
              <a:rPr lang="ru-RU" dirty="0"/>
              <a:t> </a:t>
            </a:r>
          </a:p>
        </p:txBody>
      </p:sp>
      <p:sp>
        <p:nvSpPr>
          <p:cNvPr id="710" name="Google Shape;710;p42"/>
          <p:cNvSpPr txBox="1">
            <a:spLocks noGrp="1"/>
          </p:cNvSpPr>
          <p:nvPr>
            <p:ph type="title" idx="2"/>
          </p:nvPr>
        </p:nvSpPr>
        <p:spPr>
          <a:xfrm>
            <a:off x="911648" y="1826211"/>
            <a:ext cx="1375420" cy="9607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</a:t>
            </a:r>
            <a:r>
              <a:rPr lang="ru-RU" dirty="0">
                <a:solidFill>
                  <a:schemeClr val="lt1"/>
                </a:solidFill>
              </a:rPr>
              <a:t>2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0449" y="2306603"/>
            <a:ext cx="3893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включает в себя процессы формирования, распространения, осознания членами сообщества морально-нравственных норм, а также передачи этих норм представителям последующих поколений.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Ключевые элементы – этика, мораль, образование, культура и т.д.;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46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2"/>
          <p:cNvSpPr/>
          <p:nvPr/>
        </p:nvSpPr>
        <p:spPr>
          <a:xfrm>
            <a:off x="679098" y="2052623"/>
            <a:ext cx="1437600" cy="143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2"/>
          <p:cNvSpPr txBox="1">
            <a:spLocks noGrp="1"/>
          </p:cNvSpPr>
          <p:nvPr>
            <p:ph type="title"/>
          </p:nvPr>
        </p:nvSpPr>
        <p:spPr>
          <a:xfrm>
            <a:off x="1493520" y="1423431"/>
            <a:ext cx="5785814" cy="8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b="1" dirty="0"/>
              <a:t>Экономическая сфера</a:t>
            </a:r>
            <a:r>
              <a:rPr lang="ru-RU" dirty="0"/>
              <a:t> </a:t>
            </a:r>
          </a:p>
        </p:txBody>
      </p:sp>
      <p:sp>
        <p:nvSpPr>
          <p:cNvPr id="710" name="Google Shape;710;p42"/>
          <p:cNvSpPr txBox="1">
            <a:spLocks noGrp="1"/>
          </p:cNvSpPr>
          <p:nvPr>
            <p:ph type="title" idx="2"/>
          </p:nvPr>
        </p:nvSpPr>
        <p:spPr>
          <a:xfrm>
            <a:off x="679098" y="2252931"/>
            <a:ext cx="1389284" cy="9607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</a:t>
            </a:r>
            <a:r>
              <a:rPr lang="ru-RU" dirty="0">
                <a:solidFill>
                  <a:schemeClr val="lt1"/>
                </a:solidFill>
              </a:rPr>
              <a:t>3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4647" y="2252931"/>
            <a:ext cx="38938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ответственна за производство, обмен и потребление. Если представить, что общество является организмом, то экономика будет выступать в качестве физиологических процессов, протекающих в нем. Благоприятное течение указанных процессов и обеспечивает сообществу нормальное существование.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Ключевые элементы – товар, налог и банк, коммерция (что это?) и бизнес, деньги и товарооборот, рынок и т.д.;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62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2"/>
          <p:cNvSpPr/>
          <p:nvPr/>
        </p:nvSpPr>
        <p:spPr>
          <a:xfrm>
            <a:off x="679098" y="1776116"/>
            <a:ext cx="1437600" cy="143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2"/>
          <p:cNvSpPr txBox="1">
            <a:spLocks noGrp="1"/>
          </p:cNvSpPr>
          <p:nvPr>
            <p:ph type="title"/>
          </p:nvPr>
        </p:nvSpPr>
        <p:spPr>
          <a:xfrm>
            <a:off x="1516380" y="1480570"/>
            <a:ext cx="5785814" cy="8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b="1" dirty="0"/>
              <a:t>Социальная сфера</a:t>
            </a:r>
            <a:r>
              <a:rPr lang="ru-RU" dirty="0"/>
              <a:t> </a:t>
            </a:r>
          </a:p>
        </p:txBody>
      </p:sp>
      <p:sp>
        <p:nvSpPr>
          <p:cNvPr id="710" name="Google Shape;710;p42"/>
          <p:cNvSpPr txBox="1">
            <a:spLocks noGrp="1"/>
          </p:cNvSpPr>
          <p:nvPr>
            <p:ph type="title" idx="2"/>
          </p:nvPr>
        </p:nvSpPr>
        <p:spPr>
          <a:xfrm>
            <a:off x="592307" y="2014523"/>
            <a:ext cx="1611182" cy="9607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</a:t>
            </a:r>
            <a:r>
              <a:rPr lang="ru-RU" dirty="0">
                <a:solidFill>
                  <a:schemeClr val="lt1"/>
                </a:solidFill>
              </a:rPr>
              <a:t>4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4647" y="2336061"/>
            <a:ext cx="38938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охватывает взаимоотношения и их принципы в различных возрастных и социальных общностях.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 Данная сфера – один из основных показателей стабильности и благополучия общественного существования. Ключевые элементы – семья (что это?), род, класс, сословие, нация.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85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4" b="94583" l="6328" r="94844">
                        <a14:foregroundMark x1="56094" y1="82917" x2="56094" y2="82917"/>
                        <a14:foregroundMark x1="59844" y1="86389" x2="59844" y2="86389"/>
                        <a14:foregroundMark x1="60000" y1="76389" x2="60000" y2="76389"/>
                        <a14:foregroundMark x1="56250" y1="76111" x2="56719" y2="81389"/>
                        <a14:foregroundMark x1="49922" y1="39583" x2="50938" y2="29167"/>
                        <a14:foregroundMark x1="50391" y1="35139" x2="49609" y2="28333"/>
                        <a14:foregroundMark x1="92109" y1="64583" x2="92109" y2="64583"/>
                        <a14:foregroundMark x1="92109" y1="64583" x2="93281" y2="65278"/>
                        <a14:foregroundMark x1="89688" y1="91528" x2="89688" y2="91528"/>
                        <a14:foregroundMark x1="84141" y1="90694" x2="84141" y2="90694"/>
                        <a14:foregroundMark x1="84141" y1="90694" x2="84141" y2="90694"/>
                        <a14:foregroundMark x1="33828" y1="17500" x2="33828" y2="17500"/>
                        <a14:foregroundMark x1="7500" y1="60833" x2="7500" y2="60833"/>
                        <a14:foregroundMark x1="7500" y1="60833" x2="6953" y2="62083"/>
                        <a14:foregroundMark x1="55078" y1="74444" x2="55078" y2="74444"/>
                        <a14:foregroundMark x1="61563" y1="71806" x2="61563" y2="71806"/>
                        <a14:foregroundMark x1="61563" y1="71806" x2="60078" y2="78194"/>
                        <a14:backgroundMark x1="47969" y1="33750" x2="47969" y2="33750"/>
                        <a14:backgroundMark x1="47969" y1="33750" x2="48438" y2="27917"/>
                        <a14:backgroundMark x1="56719" y1="38889" x2="56719" y2="38889"/>
                        <a14:backgroundMark x1="56719" y1="38889" x2="51016" y2="30833"/>
                        <a14:backgroundMark x1="49531" y1="29167" x2="49531" y2="29167"/>
                        <a14:backgroundMark x1="49531" y1="29167" x2="50859" y2="28889"/>
                        <a14:backgroundMark x1="48750" y1="35694" x2="48750" y2="35694"/>
                        <a14:backgroundMark x1="48750" y1="35694" x2="49375" y2="36944"/>
                        <a14:backgroundMark x1="89688" y1="51111" x2="90469" y2="56250"/>
                        <a14:backgroundMark x1="44219" y1="72083" x2="43672" y2="65556"/>
                        <a14:backgroundMark x1="38203" y1="62917" x2="39297" y2="50139"/>
                        <a14:backgroundMark x1="58672" y1="91250" x2="58203" y2="7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48" y="1759136"/>
            <a:ext cx="4689979" cy="2638113"/>
          </a:xfrm>
          <a:prstGeom prst="rect">
            <a:avLst/>
          </a:prstGeom>
        </p:spPr>
      </p:pic>
      <p:sp>
        <p:nvSpPr>
          <p:cNvPr id="874" name="Google Shape;874;p49"/>
          <p:cNvSpPr txBox="1">
            <a:spLocks noGrp="1"/>
          </p:cNvSpPr>
          <p:nvPr>
            <p:ph type="title"/>
          </p:nvPr>
        </p:nvSpPr>
        <p:spPr>
          <a:xfrm>
            <a:off x="4085100" y="1248240"/>
            <a:ext cx="5058900" cy="195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Типы </a:t>
            </a:r>
            <a:r>
              <a:rPr lang="ru-RU" dirty="0">
                <a:solidFill>
                  <a:srgbClr val="FFC000"/>
                </a:solidFill>
              </a:rPr>
              <a:t>общества</a:t>
            </a:r>
            <a:endParaRPr dirty="0">
              <a:solidFill>
                <a:srgbClr val="FFC000"/>
              </a:solidFill>
            </a:endParaRPr>
          </a:p>
        </p:txBody>
      </p:sp>
      <p:grpSp>
        <p:nvGrpSpPr>
          <p:cNvPr id="928" name="Google Shape;928;p49"/>
          <p:cNvGrpSpPr/>
          <p:nvPr/>
        </p:nvGrpSpPr>
        <p:grpSpPr>
          <a:xfrm>
            <a:off x="-650" y="4180560"/>
            <a:ext cx="3297540" cy="962872"/>
            <a:chOff x="-647" y="3944614"/>
            <a:chExt cx="1696614" cy="1198795"/>
          </a:xfrm>
        </p:grpSpPr>
        <p:grpSp>
          <p:nvGrpSpPr>
            <p:cNvPr id="929" name="Google Shape;929;p49"/>
            <p:cNvGrpSpPr/>
            <p:nvPr/>
          </p:nvGrpSpPr>
          <p:grpSpPr>
            <a:xfrm flipH="1">
              <a:off x="-647" y="3944614"/>
              <a:ext cx="1696614" cy="1198795"/>
              <a:chOff x="6319987" y="2397201"/>
              <a:chExt cx="1226321" cy="825218"/>
            </a:xfrm>
          </p:grpSpPr>
          <p:sp>
            <p:nvSpPr>
              <p:cNvPr id="930" name="Google Shape;930;p49"/>
              <p:cNvSpPr/>
              <p:nvPr/>
            </p:nvSpPr>
            <p:spPr>
              <a:xfrm>
                <a:off x="6319987" y="2397201"/>
                <a:ext cx="1226320" cy="825218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3729" extrusionOk="0">
                    <a:moveTo>
                      <a:pt x="5540" y="0"/>
                    </a:moveTo>
                    <a:cubicBezTo>
                      <a:pt x="5139" y="357"/>
                      <a:pt x="4471" y="620"/>
                      <a:pt x="3420" y="635"/>
                    </a:cubicBezTo>
                    <a:cubicBezTo>
                      <a:pt x="0" y="695"/>
                      <a:pt x="249" y="3728"/>
                      <a:pt x="249" y="3728"/>
                    </a:cubicBezTo>
                    <a:lnTo>
                      <a:pt x="5540" y="3728"/>
                    </a:lnTo>
                    <a:lnTo>
                      <a:pt x="55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9"/>
              <p:cNvSpPr/>
              <p:nvPr/>
            </p:nvSpPr>
            <p:spPr>
              <a:xfrm>
                <a:off x="6596384" y="2582923"/>
                <a:ext cx="949923" cy="639485"/>
              </a:xfrm>
              <a:custGeom>
                <a:avLst/>
                <a:gdLst/>
                <a:ahLst/>
                <a:cxnLst/>
                <a:rect l="l" t="t" r="r" b="b"/>
                <a:pathLst>
                  <a:path w="5262" h="3543" extrusionOk="0">
                    <a:moveTo>
                      <a:pt x="5261" y="0"/>
                    </a:moveTo>
                    <a:cubicBezTo>
                      <a:pt x="4875" y="342"/>
                      <a:pt x="4240" y="587"/>
                      <a:pt x="3249" y="602"/>
                    </a:cubicBezTo>
                    <a:cubicBezTo>
                      <a:pt x="0" y="665"/>
                      <a:pt x="234" y="3542"/>
                      <a:pt x="234" y="3542"/>
                    </a:cubicBezTo>
                    <a:lnTo>
                      <a:pt x="5261" y="3542"/>
                    </a:lnTo>
                    <a:lnTo>
                      <a:pt x="526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2" name="Google Shape;932;p49"/>
            <p:cNvSpPr/>
            <p:nvPr/>
          </p:nvSpPr>
          <p:spPr>
            <a:xfrm flipH="1">
              <a:off x="-646" y="4513474"/>
              <a:ext cx="891120" cy="629928"/>
            </a:xfrm>
            <a:custGeom>
              <a:avLst/>
              <a:gdLst/>
              <a:ahLst/>
              <a:cxnLst/>
              <a:rect l="l" t="t" r="r" b="b"/>
              <a:pathLst>
                <a:path w="5262" h="3543" extrusionOk="0">
                  <a:moveTo>
                    <a:pt x="5261" y="0"/>
                  </a:moveTo>
                  <a:cubicBezTo>
                    <a:pt x="4875" y="342"/>
                    <a:pt x="4240" y="587"/>
                    <a:pt x="3249" y="602"/>
                  </a:cubicBezTo>
                  <a:cubicBezTo>
                    <a:pt x="0" y="665"/>
                    <a:pt x="234" y="3542"/>
                    <a:pt x="234" y="3542"/>
                  </a:cubicBezTo>
                  <a:lnTo>
                    <a:pt x="5261" y="3542"/>
                  </a:lnTo>
                  <a:lnTo>
                    <a:pt x="5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917507" y="1664970"/>
            <a:ext cx="2743200" cy="2103120"/>
            <a:chOff x="3022282" y="1623060"/>
            <a:chExt cx="2743200" cy="2103120"/>
          </a:xfrm>
        </p:grpSpPr>
        <p:sp>
          <p:nvSpPr>
            <p:cNvPr id="4" name="Овал 3"/>
            <p:cNvSpPr/>
            <p:nvPr/>
          </p:nvSpPr>
          <p:spPr>
            <a:xfrm>
              <a:off x="3022282" y="1623060"/>
              <a:ext cx="2743200" cy="21031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3782" y="1781589"/>
              <a:ext cx="1600200" cy="16002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841057" y="548730"/>
            <a:ext cx="710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Montserrat" panose="020B0604020202020204" charset="-52"/>
              </a:rPr>
              <a:t>Особенности традиционного общества: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18835" y="1333500"/>
            <a:ext cx="1983105" cy="5562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патриархальное устройство</a:t>
            </a:r>
          </a:p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74067" y="3381789"/>
            <a:ext cx="2072640" cy="6172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преобладание аграрного хозяйства</a:t>
            </a:r>
          </a:p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1999" y="1440180"/>
            <a:ext cx="1897380" cy="4495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влияние культов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450" y="3480849"/>
            <a:ext cx="2151697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наличие сословий</a:t>
            </a:r>
          </a:p>
        </p:txBody>
      </p:sp>
    </p:spTree>
    <p:extLst>
      <p:ext uri="{BB962C8B-B14F-4D97-AF65-F5344CB8AC3E}">
        <p14:creationId xmlns:p14="http://schemas.microsoft.com/office/powerpoint/2010/main" val="182741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21381" y="2528893"/>
            <a:ext cx="3888780" cy="13849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§"/>
            </a:pPr>
            <a:r>
              <a:rPr lang="ru-RU" dirty="0">
                <a:solidFill>
                  <a:schemeClr val="tx1"/>
                </a:solidFill>
              </a:rPr>
              <a:t>Ближе познакомимся с понятием общество.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§"/>
            </a:pPr>
            <a:r>
              <a:rPr lang="ru-RU" dirty="0">
                <a:solidFill>
                  <a:schemeClr val="tx1"/>
                </a:solidFill>
              </a:rPr>
              <a:t>Рассмотрим признаки общества.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§"/>
            </a:pPr>
            <a:r>
              <a:rPr lang="ru-RU" dirty="0">
                <a:solidFill>
                  <a:schemeClr val="tx1"/>
                </a:solidFill>
              </a:rPr>
              <a:t>Поговорим о функциях общества.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§"/>
            </a:pPr>
            <a:r>
              <a:rPr lang="ru-RU" dirty="0">
                <a:solidFill>
                  <a:schemeClr val="tx1"/>
                </a:solidFill>
              </a:rPr>
              <a:t>Изучим основные сферы общества.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§"/>
            </a:pPr>
            <a:r>
              <a:rPr lang="ru-RU" dirty="0">
                <a:solidFill>
                  <a:schemeClr val="tx1"/>
                </a:solidFill>
              </a:rPr>
              <a:t>Познакомимся с типами общества.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974" y="748038"/>
            <a:ext cx="2944517" cy="519300"/>
          </a:xfrm>
        </p:spPr>
        <p:txBody>
          <a:bodyPr/>
          <a:lstStyle/>
          <a:p>
            <a:pPr algn="ctr"/>
            <a:r>
              <a:rPr lang="ru-RU" dirty="0"/>
              <a:t>Введение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636" y="1410006"/>
            <a:ext cx="4345800" cy="2096100"/>
          </a:xfrm>
        </p:spPr>
        <p:txBody>
          <a:bodyPr/>
          <a:lstStyle/>
          <a:p>
            <a:pPr marL="139700" indent="0" algn="ctr">
              <a:buNone/>
            </a:pPr>
            <a:r>
              <a:rPr lang="ru-RU" dirty="0">
                <a:solidFill>
                  <a:schemeClr val="accent2"/>
                </a:solidFill>
              </a:rPr>
              <a:t>Общество</a:t>
            </a:r>
            <a:r>
              <a:rPr lang="ru-RU" dirty="0"/>
              <a:t> — это та среда, в которой мы находимся на протяжении всей жизни. Человек активно изучает природные явления и процессы: сколько живут дельфины, как извергаются вулканы, когда упадет метеорит и многое другое. Но так ли много мы знаем о системе, с которой сталкиваемся ежедневно? Сегодня мы: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7191" y="1904058"/>
            <a:ext cx="3290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  <a:latin typeface="Montserrat Black" panose="020B0604020202020204" charset="-52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8122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992" y="676693"/>
            <a:ext cx="75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Montserrat" panose="020B0604020202020204" charset="-52"/>
              </a:rPr>
              <a:t>Особенности индустриального общества: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87340" y="1333500"/>
            <a:ext cx="1983105" cy="5562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наличие классов</a:t>
            </a:r>
          </a:p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56947" y="3282729"/>
            <a:ext cx="2072640" cy="6172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развитие массовых культур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20139" y="1333500"/>
            <a:ext cx="1897380" cy="5562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высокая ценность технологий</a:t>
            </a:r>
          </a:p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4820" y="3381789"/>
            <a:ext cx="2151697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важное место науки</a:t>
            </a:r>
          </a:p>
        </p:txBody>
      </p:sp>
      <p:sp>
        <p:nvSpPr>
          <p:cNvPr id="2" name="Овал 1"/>
          <p:cNvSpPr/>
          <p:nvPr/>
        </p:nvSpPr>
        <p:spPr>
          <a:xfrm>
            <a:off x="3017519" y="1889760"/>
            <a:ext cx="2369821" cy="180594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262" y="2110740"/>
            <a:ext cx="1136333" cy="113633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69920" y="4113311"/>
            <a:ext cx="2217420" cy="66758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наличие правовых основ гражданского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2637146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686" y="434459"/>
            <a:ext cx="824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Montserrat" panose="020B0604020202020204" charset="-52"/>
              </a:rPr>
              <a:t>Особенности постиндустриального общества: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87340" y="1333500"/>
            <a:ext cx="2286000" cy="54102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глобализация в различных сферах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56947" y="3282729"/>
            <a:ext cx="2072640" cy="61722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наука – основа прогресса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20139" y="1333500"/>
            <a:ext cx="1897380" cy="55626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ценность информации</a:t>
            </a:r>
          </a:p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5780" y="3282729"/>
            <a:ext cx="2146457" cy="51816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унификация ценностей и идеалов</a:t>
            </a:r>
          </a:p>
        </p:txBody>
      </p:sp>
      <p:sp>
        <p:nvSpPr>
          <p:cNvPr id="2" name="Овал 1"/>
          <p:cNvSpPr/>
          <p:nvPr/>
        </p:nvSpPr>
        <p:spPr>
          <a:xfrm>
            <a:off x="3017519" y="1889760"/>
            <a:ext cx="2369821" cy="18059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69920" y="4113311"/>
            <a:ext cx="2217420" cy="66758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наличие межкультурных связей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44" y="2048289"/>
            <a:ext cx="15430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01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15" y="0"/>
            <a:ext cx="8693649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05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745" y="983672"/>
            <a:ext cx="6525491" cy="280076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раунд. Экономическая сфера общества.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325" y="3042807"/>
            <a:ext cx="2100693" cy="21006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97" y="356424"/>
            <a:ext cx="1864095" cy="1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32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07769" y="968643"/>
            <a:ext cx="3673098" cy="282844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+mj-lt"/>
              </a:rPr>
              <a:t>Особый товар, выполняющий роль всеобщего измерителя, всеобщего эквивалента, в котором выражается стоимость других товаров.</a:t>
            </a:r>
          </a:p>
        </p:txBody>
      </p:sp>
      <p:sp>
        <p:nvSpPr>
          <p:cNvPr id="3" name="Овал 2"/>
          <p:cNvSpPr/>
          <p:nvPr/>
        </p:nvSpPr>
        <p:spPr>
          <a:xfrm>
            <a:off x="173174" y="96981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1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555673" y="1929245"/>
            <a:ext cx="3470564" cy="3214255"/>
            <a:chOff x="5555673" y="1929245"/>
            <a:chExt cx="3470564" cy="3214255"/>
          </a:xfrm>
          <a:solidFill>
            <a:schemeClr val="accent2"/>
          </a:solidFill>
        </p:grpSpPr>
        <p:sp>
          <p:nvSpPr>
            <p:cNvPr id="12" name="Овал 11"/>
            <p:cNvSpPr/>
            <p:nvPr/>
          </p:nvSpPr>
          <p:spPr>
            <a:xfrm>
              <a:off x="5555673" y="1929245"/>
              <a:ext cx="3470564" cy="321425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7071" y="2440968"/>
              <a:ext cx="2176323" cy="2176323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03273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77601" y="1014023"/>
            <a:ext cx="3873500" cy="286861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Особый товар, выполняющий роль всеобщего измерителя, всеобщего эквивалента, в котором выражается стоимость других товаров.</a:t>
            </a:r>
          </a:p>
        </p:txBody>
      </p:sp>
      <p:sp>
        <p:nvSpPr>
          <p:cNvPr id="3" name="Овал 2"/>
          <p:cNvSpPr/>
          <p:nvPr/>
        </p:nvSpPr>
        <p:spPr>
          <a:xfrm>
            <a:off x="173174" y="96981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5604164" y="1929245"/>
            <a:ext cx="3470564" cy="321425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B050"/>
                </a:solidFill>
                <a:latin typeface="Montserrat Black" panose="020B0604020202020204" charset="-52"/>
              </a:rPr>
              <a:t>деньги</a:t>
            </a:r>
          </a:p>
        </p:txBody>
      </p:sp>
    </p:spTree>
    <p:extLst>
      <p:ext uri="{BB962C8B-B14F-4D97-AF65-F5344CB8AC3E}">
        <p14:creationId xmlns:p14="http://schemas.microsoft.com/office/powerpoint/2010/main" val="202677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6515" y="1278610"/>
            <a:ext cx="3711845" cy="2681207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Обесценивание денег, выражающееся в росте цен.</a:t>
            </a:r>
          </a:p>
        </p:txBody>
      </p:sp>
      <p:sp>
        <p:nvSpPr>
          <p:cNvPr id="3" name="Овал 2"/>
          <p:cNvSpPr/>
          <p:nvPr/>
        </p:nvSpPr>
        <p:spPr>
          <a:xfrm>
            <a:off x="187037" y="180109"/>
            <a:ext cx="2230699" cy="201290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2</a:t>
            </a:r>
            <a:endParaRPr lang="ru-RU" sz="9600" dirty="0">
              <a:solidFill>
                <a:schemeClr val="tx2">
                  <a:lumMod val="95000"/>
                </a:schemeClr>
              </a:solidFill>
              <a:latin typeface="Montserrat" panose="020B0604020202020204" charset="-52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587139" y="2014780"/>
            <a:ext cx="3439098" cy="3128720"/>
            <a:chOff x="5555673" y="1929245"/>
            <a:chExt cx="3470564" cy="3214255"/>
          </a:xfrm>
          <a:solidFill>
            <a:schemeClr val="accent2"/>
          </a:solidFill>
        </p:grpSpPr>
        <p:sp>
          <p:nvSpPr>
            <p:cNvPr id="11" name="Овал 10"/>
            <p:cNvSpPr/>
            <p:nvPr/>
          </p:nvSpPr>
          <p:spPr>
            <a:xfrm>
              <a:off x="5555673" y="1929245"/>
              <a:ext cx="3470564" cy="321425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7071" y="2440968"/>
              <a:ext cx="2176323" cy="2176323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18784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29539" y="1198416"/>
            <a:ext cx="3873500" cy="2868612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Обесценивание денег, выражающееся в росте цен.</a:t>
            </a:r>
          </a:p>
        </p:txBody>
      </p:sp>
      <p:sp>
        <p:nvSpPr>
          <p:cNvPr id="3" name="Овал 2"/>
          <p:cNvSpPr/>
          <p:nvPr/>
        </p:nvSpPr>
        <p:spPr>
          <a:xfrm>
            <a:off x="110832" y="166253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2</a:t>
            </a:r>
            <a:endParaRPr lang="ru-RU" sz="9600" dirty="0">
              <a:solidFill>
                <a:schemeClr val="tx2">
                  <a:lumMod val="95000"/>
                </a:schemeClr>
              </a:solidFill>
              <a:latin typeface="Montserrat" panose="020B0604020202020204" charset="-52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55673" y="1929245"/>
            <a:ext cx="3470564" cy="321425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B050"/>
                </a:solidFill>
                <a:latin typeface="Montserrat Black" panose="020B0604020202020204" charset="-52"/>
              </a:rPr>
              <a:t>ИНФЛЯЦИЯ</a:t>
            </a:r>
            <a:endParaRPr lang="ru-RU" dirty="0">
              <a:solidFill>
                <a:srgbClr val="00B050"/>
              </a:solidFill>
              <a:latin typeface="Montserrat Black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828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86735" y="763675"/>
            <a:ext cx="4183435" cy="2693328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dirty="0"/>
              <a:t>Продукт труда, предназначенный на продажу. </a:t>
            </a:r>
            <a:endParaRPr lang="ru-RU" dirty="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25782" y="164610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552" y="1991595"/>
            <a:ext cx="3462828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2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54916" y="874208"/>
            <a:ext cx="4412509" cy="3285810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dirty="0"/>
              <a:t>Продукт труда, предназначенный на продажу.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6330" y="181752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3</a:t>
            </a:r>
          </a:p>
        </p:txBody>
      </p:sp>
      <p:sp>
        <p:nvSpPr>
          <p:cNvPr id="8" name="Овал 7"/>
          <p:cNvSpPr/>
          <p:nvPr/>
        </p:nvSpPr>
        <p:spPr>
          <a:xfrm>
            <a:off x="5555673" y="1929245"/>
            <a:ext cx="3470564" cy="321425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00B050"/>
                </a:solidFill>
                <a:latin typeface="Montserrat Black" panose="020B0604020202020204" charset="-52"/>
              </a:rPr>
              <a:t>ТОВАР</a:t>
            </a:r>
          </a:p>
        </p:txBody>
      </p:sp>
    </p:spTree>
    <p:extLst>
      <p:ext uri="{BB962C8B-B14F-4D97-AF65-F5344CB8AC3E}">
        <p14:creationId xmlns:p14="http://schemas.microsoft.com/office/powerpoint/2010/main" val="65429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7036" y="564112"/>
            <a:ext cx="5084619" cy="717434"/>
          </a:xfrm>
        </p:spPr>
        <p:txBody>
          <a:bodyPr/>
          <a:lstStyle/>
          <a:p>
            <a:pPr algn="ctr"/>
            <a:r>
              <a:rPr lang="ru-RU" dirty="0"/>
              <a:t>Содержание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9491" y="1336964"/>
            <a:ext cx="5630912" cy="3373584"/>
          </a:xfrm>
        </p:spPr>
        <p:txBody>
          <a:bodyPr/>
          <a:lstStyle/>
          <a:p>
            <a:pPr marL="482600" indent="-342900">
              <a:buClr>
                <a:schemeClr val="tx2"/>
              </a:buClr>
              <a:buFont typeface="+mj-lt"/>
              <a:buAutoNum type="arabicPeriod"/>
            </a:pPr>
            <a:r>
              <a:rPr lang="ru-RU" sz="2800" b="1" dirty="0"/>
              <a:t>Понятие общества.</a:t>
            </a:r>
            <a:endParaRPr lang="ru-RU" sz="2800" dirty="0"/>
          </a:p>
          <a:p>
            <a:pPr marL="482600" indent="-342900">
              <a:buClr>
                <a:schemeClr val="tx2"/>
              </a:buClr>
              <a:buFont typeface="+mj-lt"/>
              <a:buAutoNum type="arabicPeriod"/>
            </a:pPr>
            <a:r>
              <a:rPr lang="ru-RU" sz="2800" b="1" dirty="0"/>
              <a:t>Признаки общества.</a:t>
            </a:r>
          </a:p>
          <a:p>
            <a:pPr marL="482600" indent="-342900">
              <a:buClr>
                <a:schemeClr val="tx2"/>
              </a:buClr>
              <a:buFont typeface="+mj-lt"/>
              <a:buAutoNum type="arabicPeriod"/>
            </a:pPr>
            <a:r>
              <a:rPr lang="ru-RU" sz="2800" b="1" dirty="0"/>
              <a:t>Функции общества.</a:t>
            </a:r>
          </a:p>
          <a:p>
            <a:pPr marL="482600" indent="-342900">
              <a:buClr>
                <a:schemeClr val="tx2"/>
              </a:buClr>
              <a:buFont typeface="+mj-lt"/>
              <a:buAutoNum type="arabicPeriod"/>
            </a:pPr>
            <a:r>
              <a:rPr lang="ru-RU" sz="2800" b="1" dirty="0"/>
              <a:t>Основные сферы и элементы общества.</a:t>
            </a:r>
          </a:p>
          <a:p>
            <a:pPr marL="482600" indent="-342900">
              <a:buClr>
                <a:schemeClr val="tx2"/>
              </a:buClr>
              <a:buFont typeface="+mj-lt"/>
              <a:buAutoNum type="arabicPeriod"/>
            </a:pPr>
            <a:r>
              <a:rPr lang="ru-RU" sz="2800" b="1" dirty="0"/>
              <a:t>Типологии общества.</a:t>
            </a:r>
          </a:p>
          <a:p>
            <a:pPr marL="482600" indent="-342900">
              <a:buClr>
                <a:schemeClr val="tx2"/>
              </a:buClr>
              <a:buFont typeface="+mj-lt"/>
              <a:buAutoNum type="arabicPeriod"/>
            </a:pPr>
            <a:r>
              <a:rPr lang="ru-RU" sz="2800" b="1" dirty="0"/>
              <a:t>Викторина "Слабое звено".</a:t>
            </a:r>
            <a:endParaRPr lang="ru-RU" sz="2800" dirty="0"/>
          </a:p>
          <a:p>
            <a:pPr marL="482600" indent="-342900">
              <a:buClr>
                <a:schemeClr val="tx2"/>
              </a:buClr>
              <a:buFont typeface="+mj-lt"/>
              <a:buAutoNum type="arabicPeriod"/>
            </a:pPr>
            <a:r>
              <a:rPr lang="ru-RU" sz="2800" b="1" dirty="0"/>
              <a:t>Заключение.</a:t>
            </a:r>
          </a:p>
          <a:p>
            <a:pPr marL="139700" indent="0">
              <a:buClr>
                <a:schemeClr val="tx2"/>
              </a:buClr>
              <a:buNone/>
            </a:pPr>
            <a:endParaRPr lang="ru-RU" sz="1800" dirty="0"/>
          </a:p>
          <a:p>
            <a:pPr marL="482600" indent="-342900">
              <a:buClr>
                <a:schemeClr val="tx2"/>
              </a:buClr>
              <a:buFont typeface="+mj-lt"/>
              <a:buAutoNum type="arabicPeriod"/>
            </a:pPr>
            <a:endParaRPr lang="ru-RU" sz="1800" dirty="0"/>
          </a:p>
          <a:p>
            <a:pPr marL="482600" indent="-342900">
              <a:buClr>
                <a:schemeClr val="tx2"/>
              </a:buClr>
              <a:buFont typeface="+mj-lt"/>
              <a:buAutoNum type="arabicPeriod"/>
            </a:pPr>
            <a:endParaRPr lang="ru-RU" sz="1800" dirty="0"/>
          </a:p>
          <a:p>
            <a:pPr marL="482600" indent="-342900">
              <a:buClr>
                <a:schemeClr val="tx2"/>
              </a:buClr>
              <a:buFont typeface="+mj-lt"/>
              <a:buAutoNum type="arabicPeriod"/>
            </a:pPr>
            <a:endParaRPr lang="ru-RU" sz="1800" dirty="0"/>
          </a:p>
          <a:p>
            <a:pPr marL="482600" indent="-342900">
              <a:buClr>
                <a:schemeClr val="tx2"/>
              </a:buClr>
              <a:buFont typeface="+mj-lt"/>
              <a:buAutoNum type="arabicPeriod"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37067" y="2699907"/>
            <a:ext cx="2225387" cy="222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54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38766" y="813661"/>
            <a:ext cx="3591094" cy="3494868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sz="2400" dirty="0">
                <a:latin typeface="+mj-lt"/>
              </a:rPr>
              <a:t>Количество товаров определённого вида, которое покупатели готовы купить при определённом уровне цен на эти товары.</a:t>
            </a:r>
            <a:endParaRPr lang="ru-RU" dirty="0">
              <a:solidFill>
                <a:schemeClr val="tx2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87037" y="180108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tx1"/>
                </a:solidFill>
                <a:latin typeface="Montserrat" panose="020B0604020202020204" charset="-52"/>
              </a:rPr>
              <a:t>4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555673" y="1929245"/>
            <a:ext cx="3470564" cy="3214255"/>
            <a:chOff x="5555673" y="1929245"/>
            <a:chExt cx="3470564" cy="3214255"/>
          </a:xfrm>
          <a:solidFill>
            <a:schemeClr val="accent2"/>
          </a:solidFill>
        </p:grpSpPr>
        <p:sp>
          <p:nvSpPr>
            <p:cNvPr id="8" name="Овал 7"/>
            <p:cNvSpPr/>
            <p:nvPr/>
          </p:nvSpPr>
          <p:spPr>
            <a:xfrm>
              <a:off x="5555673" y="1929245"/>
              <a:ext cx="3470564" cy="321425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7071" y="2440968"/>
              <a:ext cx="2176323" cy="2176323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95861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1066" y="740482"/>
            <a:ext cx="3549113" cy="3420813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sz="2400" dirty="0">
                <a:latin typeface="+mj-lt"/>
              </a:rPr>
              <a:t>Количество</a:t>
            </a:r>
            <a:r>
              <a:rPr lang="ru-RU" sz="3200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товаров определённого вида, которое покупатели готовы купить при определённом уровне цен на эти товары</a:t>
            </a:r>
            <a:r>
              <a:rPr lang="ru-RU" dirty="0">
                <a:latin typeface="+mj-lt"/>
              </a:rPr>
              <a:t>.</a:t>
            </a:r>
            <a:endParaRPr lang="ru-RU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62998" y="109988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tx1"/>
                </a:solidFill>
                <a:latin typeface="Montserrat" panose="020B0604020202020204" charset="-52"/>
              </a:rPr>
              <a:t>4</a:t>
            </a:r>
          </a:p>
        </p:txBody>
      </p:sp>
      <p:sp>
        <p:nvSpPr>
          <p:cNvPr id="8" name="Овал 7"/>
          <p:cNvSpPr/>
          <p:nvPr/>
        </p:nvSpPr>
        <p:spPr>
          <a:xfrm>
            <a:off x="5548393" y="2084522"/>
            <a:ext cx="3477844" cy="305897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B050"/>
                </a:solidFill>
                <a:latin typeface="Montserrat Black" panose="020B0604020202020204" charset="-52"/>
              </a:rPr>
              <a:t>СПРОС</a:t>
            </a:r>
          </a:p>
        </p:txBody>
      </p:sp>
    </p:spTree>
    <p:extLst>
      <p:ext uri="{BB962C8B-B14F-4D97-AF65-F5344CB8AC3E}">
        <p14:creationId xmlns:p14="http://schemas.microsoft.com/office/powerpoint/2010/main" val="7610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2753" y="1022161"/>
            <a:ext cx="3873500" cy="2868612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dirty="0">
                <a:latin typeface="+mj-lt"/>
              </a:rPr>
              <a:t>Разница между выручкой и затратами. </a:t>
            </a:r>
            <a:endParaRPr lang="ru-RU" dirty="0">
              <a:solidFill>
                <a:schemeClr val="tx2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87037" y="180108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5</a:t>
            </a:r>
            <a:endParaRPr lang="ru-RU" sz="9600" dirty="0">
              <a:solidFill>
                <a:schemeClr val="tx2">
                  <a:lumMod val="95000"/>
                </a:schemeClr>
              </a:solidFill>
              <a:latin typeface="Montserrat" panose="020B0604020202020204" charset="-52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609917" y="1929245"/>
            <a:ext cx="3470564" cy="3214255"/>
            <a:chOff x="5555673" y="1929245"/>
            <a:chExt cx="3470564" cy="3214255"/>
          </a:xfrm>
          <a:solidFill>
            <a:schemeClr val="accent2"/>
          </a:solidFill>
        </p:grpSpPr>
        <p:sp>
          <p:nvSpPr>
            <p:cNvPr id="8" name="Овал 7"/>
            <p:cNvSpPr/>
            <p:nvPr/>
          </p:nvSpPr>
          <p:spPr>
            <a:xfrm>
              <a:off x="5555673" y="1929245"/>
              <a:ext cx="3470564" cy="321425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0319" y="2456467"/>
              <a:ext cx="2145326" cy="2145326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59941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58125" y="1017588"/>
            <a:ext cx="3873500" cy="2868612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dirty="0">
                <a:latin typeface="+mj-lt"/>
              </a:rPr>
              <a:t>Разница между выручкой и затратами. </a:t>
            </a:r>
            <a:endParaRPr lang="ru-RU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0832" y="166253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5</a:t>
            </a:r>
          </a:p>
        </p:txBody>
      </p:sp>
      <p:sp>
        <p:nvSpPr>
          <p:cNvPr id="8" name="Овал 7"/>
          <p:cNvSpPr/>
          <p:nvPr/>
        </p:nvSpPr>
        <p:spPr>
          <a:xfrm>
            <a:off x="5555673" y="1929245"/>
            <a:ext cx="3470564" cy="321425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B050"/>
                </a:solidFill>
              </a:rPr>
              <a:t>ПРИБЫЛЬ</a:t>
            </a:r>
          </a:p>
        </p:txBody>
      </p:sp>
    </p:spTree>
    <p:extLst>
      <p:ext uri="{BB962C8B-B14F-4D97-AF65-F5344CB8AC3E}">
        <p14:creationId xmlns:p14="http://schemas.microsoft.com/office/powerpoint/2010/main" val="29288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55004" y="810129"/>
            <a:ext cx="3873500" cy="2868612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dirty="0">
                <a:latin typeface="+mj-lt"/>
              </a:rPr>
              <a:t>Финансовый план, суммирующий доходы и расходы за определённый период времени. </a:t>
            </a:r>
            <a:endParaRPr lang="ru-RU" dirty="0">
              <a:solidFill>
                <a:schemeClr val="tx2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87037" y="180108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6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687877" y="1937288"/>
            <a:ext cx="3338359" cy="3206212"/>
            <a:chOff x="5555673" y="1929245"/>
            <a:chExt cx="3470564" cy="3214255"/>
          </a:xfrm>
          <a:solidFill>
            <a:schemeClr val="accent2"/>
          </a:solidFill>
        </p:grpSpPr>
        <p:sp>
          <p:nvSpPr>
            <p:cNvPr id="8" name="Овал 7"/>
            <p:cNvSpPr/>
            <p:nvPr/>
          </p:nvSpPr>
          <p:spPr>
            <a:xfrm>
              <a:off x="5555673" y="1929245"/>
              <a:ext cx="3470564" cy="321425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5007" y="2441972"/>
              <a:ext cx="2128591" cy="212859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92490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31755" y="999641"/>
            <a:ext cx="3642103" cy="2657959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dirty="0">
                <a:latin typeface="+mj-lt"/>
              </a:rPr>
              <a:t>Финансовый план, суммирующий доходы и расходы за определённый период времени. </a:t>
            </a:r>
            <a:endParaRPr lang="ru-RU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0832" y="166253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6</a:t>
            </a:r>
          </a:p>
        </p:txBody>
      </p:sp>
      <p:sp>
        <p:nvSpPr>
          <p:cNvPr id="8" name="Овал 7"/>
          <p:cNvSpPr/>
          <p:nvPr/>
        </p:nvSpPr>
        <p:spPr>
          <a:xfrm>
            <a:off x="5555673" y="1929245"/>
            <a:ext cx="3470564" cy="321425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B050"/>
                </a:solidFill>
                <a:latin typeface="Montserrat Black" panose="020B0604020202020204" charset="-52"/>
              </a:rPr>
              <a:t>БЮДЖЕТ</a:t>
            </a:r>
          </a:p>
        </p:txBody>
      </p:sp>
    </p:spTree>
    <p:extLst>
      <p:ext uri="{BB962C8B-B14F-4D97-AF65-F5344CB8AC3E}">
        <p14:creationId xmlns:p14="http://schemas.microsoft.com/office/powerpoint/2010/main" val="27990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55004" y="810129"/>
            <a:ext cx="3873500" cy="2868612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dirty="0">
                <a:latin typeface="+mj-lt"/>
              </a:rPr>
              <a:t>Законная экономическая деятельность, направленная на получение прибыли. </a:t>
            </a:r>
            <a:endParaRPr lang="ru-RU" dirty="0">
              <a:solidFill>
                <a:schemeClr val="tx2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87037" y="180108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7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687877" y="1937288"/>
            <a:ext cx="3338359" cy="3206212"/>
            <a:chOff x="5555673" y="1929245"/>
            <a:chExt cx="3470564" cy="3214255"/>
          </a:xfrm>
          <a:solidFill>
            <a:schemeClr val="accent2"/>
          </a:solidFill>
        </p:grpSpPr>
        <p:sp>
          <p:nvSpPr>
            <p:cNvPr id="8" name="Овал 7"/>
            <p:cNvSpPr/>
            <p:nvPr/>
          </p:nvSpPr>
          <p:spPr>
            <a:xfrm>
              <a:off x="5555673" y="1929245"/>
              <a:ext cx="3470564" cy="321425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5007" y="2441972"/>
              <a:ext cx="2128591" cy="212859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89766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31755" y="999641"/>
            <a:ext cx="3642103" cy="2657959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dirty="0">
                <a:latin typeface="+mj-lt"/>
              </a:rPr>
              <a:t>Законная экономическая деятельность, направленная на получение прибыли. </a:t>
            </a:r>
            <a:endParaRPr lang="ru-RU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0832" y="166253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7</a:t>
            </a:r>
          </a:p>
        </p:txBody>
      </p:sp>
      <p:sp>
        <p:nvSpPr>
          <p:cNvPr id="8" name="Овал 7"/>
          <p:cNvSpPr/>
          <p:nvPr/>
        </p:nvSpPr>
        <p:spPr>
          <a:xfrm>
            <a:off x="5555673" y="1929245"/>
            <a:ext cx="3470564" cy="321425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B050"/>
                </a:solidFill>
                <a:latin typeface="Montserrat Black" panose="020B0604020202020204" charset="-52"/>
              </a:rPr>
              <a:t>БИЗНЕС</a:t>
            </a:r>
          </a:p>
        </p:txBody>
      </p:sp>
    </p:spTree>
    <p:extLst>
      <p:ext uri="{BB962C8B-B14F-4D97-AF65-F5344CB8AC3E}">
        <p14:creationId xmlns:p14="http://schemas.microsoft.com/office/powerpoint/2010/main" val="40444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69961" y="753626"/>
            <a:ext cx="3723581" cy="3597306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dirty="0">
                <a:latin typeface="+mj-lt"/>
              </a:rPr>
              <a:t>Обязательные платежи, взимаемые государством с физических и юридических лиц в государственные и местные бюджеты</a:t>
            </a:r>
            <a:r>
              <a:rPr lang="ru-RU" i="1" dirty="0">
                <a:latin typeface="+mj-lt"/>
              </a:rPr>
              <a:t>.</a:t>
            </a:r>
            <a:endParaRPr lang="ru-RU" dirty="0">
              <a:solidFill>
                <a:schemeClr val="tx2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87037" y="180108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8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687877" y="1937288"/>
            <a:ext cx="3338359" cy="3206212"/>
            <a:chOff x="5555673" y="1929245"/>
            <a:chExt cx="3470564" cy="3214255"/>
          </a:xfrm>
          <a:solidFill>
            <a:schemeClr val="accent2"/>
          </a:solidFill>
        </p:grpSpPr>
        <p:sp>
          <p:nvSpPr>
            <p:cNvPr id="8" name="Овал 7"/>
            <p:cNvSpPr/>
            <p:nvPr/>
          </p:nvSpPr>
          <p:spPr>
            <a:xfrm>
              <a:off x="5555673" y="1929245"/>
              <a:ext cx="3470564" cy="321425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5007" y="2441972"/>
              <a:ext cx="2128591" cy="212859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883591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99623" y="643094"/>
            <a:ext cx="3627455" cy="3898761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dirty="0">
                <a:latin typeface="+mj-lt"/>
              </a:rPr>
              <a:t>Обязательные платежи, взимаемые государством с физических и юридических лиц в государственные и местные бюджеты</a:t>
            </a:r>
            <a:r>
              <a:rPr lang="ru-RU" i="1" dirty="0">
                <a:latin typeface="+mj-lt"/>
              </a:rPr>
              <a:t>.</a:t>
            </a:r>
            <a:endParaRPr lang="ru-RU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0832" y="166253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8</a:t>
            </a:r>
          </a:p>
        </p:txBody>
      </p:sp>
      <p:sp>
        <p:nvSpPr>
          <p:cNvPr id="8" name="Овал 7"/>
          <p:cNvSpPr/>
          <p:nvPr/>
        </p:nvSpPr>
        <p:spPr>
          <a:xfrm>
            <a:off x="5555673" y="1929245"/>
            <a:ext cx="3470564" cy="321425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B050"/>
                </a:solidFill>
              </a:rPr>
              <a:t>НАЛОГИ</a:t>
            </a:r>
          </a:p>
        </p:txBody>
      </p:sp>
    </p:spTree>
    <p:extLst>
      <p:ext uri="{BB962C8B-B14F-4D97-AF65-F5344CB8AC3E}">
        <p14:creationId xmlns:p14="http://schemas.microsoft.com/office/powerpoint/2010/main" val="26886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428" y="1427015"/>
            <a:ext cx="5080718" cy="2971802"/>
          </a:xfrm>
          <a:ln>
            <a:noFill/>
          </a:ln>
        </p:spPr>
        <p:txBody>
          <a:bodyPr anchor="t"/>
          <a:lstStyle/>
          <a:p>
            <a:pPr marL="139700" indent="0" algn="ctr">
              <a:buNone/>
            </a:pPr>
            <a:r>
              <a:rPr lang="ru-RU" sz="1800" b="1" dirty="0">
                <a:solidFill>
                  <a:schemeClr val="tx2"/>
                </a:solidFill>
              </a:rPr>
              <a:t>    </a:t>
            </a:r>
            <a:r>
              <a:rPr lang="ru-RU" sz="2400" b="1" dirty="0">
                <a:solidFill>
                  <a:schemeClr val="tx2"/>
                </a:solidFill>
              </a:rPr>
              <a:t>Общество </a:t>
            </a:r>
            <a:r>
              <a:rPr lang="ru-RU" sz="2400" dirty="0">
                <a:solidFill>
                  <a:schemeClr val="accent4"/>
                </a:solidFill>
              </a:rPr>
              <a:t>– это социальное образование, сформировавшееся как результат взаимодействия и общения между собой людей с общими интересами, мыслями и целями. Это народы, страны, континенты, все человечество.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278" y="541597"/>
            <a:ext cx="7704000" cy="519300"/>
          </a:xfrm>
        </p:spPr>
        <p:txBody>
          <a:bodyPr/>
          <a:lstStyle/>
          <a:p>
            <a:pPr algn="ctr"/>
            <a:r>
              <a:rPr lang="ru-RU" sz="3200" b="1" dirty="0"/>
              <a:t>Что такое общество?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691" y="3086098"/>
            <a:ext cx="1960418" cy="196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02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59913" y="564668"/>
            <a:ext cx="3723581" cy="3768128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sz="2000" dirty="0">
                <a:latin typeface="+mj-lt"/>
              </a:rPr>
              <a:t>Целенаправленная деятельность человека с применением его опыта, знаний, умственных и физических способностей, необходимая для производства материальных благ</a:t>
            </a:r>
            <a:endParaRPr lang="ru-RU" sz="2000" dirty="0">
              <a:solidFill>
                <a:schemeClr val="tx2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87037" y="180108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9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687877" y="1937288"/>
            <a:ext cx="3338359" cy="3206212"/>
            <a:chOff x="5555673" y="1929245"/>
            <a:chExt cx="3470564" cy="3214255"/>
          </a:xfrm>
          <a:solidFill>
            <a:schemeClr val="accent2"/>
          </a:solidFill>
        </p:grpSpPr>
        <p:sp>
          <p:nvSpPr>
            <p:cNvPr id="8" name="Овал 7"/>
            <p:cNvSpPr/>
            <p:nvPr/>
          </p:nvSpPr>
          <p:spPr>
            <a:xfrm>
              <a:off x="5555673" y="1929245"/>
              <a:ext cx="3470564" cy="321425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5007" y="2441972"/>
              <a:ext cx="2128591" cy="212859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55005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99623" y="673239"/>
            <a:ext cx="3627456" cy="3697793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Целенаправленная деятельность человека с применением его опыта, знаний, умственных и физических способностей, необходимая для производства материальных благ</a:t>
            </a:r>
          </a:p>
        </p:txBody>
      </p:sp>
      <p:sp>
        <p:nvSpPr>
          <p:cNvPr id="3" name="Овал 2"/>
          <p:cNvSpPr/>
          <p:nvPr/>
        </p:nvSpPr>
        <p:spPr>
          <a:xfrm>
            <a:off x="110832" y="166253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9</a:t>
            </a:r>
          </a:p>
        </p:txBody>
      </p:sp>
      <p:sp>
        <p:nvSpPr>
          <p:cNvPr id="8" name="Овал 7"/>
          <p:cNvSpPr/>
          <p:nvPr/>
        </p:nvSpPr>
        <p:spPr>
          <a:xfrm>
            <a:off x="5555673" y="1929245"/>
            <a:ext cx="3470564" cy="321425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B050"/>
                </a:solidFill>
                <a:latin typeface="Montserrat Black" panose="020B0604020202020204" charset="-52"/>
              </a:rPr>
              <a:t>ТРУД</a:t>
            </a:r>
          </a:p>
        </p:txBody>
      </p:sp>
    </p:spTree>
    <p:extLst>
      <p:ext uri="{BB962C8B-B14F-4D97-AF65-F5344CB8AC3E}">
        <p14:creationId xmlns:p14="http://schemas.microsoft.com/office/powerpoint/2010/main" val="6063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59913" y="564668"/>
            <a:ext cx="3723581" cy="3768128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sz="2800" dirty="0">
                <a:latin typeface="+mj-lt"/>
              </a:rPr>
              <a:t>Совокупность процессов, которые обеспечивают обмен и торговлю между продавцами и покупателями.</a:t>
            </a:r>
            <a:endParaRPr lang="ru-RU" sz="2800" dirty="0">
              <a:solidFill>
                <a:schemeClr val="tx2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87037" y="180108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10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687877" y="1937288"/>
            <a:ext cx="3338359" cy="3206212"/>
            <a:chOff x="5555673" y="1929245"/>
            <a:chExt cx="3470564" cy="3214255"/>
          </a:xfrm>
          <a:solidFill>
            <a:schemeClr val="accent2"/>
          </a:solidFill>
        </p:grpSpPr>
        <p:sp>
          <p:nvSpPr>
            <p:cNvPr id="8" name="Овал 7"/>
            <p:cNvSpPr/>
            <p:nvPr/>
          </p:nvSpPr>
          <p:spPr>
            <a:xfrm>
              <a:off x="5555673" y="1929245"/>
              <a:ext cx="3470564" cy="321425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5007" y="2441972"/>
              <a:ext cx="2128591" cy="212859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886097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80493" y="552659"/>
            <a:ext cx="3859195" cy="3737987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sz="2800" dirty="0">
                <a:latin typeface="+mj-lt"/>
              </a:rPr>
              <a:t>Совокупность процессов, которые обеспечивают обмен и торговлю между продавцами и покупателями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0832" y="166253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10</a:t>
            </a:r>
          </a:p>
        </p:txBody>
      </p:sp>
      <p:sp>
        <p:nvSpPr>
          <p:cNvPr id="8" name="Овал 7"/>
          <p:cNvSpPr/>
          <p:nvPr/>
        </p:nvSpPr>
        <p:spPr>
          <a:xfrm>
            <a:off x="5555673" y="1929245"/>
            <a:ext cx="3470564" cy="321425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B050"/>
                </a:solidFill>
                <a:latin typeface="Montserrat Black" panose="020B0604020202020204" charset="-52"/>
              </a:rPr>
              <a:t>РЫНОК</a:t>
            </a:r>
          </a:p>
        </p:txBody>
      </p:sp>
    </p:spTree>
    <p:extLst>
      <p:ext uri="{BB962C8B-B14F-4D97-AF65-F5344CB8AC3E}">
        <p14:creationId xmlns:p14="http://schemas.microsoft.com/office/powerpoint/2010/main" val="2280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25594" y="564668"/>
            <a:ext cx="3723581" cy="3768128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sz="2400" dirty="0">
                <a:latin typeface="+mj-lt"/>
              </a:rPr>
              <a:t>Самостоятельная, инициативная, осуществляемая на свой страх и риск коммерческая деятельность, направленная на получение систематической прибыли.</a:t>
            </a:r>
            <a:endParaRPr lang="ru-RU" sz="2400" dirty="0">
              <a:solidFill>
                <a:schemeClr val="tx2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87037" y="180108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11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687877" y="1937288"/>
            <a:ext cx="3338359" cy="3206212"/>
            <a:chOff x="5555673" y="1929245"/>
            <a:chExt cx="3470564" cy="3214255"/>
          </a:xfrm>
          <a:solidFill>
            <a:schemeClr val="accent2"/>
          </a:solidFill>
        </p:grpSpPr>
        <p:sp>
          <p:nvSpPr>
            <p:cNvPr id="8" name="Овал 7"/>
            <p:cNvSpPr/>
            <p:nvPr/>
          </p:nvSpPr>
          <p:spPr>
            <a:xfrm>
              <a:off x="5555673" y="1929245"/>
              <a:ext cx="3470564" cy="321425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5007" y="2441972"/>
              <a:ext cx="2128591" cy="212859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946312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70444" y="753624"/>
            <a:ext cx="3708471" cy="3717891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sz="2400" dirty="0">
                <a:latin typeface="+mj-lt"/>
              </a:rPr>
              <a:t>Самостоятельная, инициативная, осуществляемая на свой страх и риск коммерческая деятельность, направленная на получение систематической прибыли.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0832" y="166253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11</a:t>
            </a:r>
          </a:p>
        </p:txBody>
      </p:sp>
      <p:sp>
        <p:nvSpPr>
          <p:cNvPr id="8" name="Овал 7"/>
          <p:cNvSpPr/>
          <p:nvPr/>
        </p:nvSpPr>
        <p:spPr>
          <a:xfrm>
            <a:off x="5303520" y="2060448"/>
            <a:ext cx="3840480" cy="308305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B050"/>
                </a:solidFill>
                <a:latin typeface="Montserrat Black" panose="020B0604020202020204" charset="-52"/>
              </a:rPr>
              <a:t>ПРЕДПРИНИМАТЕЛЬСТВО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15473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25594" y="564668"/>
            <a:ext cx="3723581" cy="3768128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sz="2400" dirty="0">
                <a:latin typeface="+mj-lt"/>
              </a:rPr>
              <a:t>Принадлежность вещей, материальных и духовных ценностей определённым лицам.</a:t>
            </a:r>
            <a:endParaRPr lang="ru-RU" sz="2400" dirty="0">
              <a:solidFill>
                <a:schemeClr val="tx2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87037" y="180108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12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687877" y="1937288"/>
            <a:ext cx="3338359" cy="3206212"/>
            <a:chOff x="5555673" y="1929245"/>
            <a:chExt cx="3470564" cy="3214255"/>
          </a:xfrm>
          <a:solidFill>
            <a:schemeClr val="accent2"/>
          </a:solidFill>
        </p:grpSpPr>
        <p:sp>
          <p:nvSpPr>
            <p:cNvPr id="8" name="Овал 7"/>
            <p:cNvSpPr/>
            <p:nvPr/>
          </p:nvSpPr>
          <p:spPr>
            <a:xfrm>
              <a:off x="5555673" y="1929245"/>
              <a:ext cx="3470564" cy="321425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5007" y="2441972"/>
              <a:ext cx="2128591" cy="212859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844561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8944" y="624338"/>
            <a:ext cx="3708471" cy="3717891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sz="2400" dirty="0">
                <a:latin typeface="+mj-lt"/>
              </a:rPr>
              <a:t>Принадлежность вещей, материальных и духовных ценностей определённым лицам.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0832" y="166253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12</a:t>
            </a:r>
          </a:p>
        </p:txBody>
      </p:sp>
      <p:sp>
        <p:nvSpPr>
          <p:cNvPr id="8" name="Овал 7"/>
          <p:cNvSpPr/>
          <p:nvPr/>
        </p:nvSpPr>
        <p:spPr>
          <a:xfrm>
            <a:off x="5555673" y="1929245"/>
            <a:ext cx="3470564" cy="321425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B050"/>
                </a:solidFill>
                <a:latin typeface="Montserrat Black" panose="020B0604020202020204" charset="-52"/>
              </a:rPr>
              <a:t>СОБСТВЕННОСТЬ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6382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25594" y="564668"/>
            <a:ext cx="3723581" cy="3768128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sz="2000" dirty="0">
                <a:latin typeface="+mj-lt"/>
              </a:rPr>
              <a:t>Денежные средства или материальные ценности, полученные государством, физическим или юридическим лицом в результате какой-либо деятельности за определенный период времени </a:t>
            </a:r>
            <a:endParaRPr lang="ru-RU" sz="2000" dirty="0">
              <a:solidFill>
                <a:schemeClr val="tx2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87037" y="180108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13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687877" y="1937288"/>
            <a:ext cx="3338359" cy="3206212"/>
            <a:chOff x="5555673" y="1929245"/>
            <a:chExt cx="3470564" cy="3214255"/>
          </a:xfrm>
          <a:solidFill>
            <a:schemeClr val="accent2"/>
          </a:solidFill>
        </p:grpSpPr>
        <p:sp>
          <p:nvSpPr>
            <p:cNvPr id="8" name="Овал 7"/>
            <p:cNvSpPr/>
            <p:nvPr/>
          </p:nvSpPr>
          <p:spPr>
            <a:xfrm>
              <a:off x="5555673" y="1929245"/>
              <a:ext cx="3470564" cy="321425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5007" y="2441972"/>
              <a:ext cx="2128591" cy="212859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026348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8944" y="624338"/>
            <a:ext cx="3708471" cy="3717891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sz="2000" dirty="0">
                <a:latin typeface="+mj-lt"/>
              </a:rPr>
              <a:t>Денежные средства или материальные ценности, полученные государством, физическим или юридическим лицом в результате какой-либо деятельности за определенный период времени 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0832" y="166253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1</a:t>
            </a: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3</a:t>
            </a:r>
            <a:endParaRPr lang="ru-RU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20B0604020202020204" charset="-52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55673" y="1929245"/>
            <a:ext cx="3470564" cy="321425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B050"/>
                </a:solidFill>
                <a:latin typeface="Montserrat Black" panose="020B0604020202020204" charset="-52"/>
              </a:rPr>
              <a:t>ДОХОД</a:t>
            </a:r>
          </a:p>
        </p:txBody>
      </p:sp>
    </p:spTree>
    <p:extLst>
      <p:ext uri="{BB962C8B-B14F-4D97-AF65-F5344CB8AC3E}">
        <p14:creationId xmlns:p14="http://schemas.microsoft.com/office/powerpoint/2010/main" val="59619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448" y="519546"/>
            <a:ext cx="4276200" cy="1895638"/>
          </a:xfrm>
        </p:spPr>
        <p:txBody>
          <a:bodyPr/>
          <a:lstStyle/>
          <a:p>
            <a:r>
              <a:rPr lang="ru-RU" sz="4000" dirty="0"/>
              <a:t>Определение в широком смысле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8843" y="2506151"/>
            <a:ext cx="4276200" cy="1997489"/>
          </a:xfrm>
        </p:spPr>
        <p:txBody>
          <a:bodyPr/>
          <a:lstStyle/>
          <a:p>
            <a:pPr marL="139700" indent="0">
              <a:buNone/>
            </a:pPr>
            <a:r>
              <a:rPr lang="ru-RU" dirty="0"/>
              <a:t>    В широком смысле обществом называют любые объединения людей, сложившиеся исторически, независимо от их формы и вида взаимодействия. Если смотреть совсем широко, то это будет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все наше человечество </a:t>
            </a:r>
            <a:r>
              <a:rPr lang="ru-RU" dirty="0"/>
              <a:t>от его зарождения, до исчезновения.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541" y="893619"/>
            <a:ext cx="3401863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764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25594" y="564668"/>
            <a:ext cx="3723581" cy="3768128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sz="2000" dirty="0">
                <a:latin typeface="+mj-lt"/>
              </a:rPr>
              <a:t>Соперничество между участниками экономической деятельности за наиболее выгодные условия купли/продажи на рынке </a:t>
            </a:r>
            <a:endParaRPr lang="ru-RU" sz="2000" dirty="0">
              <a:solidFill>
                <a:schemeClr val="tx2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87037" y="180108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14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687877" y="1937288"/>
            <a:ext cx="3338359" cy="3206212"/>
            <a:chOff x="5555673" y="1929245"/>
            <a:chExt cx="3470564" cy="3214255"/>
          </a:xfrm>
          <a:solidFill>
            <a:schemeClr val="accent2"/>
          </a:solidFill>
        </p:grpSpPr>
        <p:sp>
          <p:nvSpPr>
            <p:cNvPr id="8" name="Овал 7"/>
            <p:cNvSpPr/>
            <p:nvPr/>
          </p:nvSpPr>
          <p:spPr>
            <a:xfrm>
              <a:off x="5555673" y="1929245"/>
              <a:ext cx="3470564" cy="321425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5007" y="2441972"/>
              <a:ext cx="2128591" cy="212859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258988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8944" y="624338"/>
            <a:ext cx="3708471" cy="3717891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sz="2000" dirty="0">
                <a:latin typeface="+mj-lt"/>
              </a:rPr>
              <a:t>Соперничество между участниками экономической деятельности за наиболее выгодные условия купли/продажи на рынке 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0832" y="166253"/>
            <a:ext cx="2299854" cy="206432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1</a:t>
            </a: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-52"/>
              </a:rPr>
              <a:t>4</a:t>
            </a:r>
            <a:endParaRPr lang="ru-RU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20B0604020202020204" charset="-52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55673" y="1929245"/>
            <a:ext cx="3470564" cy="321425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Montserrat Black" panose="020B0604020202020204" charset="-52"/>
              </a:rPr>
              <a:t>КОНКУРЕНЦИЯ </a:t>
            </a:r>
          </a:p>
        </p:txBody>
      </p:sp>
    </p:spTree>
    <p:extLst>
      <p:ext uri="{BB962C8B-B14F-4D97-AF65-F5344CB8AC3E}">
        <p14:creationId xmlns:p14="http://schemas.microsoft.com/office/powerpoint/2010/main" val="363911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8"/>
            <a:ext cx="9152724" cy="51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948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745" y="983672"/>
            <a:ext cx="6525491" cy="280076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раунд. Социальная сфера общества.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91" y="135947"/>
            <a:ext cx="2248108" cy="2248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6975" flipH="1">
            <a:off x="7326843" y="3081055"/>
            <a:ext cx="1607737" cy="160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090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79" y="592854"/>
            <a:ext cx="2606005" cy="1165420"/>
          </a:xfrm>
          <a:ln>
            <a:solidFill>
              <a:schemeClr val="tx2"/>
            </a:solidFill>
          </a:ln>
        </p:spPr>
        <p:txBody>
          <a:bodyPr anchor="ctr"/>
          <a:lstStyle/>
          <a:p>
            <a:pPr algn="ctr"/>
            <a:r>
              <a:rPr lang="ru-RU" dirty="0"/>
              <a:t>Семья </a:t>
            </a:r>
            <a:r>
              <a:rPr lang="en-US" dirty="0"/>
              <a:t>-</a:t>
            </a:r>
            <a:r>
              <a:rPr lang="ru-RU" dirty="0"/>
              <a:t> 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76" r="7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256" y="2134537"/>
            <a:ext cx="3969099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основанная на браке или кровном родстве малая группа, связанная общностью быта, взаимной помощью, моральной и правовой ответственностью.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1255" y="2134537"/>
            <a:ext cx="3969099" cy="147732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81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56" y="2112119"/>
            <a:ext cx="3993226" cy="14997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79" y="592854"/>
            <a:ext cx="2606005" cy="1165420"/>
          </a:xfrm>
          <a:ln>
            <a:solidFill>
              <a:schemeClr val="tx2"/>
            </a:solidFill>
          </a:ln>
        </p:spPr>
        <p:txBody>
          <a:bodyPr anchor="ctr"/>
          <a:lstStyle/>
          <a:p>
            <a:pPr algn="ctr"/>
            <a:r>
              <a:rPr lang="ru-RU" dirty="0"/>
              <a:t>Семья </a:t>
            </a:r>
            <a:r>
              <a:rPr lang="en-US" dirty="0"/>
              <a:t>-</a:t>
            </a:r>
            <a:r>
              <a:rPr lang="ru-RU" dirty="0"/>
              <a:t> 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76" r="7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256" y="2134537"/>
            <a:ext cx="3969099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основанная на браке или кровном родстве малая группа, связанная общностью быта, взаимной помощью, моральной и правовой ответственностью. </a:t>
            </a:r>
          </a:p>
        </p:txBody>
      </p:sp>
    </p:spTree>
    <p:extLst>
      <p:ext uri="{BB962C8B-B14F-4D97-AF65-F5344CB8AC3E}">
        <p14:creationId xmlns:p14="http://schemas.microsoft.com/office/powerpoint/2010/main" val="37084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79" y="592854"/>
            <a:ext cx="2606005" cy="1165420"/>
          </a:xfrm>
          <a:ln>
            <a:solidFill>
              <a:schemeClr val="accent1"/>
            </a:solidFill>
          </a:ln>
        </p:spPr>
        <p:txBody>
          <a:bodyPr anchor="ctr"/>
          <a:lstStyle/>
          <a:p>
            <a:pPr algn="ctr"/>
            <a:r>
              <a:rPr lang="ru-RU" dirty="0"/>
              <a:t>Мораль </a:t>
            </a:r>
            <a:r>
              <a:rPr lang="en-US" dirty="0"/>
              <a:t>-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450" y="2285263"/>
            <a:ext cx="3969099" cy="1477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76" r="7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0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79" y="592854"/>
            <a:ext cx="2606005" cy="1165420"/>
          </a:xfrm>
          <a:ln>
            <a:solidFill>
              <a:schemeClr val="accent1"/>
            </a:solidFill>
          </a:ln>
        </p:spPr>
        <p:txBody>
          <a:bodyPr anchor="ctr"/>
          <a:lstStyle/>
          <a:p>
            <a:pPr algn="ctr"/>
            <a:r>
              <a:rPr lang="ru-RU" dirty="0"/>
              <a:t>Мораль </a:t>
            </a:r>
            <a:r>
              <a:rPr lang="en-US" dirty="0"/>
              <a:t>-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450" y="2285263"/>
            <a:ext cx="3969099" cy="1477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признанные нормы (ценности), реализуемые в жизни. 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76" r="7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6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79" y="592854"/>
            <a:ext cx="2606005" cy="1165420"/>
          </a:xfrm>
          <a:ln>
            <a:solidFill>
              <a:schemeClr val="accent2"/>
            </a:solidFill>
          </a:ln>
        </p:spPr>
        <p:txBody>
          <a:bodyPr anchor="ctr"/>
          <a:lstStyle/>
          <a:p>
            <a:pPr algn="ctr"/>
            <a:r>
              <a:rPr lang="ru-RU" dirty="0"/>
              <a:t>Статус </a:t>
            </a:r>
            <a:r>
              <a:rPr lang="en-US" dirty="0"/>
              <a:t>-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450" y="2285263"/>
            <a:ext cx="3969099" cy="14773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76" r="76"/>
          <a:stretch>
            <a:fillRect/>
          </a:stretch>
        </p:blipFill>
        <p:spPr>
          <a:xfrm>
            <a:off x="5342897" y="872456"/>
            <a:ext cx="2821267" cy="28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0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79" y="592854"/>
            <a:ext cx="2606005" cy="1165420"/>
          </a:xfrm>
          <a:ln>
            <a:solidFill>
              <a:schemeClr val="accent2"/>
            </a:solidFill>
          </a:ln>
        </p:spPr>
        <p:txBody>
          <a:bodyPr anchor="ctr"/>
          <a:lstStyle/>
          <a:p>
            <a:pPr algn="ctr"/>
            <a:r>
              <a:rPr lang="ru-RU" dirty="0"/>
              <a:t>Статус </a:t>
            </a:r>
            <a:r>
              <a:rPr lang="en-US" dirty="0"/>
              <a:t>-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450" y="2285263"/>
            <a:ext cx="3969099" cy="14773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социальное положение человека в социальной структуре общества.</a:t>
            </a:r>
          </a:p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76" r="76"/>
          <a:stretch>
            <a:fillRect/>
          </a:stretch>
        </p:blipFill>
        <p:spPr>
          <a:xfrm>
            <a:off x="5342897" y="872456"/>
            <a:ext cx="2821267" cy="28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316" y="1722909"/>
            <a:ext cx="253538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Montserrat Black" panose="020B0604020202020204" charset="-52"/>
              </a:rPr>
              <a:t>Население России или любой другой страны</a:t>
            </a:r>
            <a:endParaRPr lang="ru-RU" b="1" dirty="0">
              <a:solidFill>
                <a:srgbClr val="FF0000"/>
              </a:solidFill>
              <a:latin typeface="Montserrat Black" panose="020B060402020202020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6560" y="2440149"/>
            <a:ext cx="253538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Montserrat Black" panose="020B0604020202020204" charset="-52"/>
              </a:rPr>
              <a:t>Общества по интересам </a:t>
            </a:r>
            <a:endParaRPr lang="ru-RU" b="1" dirty="0">
              <a:solidFill>
                <a:srgbClr val="FF0000"/>
              </a:solidFill>
              <a:latin typeface="Montserrat Black" panose="020B060402020202020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6560" y="3172320"/>
            <a:ext cx="253538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Montserrat Black" panose="020B0604020202020204" charset="-52"/>
              </a:rPr>
              <a:t>Общность происхождения </a:t>
            </a:r>
            <a:endParaRPr lang="ru-RU" b="1" dirty="0">
              <a:solidFill>
                <a:srgbClr val="FF0000"/>
              </a:solidFill>
              <a:latin typeface="Montserrat Black" panose="020B060402020202020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1217" y="3977947"/>
            <a:ext cx="253538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Montserrat Black" panose="020B0604020202020204" charset="-52"/>
              </a:rPr>
              <a:t>Исторические вехи </a:t>
            </a:r>
            <a:endParaRPr lang="ru-RU" b="1" dirty="0">
              <a:solidFill>
                <a:srgbClr val="FF0000"/>
              </a:solidFill>
              <a:latin typeface="Montserrat Black" panose="020B060402020202020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0869" y="1199689"/>
            <a:ext cx="253538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Montserrat Black" panose="020B0604020202020204" charset="-52"/>
              </a:rPr>
              <a:t>Человечество на сегодняшний день </a:t>
            </a:r>
            <a:endParaRPr lang="ru-RU" b="1" dirty="0">
              <a:solidFill>
                <a:srgbClr val="FF0000"/>
              </a:solidFill>
              <a:latin typeface="Montserrat Black" panose="020B060402020202020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6016" y="1251720"/>
            <a:ext cx="33943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Montserrat Black" panose="020B0604020202020204" charset="-52"/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4452" y="1790146"/>
            <a:ext cx="4225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Montserrat Black" panose="020B0604020202020204" charset="-52"/>
              </a:rPr>
              <a:t>2.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597" y="2547871"/>
            <a:ext cx="45027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Montserrat Black" panose="020B0604020202020204" charset="-52"/>
              </a:rPr>
              <a:t>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8304" y="3291944"/>
            <a:ext cx="3948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Montserrat Black" panose="020B0604020202020204" charset="-52"/>
              </a:rPr>
              <a:t>4.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6016" y="3966653"/>
            <a:ext cx="3948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Montserrat Black" panose="020B0604020202020204" charset="-52"/>
              </a:rPr>
              <a:t>5.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2600" y="249382"/>
            <a:ext cx="520930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Montserrat Black" panose="020B0604020202020204" charset="-52"/>
              </a:rPr>
              <a:t>Определение в узком смысле.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4437" y="1172707"/>
            <a:ext cx="31934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rgbClr val="00B050"/>
                </a:solidFill>
                <a:latin typeface="Montserrat Black" panose="020B0604020202020204" charset="-52"/>
              </a:rPr>
              <a:t>сегодняшнее общество людей.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3264" y="1728591"/>
            <a:ext cx="319347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rgbClr val="00B050"/>
                </a:solidFill>
                <a:latin typeface="Montserrat Black" panose="020B0604020202020204" charset="-52"/>
              </a:rPr>
              <a:t>российское или какое-то другое сообщество.</a:t>
            </a:r>
          </a:p>
          <a:p>
            <a:endParaRPr lang="ru-RU" dirty="0">
              <a:solidFill>
                <a:srgbClr val="00B050"/>
              </a:solidFill>
              <a:latin typeface="Montserrat Black" panose="020B060402020202020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3264" y="3222932"/>
            <a:ext cx="31934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rgbClr val="00B050"/>
                </a:solidFill>
                <a:latin typeface="Montserrat Black" panose="020B0604020202020204" charset="-52"/>
              </a:rPr>
              <a:t>пролетарии, рабочие, жители нашего двора.</a:t>
            </a:r>
            <a:r>
              <a:rPr lang="ru-RU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17444" y="2569917"/>
            <a:ext cx="31934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Montserrat Black" panose="020B0604020202020204" charset="-52"/>
              </a:rPr>
              <a:t>геймеры, шахматисты.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4439" y="3966654"/>
            <a:ext cx="31934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Montserrat Black" panose="020B0604020202020204" charset="-52"/>
              </a:rPr>
              <a:t>первобытное, феодальное. 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896573" y="3553554"/>
            <a:ext cx="533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49864" y="1985142"/>
            <a:ext cx="533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938114" y="2723805"/>
            <a:ext cx="533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125173" y="1405608"/>
            <a:ext cx="533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983164" y="4120541"/>
            <a:ext cx="533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4364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675" y="592854"/>
            <a:ext cx="3627455" cy="1165420"/>
          </a:xfrm>
          <a:ln>
            <a:solidFill>
              <a:srgbClr val="00B050"/>
            </a:solidFill>
          </a:ln>
        </p:spPr>
        <p:txBody>
          <a:bodyPr anchor="ctr"/>
          <a:lstStyle/>
          <a:p>
            <a:pPr algn="ctr"/>
            <a:r>
              <a:rPr lang="ru-RU" dirty="0"/>
              <a:t>Социальная роль </a:t>
            </a:r>
            <a:r>
              <a:rPr lang="en-US" dirty="0"/>
              <a:t>-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450" y="2285263"/>
            <a:ext cx="3969099" cy="1477328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76" r="7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9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675" y="592854"/>
            <a:ext cx="3627455" cy="1165420"/>
          </a:xfrm>
          <a:ln>
            <a:solidFill>
              <a:srgbClr val="00B050"/>
            </a:solidFill>
          </a:ln>
        </p:spPr>
        <p:txBody>
          <a:bodyPr anchor="ctr"/>
          <a:lstStyle/>
          <a:p>
            <a:pPr algn="ctr"/>
            <a:r>
              <a:rPr lang="ru-RU" dirty="0"/>
              <a:t>Социальная роль </a:t>
            </a:r>
            <a:r>
              <a:rPr lang="en-US" dirty="0"/>
              <a:t>-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2852" y="2325457"/>
            <a:ext cx="3969099" cy="1477328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ожидаемое поведение, связанное с определённым статусом.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76" r="7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563" y="872456"/>
            <a:ext cx="4280597" cy="986302"/>
          </a:xfrm>
          <a:ln>
            <a:solidFill>
              <a:schemeClr val="accent2"/>
            </a:solidFill>
          </a:ln>
        </p:spPr>
        <p:txBody>
          <a:bodyPr anchor="ctr"/>
          <a:lstStyle/>
          <a:p>
            <a:pPr algn="ctr"/>
            <a:r>
              <a:rPr lang="ru-RU" sz="2400" dirty="0"/>
              <a:t>Отклоняющееся (</a:t>
            </a:r>
            <a:r>
              <a:rPr lang="ru-RU" sz="2400" dirty="0" err="1"/>
              <a:t>девиантное</a:t>
            </a:r>
            <a:r>
              <a:rPr lang="ru-RU" sz="2400" dirty="0"/>
              <a:t>) поведение  </a:t>
            </a:r>
            <a:r>
              <a:rPr lang="en-US" sz="2400" dirty="0"/>
              <a:t>-</a:t>
            </a:r>
            <a:r>
              <a:rPr lang="ru-RU" sz="2400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450" y="2285263"/>
            <a:ext cx="3969099" cy="14773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76" r="76"/>
          <a:stretch>
            <a:fillRect/>
          </a:stretch>
        </p:blipFill>
        <p:spPr>
          <a:xfrm>
            <a:off x="5409342" y="1023958"/>
            <a:ext cx="2734421" cy="273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1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563" y="872456"/>
            <a:ext cx="4280597" cy="986302"/>
          </a:xfrm>
          <a:ln>
            <a:solidFill>
              <a:schemeClr val="accent2"/>
            </a:solidFill>
          </a:ln>
        </p:spPr>
        <p:txBody>
          <a:bodyPr anchor="ctr"/>
          <a:lstStyle/>
          <a:p>
            <a:pPr algn="ctr"/>
            <a:r>
              <a:rPr lang="ru-RU" sz="2400" dirty="0"/>
              <a:t>Отклоняющееся (</a:t>
            </a:r>
            <a:r>
              <a:rPr lang="ru-RU" sz="2400" dirty="0" err="1"/>
              <a:t>девиантное</a:t>
            </a:r>
            <a:r>
              <a:rPr lang="ru-RU" sz="2400" dirty="0"/>
              <a:t>) поведение  </a:t>
            </a:r>
            <a:r>
              <a:rPr lang="en-US" sz="2400" dirty="0"/>
              <a:t>-</a:t>
            </a:r>
            <a:r>
              <a:rPr lang="ru-RU" sz="2400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450" y="2285263"/>
            <a:ext cx="3969099" cy="14773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поступки, противоречащие писанным или неписанным нормам, принятым в обществе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2"/>
          </p:nvPr>
        </p:nvSpPr>
        <p:spPr/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76" r="76"/>
          <a:stretch>
            <a:fillRect/>
          </a:stretch>
        </p:blipFill>
        <p:spPr>
          <a:xfrm>
            <a:off x="5437051" y="1202433"/>
            <a:ext cx="2734421" cy="2738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5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79" y="592854"/>
            <a:ext cx="2606005" cy="1165420"/>
          </a:xfrm>
          <a:ln>
            <a:solidFill>
              <a:schemeClr val="accent1"/>
            </a:solidFill>
          </a:ln>
        </p:spPr>
        <p:txBody>
          <a:bodyPr anchor="ctr"/>
          <a:lstStyle/>
          <a:p>
            <a:pPr algn="ctr"/>
            <a:r>
              <a:rPr lang="ru-RU" dirty="0"/>
              <a:t>Этнос </a:t>
            </a:r>
            <a:r>
              <a:rPr lang="en-US" dirty="0"/>
              <a:t>-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450" y="2285263"/>
            <a:ext cx="3969099" cy="1477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76" r="7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79" y="592854"/>
            <a:ext cx="2606005" cy="1165420"/>
          </a:xfrm>
          <a:ln>
            <a:solidFill>
              <a:schemeClr val="accent1"/>
            </a:solidFill>
          </a:ln>
        </p:spPr>
        <p:txBody>
          <a:bodyPr anchor="ctr"/>
          <a:lstStyle/>
          <a:p>
            <a:pPr algn="ctr"/>
            <a:r>
              <a:rPr lang="ru-RU" dirty="0"/>
              <a:t>Этнос </a:t>
            </a:r>
            <a:r>
              <a:rPr lang="en-US" dirty="0"/>
              <a:t>-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450" y="2285263"/>
            <a:ext cx="3969099" cy="1477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собирательное название для больших по численности кровнородственных групп людей, образующих племя, народность или нацию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76" r="7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1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675" y="592854"/>
            <a:ext cx="3627455" cy="1165420"/>
          </a:xfrm>
          <a:ln>
            <a:solidFill>
              <a:srgbClr val="00B050"/>
            </a:solidFill>
          </a:ln>
        </p:spPr>
        <p:txBody>
          <a:bodyPr anchor="ctr"/>
          <a:lstStyle/>
          <a:p>
            <a:pPr algn="ctr"/>
            <a:r>
              <a:rPr lang="ru-RU" dirty="0"/>
              <a:t>Альтруизм </a:t>
            </a:r>
            <a:r>
              <a:rPr lang="en-US" dirty="0"/>
              <a:t>-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450" y="2285263"/>
            <a:ext cx="3969099" cy="1477328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76" r="76"/>
          <a:stretch>
            <a:fillRect/>
          </a:stretch>
        </p:blipFill>
        <p:spPr>
          <a:xfrm>
            <a:off x="5248828" y="1011600"/>
            <a:ext cx="2746759" cy="275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7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675" y="592854"/>
            <a:ext cx="3627455" cy="1165420"/>
          </a:xfrm>
          <a:ln>
            <a:solidFill>
              <a:srgbClr val="00B050"/>
            </a:solidFill>
          </a:ln>
        </p:spPr>
        <p:txBody>
          <a:bodyPr anchor="ctr"/>
          <a:lstStyle/>
          <a:p>
            <a:pPr algn="ctr"/>
            <a:r>
              <a:rPr lang="ru-RU" dirty="0"/>
              <a:t>Альтруизм </a:t>
            </a:r>
            <a:r>
              <a:rPr lang="en-US" dirty="0"/>
              <a:t>-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450" y="2285263"/>
            <a:ext cx="3969099" cy="1477328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бескорыстная забота о благе других людей, противоположность эгоизму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76" r="76"/>
          <a:stretch>
            <a:fillRect/>
          </a:stretch>
        </p:blipFill>
        <p:spPr>
          <a:xfrm>
            <a:off x="5248828" y="1011600"/>
            <a:ext cx="2746759" cy="275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2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563" y="872456"/>
            <a:ext cx="4280597" cy="986302"/>
          </a:xfrm>
          <a:ln>
            <a:solidFill>
              <a:schemeClr val="accent2"/>
            </a:solidFill>
          </a:ln>
        </p:spPr>
        <p:txBody>
          <a:bodyPr anchor="ctr"/>
          <a:lstStyle/>
          <a:p>
            <a:pPr algn="ctr"/>
            <a:r>
              <a:rPr lang="ru-RU" sz="2400" dirty="0"/>
              <a:t>Конфликт </a:t>
            </a:r>
            <a:r>
              <a:rPr lang="en-US" sz="2400" dirty="0"/>
              <a:t>-</a:t>
            </a:r>
            <a:r>
              <a:rPr lang="ru-RU" sz="2400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450" y="2285263"/>
            <a:ext cx="3969099" cy="14773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2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6" r="76"/>
          <a:stretch>
            <a:fillRect/>
          </a:stretch>
        </p:blipFill>
        <p:spPr>
          <a:xfrm>
            <a:off x="5474208" y="1173288"/>
            <a:ext cx="2585320" cy="258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2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563" y="872456"/>
            <a:ext cx="4280597" cy="986302"/>
          </a:xfrm>
          <a:ln>
            <a:solidFill>
              <a:schemeClr val="accent2"/>
            </a:solidFill>
          </a:ln>
        </p:spPr>
        <p:txBody>
          <a:bodyPr anchor="ctr"/>
          <a:lstStyle/>
          <a:p>
            <a:pPr algn="ctr"/>
            <a:r>
              <a:rPr lang="ru-RU" sz="2400" dirty="0"/>
              <a:t>Конфликт </a:t>
            </a:r>
            <a:r>
              <a:rPr lang="en-US" sz="2400" dirty="0"/>
              <a:t>-</a:t>
            </a:r>
            <a:r>
              <a:rPr lang="ru-RU" sz="2400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450" y="2133600"/>
            <a:ext cx="3969099" cy="162899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противоборство сторон, возникающее в результате противоположности взглядов, интересов, мировоззрения, ценностных ориентаций.</a:t>
            </a:r>
          </a:p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2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6" r="76"/>
          <a:stretch>
            <a:fillRect/>
          </a:stretch>
        </p:blipFill>
        <p:spPr>
          <a:xfrm>
            <a:off x="5474208" y="1173288"/>
            <a:ext cx="2585320" cy="258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1436" y="324486"/>
            <a:ext cx="5472982" cy="1880100"/>
          </a:xfrm>
        </p:spPr>
        <p:txBody>
          <a:bodyPr anchor="t"/>
          <a:lstStyle/>
          <a:p>
            <a:pPr algn="ctr"/>
            <a:r>
              <a:rPr lang="ru-RU" dirty="0"/>
              <a:t>Признаки общества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76" r="76"/>
          <a:stretch>
            <a:fillRect/>
          </a:stretch>
        </p:blipFill>
        <p:spPr>
          <a:xfrm>
            <a:off x="5547809" y="2037055"/>
            <a:ext cx="3115500" cy="3120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7090" y="1503217"/>
            <a:ext cx="3505636" cy="25237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Признаки общества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— это устойчивые черты, характеристики, которые позволяют отличать общество как целостное социальное образование от всех других (от социальной реальности, социальных отношений, институтов, общностей, культуры).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59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79" y="592854"/>
            <a:ext cx="2606005" cy="1165420"/>
          </a:xfrm>
          <a:ln>
            <a:solidFill>
              <a:schemeClr val="accent1"/>
            </a:solidFill>
          </a:ln>
        </p:spPr>
        <p:txBody>
          <a:bodyPr anchor="ctr"/>
          <a:lstStyle/>
          <a:p>
            <a:pPr algn="ctr"/>
            <a:r>
              <a:rPr lang="ru-RU" dirty="0"/>
              <a:t>Брак </a:t>
            </a:r>
            <a:r>
              <a:rPr lang="en-US" dirty="0"/>
              <a:t>-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450" y="2285263"/>
            <a:ext cx="3969099" cy="1477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76" r="76"/>
          <a:stretch>
            <a:fillRect/>
          </a:stretch>
        </p:blipFill>
        <p:spPr>
          <a:xfrm>
            <a:off x="5248828" y="969637"/>
            <a:ext cx="2627204" cy="263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1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79" y="592854"/>
            <a:ext cx="2606005" cy="1165420"/>
          </a:xfrm>
          <a:ln>
            <a:solidFill>
              <a:schemeClr val="accent1"/>
            </a:solidFill>
          </a:ln>
        </p:spPr>
        <p:txBody>
          <a:bodyPr anchor="ctr"/>
          <a:lstStyle/>
          <a:p>
            <a:pPr algn="ctr"/>
            <a:r>
              <a:rPr lang="ru-RU" dirty="0"/>
              <a:t>Брак </a:t>
            </a:r>
            <a:r>
              <a:rPr lang="en-US" dirty="0"/>
              <a:t>-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450" y="2285263"/>
            <a:ext cx="3969099" cy="1477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добровольный  юридически оформленный союз мужчины и женщины, направленный на создание семьи, определяющий их взаимные права и обязанности.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76" r="76"/>
          <a:stretch>
            <a:fillRect/>
          </a:stretch>
        </p:blipFill>
        <p:spPr>
          <a:xfrm>
            <a:off x="5139100" y="1011600"/>
            <a:ext cx="2797892" cy="280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675" y="592854"/>
            <a:ext cx="3627455" cy="1165420"/>
          </a:xfrm>
          <a:ln>
            <a:solidFill>
              <a:srgbClr val="00B050"/>
            </a:solidFill>
          </a:ln>
        </p:spPr>
        <p:txBody>
          <a:bodyPr anchor="ctr"/>
          <a:lstStyle/>
          <a:p>
            <a:pPr algn="ctr"/>
            <a:r>
              <a:rPr lang="ru-RU" dirty="0"/>
              <a:t>Племя </a:t>
            </a:r>
            <a:r>
              <a:rPr lang="en-US" dirty="0"/>
              <a:t>-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450" y="2285263"/>
            <a:ext cx="3969099" cy="1477328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35" b="35"/>
          <a:stretch>
            <a:fillRect/>
          </a:stretch>
        </p:blipFill>
        <p:spPr>
          <a:xfrm>
            <a:off x="5303520" y="855807"/>
            <a:ext cx="2902312" cy="29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3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675" y="592854"/>
            <a:ext cx="3627455" cy="1165420"/>
          </a:xfrm>
          <a:ln>
            <a:solidFill>
              <a:srgbClr val="00B050"/>
            </a:solidFill>
          </a:ln>
        </p:spPr>
        <p:txBody>
          <a:bodyPr anchor="ctr"/>
          <a:lstStyle/>
          <a:p>
            <a:pPr algn="ctr"/>
            <a:r>
              <a:rPr lang="ru-RU" dirty="0"/>
              <a:t>Племя </a:t>
            </a:r>
            <a:r>
              <a:rPr lang="en-US" dirty="0"/>
              <a:t>-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450" y="2285263"/>
            <a:ext cx="3969099" cy="1477328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совокупность родов, связанных между собой общими чертами культуры, осознанием общего происхождения, общностью диалекта, единством религиозных представлений, обрядов.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76" r="76"/>
          <a:stretch>
            <a:fillRect/>
          </a:stretch>
        </p:blipFill>
        <p:spPr>
          <a:xfrm>
            <a:off x="5507841" y="1011599"/>
            <a:ext cx="2746759" cy="275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563" y="872456"/>
            <a:ext cx="4280597" cy="986302"/>
          </a:xfrm>
          <a:ln>
            <a:solidFill>
              <a:schemeClr val="accent2"/>
            </a:solidFill>
          </a:ln>
        </p:spPr>
        <p:txBody>
          <a:bodyPr anchor="ctr"/>
          <a:lstStyle/>
          <a:p>
            <a:pPr algn="ctr"/>
            <a:r>
              <a:rPr lang="ru-RU" sz="2400" dirty="0"/>
              <a:t>Народность </a:t>
            </a:r>
            <a:r>
              <a:rPr lang="en-US" sz="2400" dirty="0"/>
              <a:t>-</a:t>
            </a:r>
            <a:r>
              <a:rPr lang="ru-RU" sz="2400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450" y="2285263"/>
            <a:ext cx="3969099" cy="14773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76" r="76"/>
          <a:stretch>
            <a:fillRect/>
          </a:stretch>
        </p:blipFill>
        <p:spPr>
          <a:xfrm>
            <a:off x="5212252" y="1058075"/>
            <a:ext cx="2700356" cy="270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2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563" y="872456"/>
            <a:ext cx="4280597" cy="986302"/>
          </a:xfrm>
          <a:ln>
            <a:solidFill>
              <a:schemeClr val="accent2"/>
            </a:solidFill>
          </a:ln>
        </p:spPr>
        <p:txBody>
          <a:bodyPr anchor="ctr"/>
          <a:lstStyle/>
          <a:p>
            <a:pPr algn="ctr"/>
            <a:r>
              <a:rPr lang="ru-RU" sz="2400" dirty="0"/>
              <a:t>Народность </a:t>
            </a:r>
            <a:r>
              <a:rPr lang="en-US" sz="2400" dirty="0"/>
              <a:t>-</a:t>
            </a:r>
            <a:r>
              <a:rPr lang="ru-RU" sz="2400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450" y="2285263"/>
            <a:ext cx="3969099" cy="14773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исторически сложившаяся общность людей, объединяемая общей территорией, языком, психическим складом, культурой.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76" r="76"/>
          <a:stretch>
            <a:fillRect/>
          </a:stretch>
        </p:blipFill>
        <p:spPr>
          <a:xfrm>
            <a:off x="5212252" y="1058075"/>
            <a:ext cx="2700356" cy="270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5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79" y="592854"/>
            <a:ext cx="2606005" cy="1165420"/>
          </a:xfrm>
          <a:ln>
            <a:solidFill>
              <a:schemeClr val="accent1"/>
            </a:solidFill>
          </a:ln>
        </p:spPr>
        <p:txBody>
          <a:bodyPr anchor="ctr"/>
          <a:lstStyle/>
          <a:p>
            <a:pPr algn="ctr"/>
            <a:r>
              <a:rPr lang="ru-RU" dirty="0"/>
              <a:t>Нация </a:t>
            </a:r>
            <a:r>
              <a:rPr lang="en-US" dirty="0"/>
              <a:t>-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7338" y="1943886"/>
            <a:ext cx="4276310" cy="21282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76" r="76"/>
          <a:stretch>
            <a:fillRect/>
          </a:stretch>
        </p:blipFill>
        <p:spPr>
          <a:xfrm>
            <a:off x="5382940" y="1072560"/>
            <a:ext cx="3115500" cy="31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1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79" y="592854"/>
            <a:ext cx="2606005" cy="1165420"/>
          </a:xfrm>
          <a:ln>
            <a:solidFill>
              <a:schemeClr val="accent1"/>
            </a:solidFill>
          </a:ln>
        </p:spPr>
        <p:txBody>
          <a:bodyPr anchor="ctr"/>
          <a:lstStyle/>
          <a:p>
            <a:pPr algn="ctr"/>
            <a:r>
              <a:rPr lang="ru-RU" dirty="0"/>
              <a:t>Нация </a:t>
            </a:r>
            <a:r>
              <a:rPr lang="en-US" dirty="0"/>
              <a:t>-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7338" y="1943886"/>
            <a:ext cx="4276310" cy="21282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исторически сложившаяся общность людей, характеризующаяся общностью происхождения, языка, территории, экономического уклада, психологического</a:t>
            </a:r>
            <a:r>
              <a:rPr lang="ru-RU" sz="1600" b="1" dirty="0">
                <a:solidFill>
                  <a:schemeClr val="tx1"/>
                </a:solidFill>
              </a:rPr>
              <a:t> </a:t>
            </a:r>
            <a:r>
              <a:rPr lang="ru-RU" sz="1600" dirty="0">
                <a:solidFill>
                  <a:schemeClr val="tx1"/>
                </a:solidFill>
              </a:rPr>
              <a:t>склада и культуры, проявляющихся в этническом сознании и самосознании.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76" r="76"/>
          <a:stretch>
            <a:fillRect/>
          </a:stretch>
        </p:blipFill>
        <p:spPr>
          <a:xfrm>
            <a:off x="5309788" y="951827"/>
            <a:ext cx="3115500" cy="31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88"/>
            <a:ext cx="9144000" cy="513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207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745" y="983672"/>
            <a:ext cx="6525491" cy="280076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раунд. Политическая сфера общества.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531" y="3340608"/>
            <a:ext cx="1802892" cy="1802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08318" y="166427"/>
            <a:ext cx="1805178" cy="18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9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0233" y="946006"/>
            <a:ext cx="4350765" cy="259251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C000"/>
                </a:solidFill>
                <a:latin typeface="Montserrat Black" panose="020B0604020202020204" charset="-52"/>
              </a:rPr>
              <a:t>Первый признак общества — территория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95" y="1328828"/>
            <a:ext cx="4650673" cy="272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18444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04288" y="268224"/>
            <a:ext cx="4815840" cy="56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Разделение властей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51860" y="1165860"/>
            <a:ext cx="2109216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ПРЕЗИДЕНТ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4324" y="2113788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ИСПОЛНИТЕЛЬНАЯ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06896" y="1544574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СУДЕБНАЯ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1168" y="1524000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j-lt"/>
                <a:ea typeface="Adobe Gothic Std B" panose="020B0800000000000000" pitchFamily="34" charset="-128"/>
              </a:rPr>
              <a:t>ЗАКОНОДАТЕЛЬНАЯ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25368" y="3770376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7560" y="2897124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06896" y="4413504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Высший Арбитражный суд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06896" y="3514344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06896" y="2615184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6304" y="2179320"/>
            <a:ext cx="2438400" cy="1271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Федеральное собрание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31264" y="2936748"/>
            <a:ext cx="1133856" cy="1155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+mj-lt"/>
              <a:ea typeface="Adobe Heiti Std R" panose="020B0400000000000000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6304" y="2936748"/>
            <a:ext cx="1146048" cy="1155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752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04288" y="268224"/>
            <a:ext cx="4815840" cy="56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Разделение властей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51860" y="1165860"/>
            <a:ext cx="2109216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ПРЕЗИДЕНТ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4324" y="2113788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ИСПОЛНИТЕЛЬНАЯ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06896" y="1544574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СУДЕБНАЯ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1168" y="1524000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j-lt"/>
                <a:ea typeface="Adobe Gothic Std B" panose="020B0800000000000000" pitchFamily="34" charset="-128"/>
              </a:rPr>
              <a:t>ЗАКОНОДАТЕЛЬНАЯ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25368" y="3770376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Министерства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37560" y="2897124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Правительство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06896" y="4413504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Высший Арбитражный суд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06896" y="3514344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06896" y="2615184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6304" y="2179320"/>
            <a:ext cx="2438400" cy="1271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Федеральное собрание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31264" y="2936748"/>
            <a:ext cx="1133856" cy="1155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+mj-lt"/>
              <a:ea typeface="Adobe Heiti Std R" panose="020B0400000000000000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6304" y="2936748"/>
            <a:ext cx="1146048" cy="1155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04288" y="268224"/>
            <a:ext cx="4815840" cy="56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Разделение властей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51860" y="1165860"/>
            <a:ext cx="2109216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ПРЕЗИДЕНТ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4324" y="2113788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ИСПОЛНИТЕЛЬНАЯ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06896" y="1544574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СУДЕБНАЯ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1168" y="1524000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j-lt"/>
                <a:ea typeface="Adobe Gothic Std B" panose="020B0800000000000000" pitchFamily="34" charset="-128"/>
              </a:rPr>
              <a:t>ЗАКОНОДАТЕЛЬНАЯ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25368" y="3770376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Министерства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37560" y="2897124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Правительство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06896" y="4413504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Высший Арбитражный суд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06896" y="3514344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06896" y="2615184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6304" y="2179320"/>
            <a:ext cx="2438400" cy="1271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Федеральное собрание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31264" y="2936748"/>
            <a:ext cx="1133856" cy="1155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+mj-lt"/>
                <a:ea typeface="Adobe Heiti Std R" panose="020B0400000000000000" pitchFamily="34" charset="-128"/>
              </a:rPr>
              <a:t>Совет Федерации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6304" y="2936748"/>
            <a:ext cx="1146048" cy="1155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Госуд</a:t>
            </a:r>
            <a:r>
              <a:rPr lang="ru-RU" dirty="0">
                <a:solidFill>
                  <a:schemeClr val="tx1"/>
                </a:solidFill>
              </a:rPr>
              <a:t>. Дума</a:t>
            </a:r>
          </a:p>
        </p:txBody>
      </p:sp>
    </p:spTree>
    <p:extLst>
      <p:ext uri="{BB962C8B-B14F-4D97-AF65-F5344CB8AC3E}">
        <p14:creationId xmlns:p14="http://schemas.microsoft.com/office/powerpoint/2010/main" val="209955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04288" y="268224"/>
            <a:ext cx="4815840" cy="56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Разделение властей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51860" y="1165860"/>
            <a:ext cx="2109216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ПРЕЗИДЕНТ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4324" y="2113788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ИСПОЛНИТЕЛЬНАЯ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06896" y="1544574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СУДЕБНАЯ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1168" y="1524000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j-lt"/>
                <a:ea typeface="Adobe Gothic Std B" panose="020B0800000000000000" pitchFamily="34" charset="-128"/>
              </a:rPr>
              <a:t>ЗАКОНОДАТЕЛЬНАЯ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25368" y="3770376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Министерства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3656" y="2891028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tx1"/>
                </a:solidFill>
              </a:rPr>
              <a:t>Правительство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06896" y="4413504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Высший Арбитражный суд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06896" y="3514344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Верховный суд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06896" y="2615184"/>
            <a:ext cx="2304288" cy="46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Конституционный суд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6304" y="2179320"/>
            <a:ext cx="2438400" cy="1271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Федеральное собрание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31264" y="2936748"/>
            <a:ext cx="1133856" cy="1155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+mj-lt"/>
                <a:ea typeface="Adobe Heiti Std R" panose="020B0400000000000000" pitchFamily="34" charset="-128"/>
              </a:rPr>
              <a:t>Совет Федерации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4968" y="2939796"/>
            <a:ext cx="1146048" cy="1155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Госуд</a:t>
            </a:r>
            <a:r>
              <a:rPr lang="ru-RU" dirty="0">
                <a:solidFill>
                  <a:schemeClr val="tx1"/>
                </a:solidFill>
              </a:rPr>
              <a:t>. Дума</a:t>
            </a:r>
          </a:p>
        </p:txBody>
      </p:sp>
    </p:spTree>
    <p:extLst>
      <p:ext uri="{BB962C8B-B14F-4D97-AF65-F5344CB8AC3E}">
        <p14:creationId xmlns:p14="http://schemas.microsoft.com/office/powerpoint/2010/main" val="30531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2432" y="2078736"/>
            <a:ext cx="5145024" cy="768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Признаки государства</a:t>
            </a:r>
          </a:p>
        </p:txBody>
      </p:sp>
      <p:sp>
        <p:nvSpPr>
          <p:cNvPr id="3" name="Овал 2"/>
          <p:cNvSpPr/>
          <p:nvPr/>
        </p:nvSpPr>
        <p:spPr>
          <a:xfrm>
            <a:off x="3563112" y="341376"/>
            <a:ext cx="2609088" cy="9631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7200" y="3139440"/>
            <a:ext cx="2776728" cy="9631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57200" y="822960"/>
            <a:ext cx="2950464" cy="9631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4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327648" y="932688"/>
            <a:ext cx="2353056" cy="9631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199632" y="3139440"/>
            <a:ext cx="2609088" cy="9631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91840" y="3755136"/>
            <a:ext cx="3035808" cy="9631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489432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2432" y="2078736"/>
            <a:ext cx="5145024" cy="768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Признаки государства</a:t>
            </a:r>
          </a:p>
        </p:txBody>
      </p:sp>
      <p:sp>
        <p:nvSpPr>
          <p:cNvPr id="3" name="Овал 2"/>
          <p:cNvSpPr/>
          <p:nvPr/>
        </p:nvSpPr>
        <p:spPr>
          <a:xfrm>
            <a:off x="3563112" y="341376"/>
            <a:ext cx="2609088" cy="9631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Население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457200" y="3139440"/>
            <a:ext cx="2776728" cy="9631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Система права</a:t>
            </a:r>
          </a:p>
        </p:txBody>
      </p:sp>
      <p:sp>
        <p:nvSpPr>
          <p:cNvPr id="5" name="Овал 4"/>
          <p:cNvSpPr/>
          <p:nvPr/>
        </p:nvSpPr>
        <p:spPr>
          <a:xfrm>
            <a:off x="457200" y="822960"/>
            <a:ext cx="2950464" cy="9631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Территория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6327648" y="932688"/>
            <a:ext cx="2353056" cy="9631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Власть</a:t>
            </a:r>
          </a:p>
        </p:txBody>
      </p:sp>
      <p:sp>
        <p:nvSpPr>
          <p:cNvPr id="8" name="Овал 7"/>
          <p:cNvSpPr/>
          <p:nvPr/>
        </p:nvSpPr>
        <p:spPr>
          <a:xfrm>
            <a:off x="6199632" y="3139440"/>
            <a:ext cx="2609088" cy="9631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Налоговая система</a:t>
            </a:r>
          </a:p>
        </p:txBody>
      </p:sp>
      <p:sp>
        <p:nvSpPr>
          <p:cNvPr id="9" name="Овал 8"/>
          <p:cNvSpPr/>
          <p:nvPr/>
        </p:nvSpPr>
        <p:spPr>
          <a:xfrm>
            <a:off x="3291840" y="3755136"/>
            <a:ext cx="3035808" cy="9631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Суверенитет</a:t>
            </a:r>
          </a:p>
        </p:txBody>
      </p:sp>
    </p:spTree>
    <p:extLst>
      <p:ext uri="{BB962C8B-B14F-4D97-AF65-F5344CB8AC3E}">
        <p14:creationId xmlns:p14="http://schemas.microsoft.com/office/powerpoint/2010/main" val="53463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9632" y="365760"/>
            <a:ext cx="4547616" cy="6827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Форма правления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3440" y="1572768"/>
            <a:ext cx="3023616" cy="63398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79136" y="1572768"/>
            <a:ext cx="3023616" cy="63398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760" y="2731008"/>
            <a:ext cx="1780032" cy="64617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7920" y="2731008"/>
            <a:ext cx="1658112" cy="64617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61888" y="3578352"/>
            <a:ext cx="1658112" cy="64617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15200" y="2731008"/>
            <a:ext cx="1658112" cy="64617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68368" y="2731008"/>
            <a:ext cx="1834896" cy="64617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7264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9632" y="365760"/>
            <a:ext cx="4547616" cy="6827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Форма правления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3440" y="1572768"/>
            <a:ext cx="3023616" cy="63398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Республика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79136" y="1572768"/>
            <a:ext cx="3023616" cy="63398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Монархия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5760" y="2731008"/>
            <a:ext cx="1780032" cy="64617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Парламентарная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07920" y="2731008"/>
            <a:ext cx="1658112" cy="64617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Президентская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61888" y="3578352"/>
            <a:ext cx="1658112" cy="64617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Абсолютная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15200" y="2731008"/>
            <a:ext cx="1658112" cy="64617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Теократическая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68368" y="2731008"/>
            <a:ext cx="1834896" cy="64617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Конституционная</a:t>
            </a:r>
          </a:p>
        </p:txBody>
      </p:sp>
    </p:spTree>
    <p:extLst>
      <p:ext uri="{BB962C8B-B14F-4D97-AF65-F5344CB8AC3E}">
        <p14:creationId xmlns:p14="http://schemas.microsoft.com/office/powerpoint/2010/main" val="90900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407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6785" y="1370838"/>
            <a:ext cx="6525491" cy="196977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ru-RU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раунд.</a:t>
            </a:r>
          </a:p>
          <a:p>
            <a:pPr algn="ctr"/>
            <a:r>
              <a:rPr lang="ru-RU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Право.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" y="195072"/>
            <a:ext cx="2645664" cy="2645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510" y="2355723"/>
            <a:ext cx="2219706" cy="221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7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936" y="2176407"/>
            <a:ext cx="4743300" cy="963000"/>
          </a:xfrm>
        </p:spPr>
        <p:txBody>
          <a:bodyPr/>
          <a:lstStyle/>
          <a:p>
            <a:r>
              <a:rPr lang="ru-RU" sz="3600" b="1" dirty="0">
                <a:solidFill>
                  <a:schemeClr val="tx2"/>
                </a:solidFill>
              </a:rPr>
              <a:t>Второй признак общества — универсальность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055" y="1206211"/>
            <a:ext cx="3321411" cy="332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857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07008" y="243840"/>
            <a:ext cx="7004304" cy="475792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1.С какого возраста наступает ответственность за дисциплинарный проступок?</a:t>
            </a:r>
          </a:p>
          <a:p>
            <a:pPr algn="ctr"/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2. С какого возраста наступает уголовная ответственность? </a:t>
            </a:r>
          </a:p>
          <a:p>
            <a:pPr algn="ctr"/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3. С какого возраста наступает юридическая ответственность за невыполнение обязательств по договору или причинение имущественного вреда другому лицу? </a:t>
            </a:r>
          </a:p>
          <a:p>
            <a:pPr algn="ctr"/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4. С какого возраста наступает ответственность за административный проступок(мелкое хулиганство, нарушение ПДД, правил строительства, правил содержания домашних животных, безбилетный проезд)?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55130" y="2137410"/>
            <a:ext cx="2035302" cy="20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077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64920" y="222504"/>
            <a:ext cx="7065264" cy="46863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1. с 16 лет</a:t>
            </a:r>
          </a:p>
          <a:p>
            <a:pPr algn="ctr"/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2. с 16, а за особо опасные преступления с 14 лет</a:t>
            </a:r>
          </a:p>
          <a:p>
            <a:pPr algn="ctr"/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3. с 14 – частичная, с 18 – полная</a:t>
            </a:r>
          </a:p>
          <a:p>
            <a:pPr algn="ctr"/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4. с 16 лет</a:t>
            </a:r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672" y="3156966"/>
            <a:ext cx="1889760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36653"/>
      </p:ext>
    </p:extLst>
  </p:cSld>
  <p:clrMapOvr>
    <a:masterClrMapping/>
  </p:clrMapOvr>
  <p:transition spd="slow">
    <p:wip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41120" y="106680"/>
            <a:ext cx="6745224" cy="488899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+mj-lt"/>
                <a:ea typeface="Adobe Gothic Std B" panose="020B0800000000000000" pitchFamily="34" charset="-128"/>
              </a:rPr>
              <a:t>5. С какого возраста наступает правоспособность?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+mj-lt"/>
                <a:ea typeface="Adobe Gothic Std B" panose="020B0800000000000000" pitchFamily="34" charset="-128"/>
              </a:rPr>
              <a:t> 6. С какого возраста наступает полная дееспособность?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+mj-lt"/>
                <a:ea typeface="Adobe Gothic Std B" panose="020B0800000000000000" pitchFamily="34" charset="-128"/>
              </a:rPr>
              <a:t>7. С какого возраста наступает полное право трудоустройства?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+mj-lt"/>
                <a:ea typeface="Adobe Gothic Std B" panose="020B0800000000000000" pitchFamily="34" charset="-128"/>
              </a:rPr>
              <a:t>8. С какого возраста можно быть выбранным в президенты РФ? 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+mj-lt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08026" y="2448306"/>
            <a:ext cx="2547366" cy="25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2284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63040" y="198120"/>
            <a:ext cx="6379464" cy="454914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+mj-lt"/>
                <a:ea typeface="Adobe Gothic Std B" panose="020B0800000000000000" pitchFamily="34" charset="-128"/>
              </a:rPr>
              <a:t>5. с рождения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+mj-lt"/>
                <a:ea typeface="Adobe Gothic Std B" panose="020B0800000000000000" pitchFamily="34" charset="-128"/>
              </a:rPr>
              <a:t>6. с 18 лет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+mj-lt"/>
                <a:ea typeface="Adobe Gothic Std B" panose="020B0800000000000000" pitchFamily="34" charset="-128"/>
              </a:rPr>
              <a:t>7. с 16 лет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+mj-lt"/>
                <a:ea typeface="Adobe Gothic Std B" panose="020B0800000000000000" pitchFamily="34" charset="-128"/>
              </a:rPr>
              <a:t>8. 35 лет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+mj-lt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21" y="1992630"/>
            <a:ext cx="2327910" cy="232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12343"/>
      </p:ext>
    </p:extLst>
  </p:cSld>
  <p:clrMapOvr>
    <a:masterClrMapping/>
  </p:clrMapOvr>
  <p:transition spd="slow">
    <p:wip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3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1265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6785" y="1370838"/>
            <a:ext cx="6525491" cy="196977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раунд.</a:t>
            </a:r>
          </a:p>
          <a:p>
            <a:pPr algn="ctr"/>
            <a:r>
              <a:rPr lang="ru-RU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Духовная сфера.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9456" y="42291"/>
            <a:ext cx="2657094" cy="2657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947" y="2185225"/>
            <a:ext cx="2310765" cy="231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6557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28" y="1621536"/>
            <a:ext cx="2104724" cy="1499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804" y="301805"/>
            <a:ext cx="2573316" cy="16392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572" y="1877335"/>
            <a:ext cx="1690539" cy="169053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339804" y="2101226"/>
            <a:ext cx="2573316" cy="540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36572" y="3683878"/>
            <a:ext cx="1690540" cy="745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1628" y="3297756"/>
            <a:ext cx="2104724" cy="540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517" y="3770604"/>
            <a:ext cx="572430" cy="5724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792" y="2077674"/>
            <a:ext cx="587340" cy="587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684" y="3291568"/>
            <a:ext cx="552612" cy="552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9641" y="3121152"/>
            <a:ext cx="1926336" cy="202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7866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28" y="1621536"/>
            <a:ext cx="2104724" cy="1499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804" y="301805"/>
            <a:ext cx="2573316" cy="16392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572" y="1877335"/>
            <a:ext cx="1690539" cy="169053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339804" y="2101226"/>
            <a:ext cx="2573316" cy="570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Montserrat Black" panose="020B0604020202020204" charset="-52"/>
              </a:rPr>
              <a:t>театр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36572" y="3683878"/>
            <a:ext cx="1690540" cy="863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Montserrat Black" panose="020B0604020202020204" charset="-52"/>
              </a:rPr>
              <a:t>декоративно-прикладное искусство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1628" y="3297756"/>
            <a:ext cx="2104724" cy="66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Montserrat Black" panose="020B0604020202020204" charset="-52"/>
              </a:rPr>
              <a:t>живопись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9641" y="3121152"/>
            <a:ext cx="1926336" cy="202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7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1978" r="933" b="14422"/>
          <a:stretch/>
        </p:blipFill>
        <p:spPr>
          <a:xfrm>
            <a:off x="786384" y="2072640"/>
            <a:ext cx="2560055" cy="14264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102" y="339090"/>
            <a:ext cx="2069973" cy="1379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712" y="1719072"/>
            <a:ext cx="1990344" cy="132855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86384" y="3761232"/>
            <a:ext cx="2560055" cy="658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9712" y="3194304"/>
            <a:ext cx="1990344" cy="566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99" y="2785872"/>
            <a:ext cx="2486406" cy="248640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872102" y="1980138"/>
            <a:ext cx="2069973" cy="587340"/>
            <a:chOff x="3872102" y="1980138"/>
            <a:chExt cx="2069973" cy="58734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872102" y="1987296"/>
              <a:ext cx="2069973" cy="5801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13418" y="1980138"/>
              <a:ext cx="587340" cy="587340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2741" y="3796652"/>
            <a:ext cx="587340" cy="5873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1214" y="3184098"/>
            <a:ext cx="587340" cy="58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1388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1978" r="933" b="14422"/>
          <a:stretch/>
        </p:blipFill>
        <p:spPr>
          <a:xfrm>
            <a:off x="786384" y="2072640"/>
            <a:ext cx="2560055" cy="14264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102" y="339090"/>
            <a:ext cx="2069973" cy="1379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712" y="1719072"/>
            <a:ext cx="1990344" cy="132855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872102" y="1987296"/>
            <a:ext cx="2069973" cy="580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Montserrat Black" panose="020B0604020202020204" charset="-52"/>
              </a:rPr>
              <a:t>Балет</a:t>
            </a:r>
            <a:endParaRPr lang="ru-RU" sz="2000" b="1" dirty="0">
              <a:solidFill>
                <a:schemeClr val="tx1"/>
              </a:solidFill>
              <a:latin typeface="Montserrat Black" panose="020B0604020202020204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6384" y="3761232"/>
            <a:ext cx="2560055" cy="658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Montserrat Black" panose="020B0604020202020204" charset="-52"/>
              </a:rPr>
              <a:t>Архитектура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9712" y="3194304"/>
            <a:ext cx="1990344" cy="566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Montserrat Black" panose="020B0604020202020204" charset="-52"/>
              </a:rPr>
              <a:t>Литература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99" y="2785872"/>
            <a:ext cx="2486406" cy="248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2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ocial Studies Subject for Middle School: Black History Month by Slidesgo">
  <a:themeElements>
    <a:clrScheme name="Simple Light">
      <a:dk1>
        <a:srgbClr val="FFFFFF"/>
      </a:dk1>
      <a:lt1>
        <a:srgbClr val="121A27"/>
      </a:lt1>
      <a:dk2>
        <a:srgbClr val="1F2938"/>
      </a:dk2>
      <a:lt2>
        <a:srgbClr val="009F3A"/>
      </a:lt2>
      <a:accent1>
        <a:srgbClr val="FF231D"/>
      </a:accent1>
      <a:accent2>
        <a:srgbClr val="FFB0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1921</Words>
  <Application>Microsoft Office PowerPoint</Application>
  <PresentationFormat>Экран (16:9)</PresentationFormat>
  <Paragraphs>336</Paragraphs>
  <Slides>113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113</vt:i4>
      </vt:variant>
    </vt:vector>
  </HeadingPairs>
  <TitlesOfParts>
    <vt:vector size="122" baseType="lpstr">
      <vt:lpstr>Anton</vt:lpstr>
      <vt:lpstr>Lato</vt:lpstr>
      <vt:lpstr>Roboto</vt:lpstr>
      <vt:lpstr>Adobe Gothic Std B</vt:lpstr>
      <vt:lpstr>Arial</vt:lpstr>
      <vt:lpstr>Montserrat</vt:lpstr>
      <vt:lpstr>Montserrat Black</vt:lpstr>
      <vt:lpstr>Adobe Heiti Std R</vt:lpstr>
      <vt:lpstr>Social Studies Subject for Middle School: Black History Month by Slidesgo</vt:lpstr>
      <vt:lpstr>Презентация PowerPoint</vt:lpstr>
      <vt:lpstr>Введение </vt:lpstr>
      <vt:lpstr>Содержание</vt:lpstr>
      <vt:lpstr>Что такое общество?</vt:lpstr>
      <vt:lpstr>Определение в широком смысле </vt:lpstr>
      <vt:lpstr>Презентация PowerPoint</vt:lpstr>
      <vt:lpstr>Признаки общества</vt:lpstr>
      <vt:lpstr>Первый признак общества — территория</vt:lpstr>
      <vt:lpstr>Второй признак общества — универсальность</vt:lpstr>
      <vt:lpstr>Презентация PowerPoint</vt:lpstr>
      <vt:lpstr>Презентация PowerPoint</vt:lpstr>
      <vt:lpstr>Функции общества</vt:lpstr>
      <vt:lpstr>Сферы общества</vt:lpstr>
      <vt:lpstr>Политическая сфера</vt:lpstr>
      <vt:lpstr>Духовная сфера </vt:lpstr>
      <vt:lpstr>Экономическая сфера </vt:lpstr>
      <vt:lpstr>Социальная сфера </vt:lpstr>
      <vt:lpstr>Типы общества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Особый товар, выполняющий роль всеобщего измерителя, всеобщего эквивалента, в котором выражается стоимость других товаров.</vt:lpstr>
      <vt:lpstr>Особый товар, выполняющий роль всеобщего измерителя, всеобщего эквивалента, в котором выражается стоимость других товаров.</vt:lpstr>
      <vt:lpstr>Обесценивание денег, выражающееся в росте цен.</vt:lpstr>
      <vt:lpstr>Обесценивание денег, выражающееся в росте цен.</vt:lpstr>
      <vt:lpstr>Продукт труда, предназначенный на продажу. </vt:lpstr>
      <vt:lpstr>Продукт труда, предназначенный на продажу. </vt:lpstr>
      <vt:lpstr>Количество товаров определённого вида, которое покупатели готовы купить при определённом уровне цен на эти товары.</vt:lpstr>
      <vt:lpstr>Количество товаров определённого вида, которое покупатели готовы купить при определённом уровне цен на эти товары.</vt:lpstr>
      <vt:lpstr>Разница между выручкой и затратами. </vt:lpstr>
      <vt:lpstr>Разница между выручкой и затратами. </vt:lpstr>
      <vt:lpstr>Финансовый план, суммирующий доходы и расходы за определённый период времени. </vt:lpstr>
      <vt:lpstr>Финансовый план, суммирующий доходы и расходы за определённый период времени. </vt:lpstr>
      <vt:lpstr>Законная экономическая деятельность, направленная на получение прибыли. </vt:lpstr>
      <vt:lpstr>Законная экономическая деятельность, направленная на получение прибыли. </vt:lpstr>
      <vt:lpstr>Обязательные платежи, взимаемые государством с физических и юридических лиц в государственные и местные бюджеты.</vt:lpstr>
      <vt:lpstr>Обязательные платежи, взимаемые государством с физических и юридических лиц в государственные и местные бюджеты.</vt:lpstr>
      <vt:lpstr>Целенаправленная деятельность человека с применением его опыта, знаний, умственных и физических способностей, необходимая для производства материальных благ</vt:lpstr>
      <vt:lpstr>Целенаправленная деятельность человека с применением его опыта, знаний, умственных и физических способностей, необходимая для производства материальных благ</vt:lpstr>
      <vt:lpstr>Совокупность процессов, которые обеспечивают обмен и торговлю между продавцами и покупателями.</vt:lpstr>
      <vt:lpstr>Совокупность процессов, которые обеспечивают обмен и торговлю между продавцами и покупателями</vt:lpstr>
      <vt:lpstr>Самостоятельная, инициативная, осуществляемая на свой страх и риск коммерческая деятельность, направленная на получение систематической прибыли.</vt:lpstr>
      <vt:lpstr>Самостоятельная, инициативная, осуществляемая на свой страх и риск коммерческая деятельность, направленная на получение систематической прибыли.</vt:lpstr>
      <vt:lpstr>Принадлежность вещей, материальных и духовных ценностей определённым лицам.</vt:lpstr>
      <vt:lpstr>Принадлежность вещей, материальных и духовных ценностей определённым лицам.</vt:lpstr>
      <vt:lpstr>Денежные средства или материальные ценности, полученные государством, физическим или юридическим лицом в результате какой-либо деятельности за определенный период времени </vt:lpstr>
      <vt:lpstr>Денежные средства или материальные ценности, полученные государством, физическим или юридическим лицом в результате какой-либо деятельности за определенный период времени </vt:lpstr>
      <vt:lpstr>Соперничество между участниками экономической деятельности за наиболее выгодные условия купли/продажи на рынке </vt:lpstr>
      <vt:lpstr>Соперничество между участниками экономической деятельности за наиболее выгодные условия купли/продажи на рынке </vt:lpstr>
      <vt:lpstr>Презентация PowerPoint</vt:lpstr>
      <vt:lpstr>Презентация PowerPoint</vt:lpstr>
      <vt:lpstr>Семья - </vt:lpstr>
      <vt:lpstr>Семья - </vt:lpstr>
      <vt:lpstr>Мораль - </vt:lpstr>
      <vt:lpstr>Мораль - </vt:lpstr>
      <vt:lpstr>Статус - </vt:lpstr>
      <vt:lpstr>Статус - </vt:lpstr>
      <vt:lpstr>Социальная роль - </vt:lpstr>
      <vt:lpstr>Социальная роль - </vt:lpstr>
      <vt:lpstr>Отклоняющееся (девиантное) поведение  - </vt:lpstr>
      <vt:lpstr>Отклоняющееся (девиантное) поведение  - </vt:lpstr>
      <vt:lpstr>Этнос - </vt:lpstr>
      <vt:lpstr>Этнос - </vt:lpstr>
      <vt:lpstr>Альтруизм - </vt:lpstr>
      <vt:lpstr>Альтруизм - </vt:lpstr>
      <vt:lpstr>Конфликт - </vt:lpstr>
      <vt:lpstr>Конфликт - </vt:lpstr>
      <vt:lpstr>Брак - </vt:lpstr>
      <vt:lpstr>Брак - </vt:lpstr>
      <vt:lpstr>Племя - </vt:lpstr>
      <vt:lpstr>Племя - </vt:lpstr>
      <vt:lpstr>Народность - </vt:lpstr>
      <vt:lpstr>Народность - </vt:lpstr>
      <vt:lpstr>Нация - </vt:lpstr>
      <vt:lpstr>Нация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Закончите высказывания.</vt:lpstr>
      <vt:lpstr>Закончите высказывания.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</dc:title>
  <cp:lastModifiedBy>Трикоз Елена Владимировна</cp:lastModifiedBy>
  <cp:revision>100</cp:revision>
  <dcterms:modified xsi:type="dcterms:W3CDTF">2023-09-23T11:37:08Z</dcterms:modified>
</cp:coreProperties>
</file>