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8"/>
  </p:handout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449D-CDEE-46A2-98F3-D5D733CAA80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2E275-9FE8-45FA-8396-F18D68A19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852936"/>
            <a:ext cx="8305800" cy="35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2088232"/>
          </a:xfrm>
        </p:spPr>
        <p:txBody>
          <a:bodyPr/>
          <a:lstStyle/>
          <a:p>
            <a:r>
              <a:rPr lang="ru-RU" dirty="0" smtClean="0"/>
              <a:t>Озеленение объектов общего пользования</a:t>
            </a:r>
            <a:endParaRPr lang="ru-RU" dirty="0"/>
          </a:p>
        </p:txBody>
      </p:sp>
      <p:pic>
        <p:nvPicPr>
          <p:cNvPr id="1027" name="Picture 3" descr="C:\Users\rostomova\Desktop\gallery!gj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496944" cy="3737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rostomova\Desktop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rostomova\Desktop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rostomova\Desktop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3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rostomova\Desktop\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rostomova\Desktop\slide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rostomova\Desktop\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rostomova\Desktop\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3"/>
            <a:ext cx="8208911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ostomova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1"/>
            <a:ext cx="8352927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ostomova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4" y="116632"/>
            <a:ext cx="9093196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ostomova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rostomova\Desktop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ostomova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rostomova\Desktop\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rostomova\Desktop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1"/>
            <a:ext cx="820891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rostomova\Desktop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4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Озеленение объектов общего пользования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корней растений</dc:title>
  <dc:creator>Ростомова Юлия Сергеевна</dc:creator>
  <cp:lastModifiedBy>serderidi</cp:lastModifiedBy>
  <cp:revision>16</cp:revision>
  <dcterms:created xsi:type="dcterms:W3CDTF">2018-10-10T04:38:47Z</dcterms:created>
  <dcterms:modified xsi:type="dcterms:W3CDTF">2019-03-14T05:37:57Z</dcterms:modified>
</cp:coreProperties>
</file>