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1" r:id="rId5"/>
    <p:sldId id="262" r:id="rId6"/>
    <p:sldId id="263" r:id="rId7"/>
    <p:sldId id="258" r:id="rId8"/>
    <p:sldId id="265" r:id="rId9"/>
    <p:sldId id="267" r:id="rId10"/>
    <p:sldId id="25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azvitie-pu.ru/page_id=42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81642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Резьбы, их типы и обозначение на чертежах»</a:t>
            </a:r>
            <a:b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Гомозова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Л.Н.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7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042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Условное и наглядное изображение наружной и внутренней резьбы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780928"/>
            <a:ext cx="6336704" cy="3672407"/>
          </a:xfrm>
        </p:spPr>
      </p:pic>
    </p:spTree>
    <p:extLst>
      <p:ext uri="{BB962C8B-B14F-4D97-AF65-F5344CB8AC3E}">
        <p14:creationId xmlns:p14="http://schemas.microsoft.com/office/powerpoint/2010/main" xmlns="" val="41803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Томилова С.В. Инженерная графика. Строительство:- М.: «Академия»,2018.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Бродский А.М.,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Фазлулин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Э.М. Практикум по Инженерной графике – М: Академия, 2018г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Бродский А.М. Инженерная графика(металлообработка)-М.: Академия, 2018г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Боголюбов С.К Черчение - М, Машиностроение,2016г.</a:t>
            </a:r>
          </a:p>
          <a:p>
            <a:pPr lvl="0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Чекмарев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А. А., Осипов В.К. Инженерная графика. –  М.: КНОРУС, 2016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ГОСТ «Единая система конструкторской документации» (ЕСКД). Общие правила выполнения чертежей.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ГОСТ «Система проектной документации для строительства» (СПДС).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	В.А.Федоренко, А.И. Шошин. Справочник по машиностроительному черчению-Л. Машиностроение,2016г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http://razvitie-pu.ru/page_id=4235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727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</a:p>
          <a:p>
            <a:pPr marL="0" indent="5334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работы – познакомиться с основными параметрами и типами резьбы и подробно рассмотреть условное и наглядное изображение внутренней и внешней резьбы.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определение понятию резьбы;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Познакомиться с основными параметрами резьбы;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Познакомиться с основными типами резьбы;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Подробно изучить условные обозначения резьбы;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Подробно рассмотреть условное и наглядное изображения внутренней и внешней резьбы.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Резьба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5157192"/>
            <a:ext cx="8208912" cy="1252736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Резьба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винтовая поверхность, образуемую движением производящего профиля по цилиндрической или конической винтовой поверхности.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412776"/>
            <a:ext cx="7488832" cy="3744416"/>
          </a:xfrm>
        </p:spPr>
      </p:pic>
    </p:spTree>
    <p:extLst>
      <p:ext uri="{BB962C8B-B14F-4D97-AF65-F5344CB8AC3E}">
        <p14:creationId xmlns:p14="http://schemas.microsoft.com/office/powerpoint/2010/main" xmlns="" val="23708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резьбы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Ось резьбы – это ось, относительно которой образована винтовая поверхность резьбы;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Профиль резьбы – контур сечения резьбы плоскостью, проходящей через её ось;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Уголь профиля резьбы – это угол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 между его боковыми сторонами;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Шаг резьбы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P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расстояние между соседними одноименными боковыми сторонами профиля в направлении, параллельном оси резьбы;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Ход резьбы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t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расстояние между ближайшими одноименными боковыми сторонами профиля, принадлежащего одной и той же винтовой поверхности, в направлении, параллельном оси резьбы;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резьбы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Высота исходного профиля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 (t0)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высота остроугольного профиля, полученного продолжением боковых сторон профиля до взаимного их пересечения;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Рабочая высота профиля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 (t2)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высота соприкосания сторон профиля наружной и внутренней резьбы в направлении, перпендикулярном оси резьбы;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Внутренний диаметр резьбы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диаметр воображаемого цилиндра, вписанного во впадины наружной резьбы или описанного вокруг вершин внутренней резьбы;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Наружный диаметр резьбы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d0)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диаметр воображаемого цилиндра, описанного вокруг вершин наружной резьбы или вписанного во впадины внутренней резьбы;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резьбы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числу заходов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(выступов и канавок) резьбы делятся на однозаходные, образованные одним винтовым выступом, и многозаходные, образованные двумя или более винтовыми выступами, равномерно расположенными на поверхности резьбы;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направлению винтовой линии резьба подразделяется на правую и левую: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Правая резьба образована контуром, вращающимся по ходу часовой стрелки и перемещающимся вдоль оси от наблюдателя;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Левая резьба образована контуром вращающимся против хода часовой стрелки.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76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типы резьбы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4038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Метрическая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Прямоугольная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Трапецеидальная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Упорная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Круглая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484784"/>
            <a:ext cx="2808312" cy="4896544"/>
          </a:xfrm>
        </p:spPr>
      </p:pic>
    </p:spTree>
    <p:extLst>
      <p:ext uri="{BB962C8B-B14F-4D97-AF65-F5344CB8AC3E}">
        <p14:creationId xmlns:p14="http://schemas.microsoft.com/office/powerpoint/2010/main" xmlns="" val="24694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обозначения для каждого основного типа резьбы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048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Метрическая резьба – ГОСТ 9150-81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Прямоугольная резьба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Нет стандартизации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Трапецеидальная резьба – ГОСТ 9484-81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Упорная резьба – ГОСТ 10177-82</a:t>
            </a:r>
          </a:p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Круглая резьба – ГОСТ 13536-68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95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Условное обозначение резьбы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530225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Многозаходная резьба должна обозначаться буквой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номинальным диаметром резьбы, знаком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буквами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значением хода резьбы, буквой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значением шага.</a:t>
            </a:r>
          </a:p>
          <a:p>
            <a:pPr marL="0" indent="530225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условного обозначения двухзаходной резьбы с номинальным диаметром 16 мм, ходом 3 мм и шагом 1,5 мм:</a:t>
            </a:r>
          </a:p>
          <a:p>
            <a:pPr marL="0" indent="530225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M16xPh3P1,5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530225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же, для левой резьбы:</a:t>
            </a:r>
          </a:p>
          <a:p>
            <a:pPr marL="0" indent="530225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M16xPh3P1,5 - LH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530225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большей ясности в скобках текстом может быть указано число заходов резьбы. Пример:</a:t>
            </a:r>
          </a:p>
          <a:p>
            <a:pPr marL="0" indent="530225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M16xPh3P1,5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(два захода)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587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«Резьбы, их типы и обозначение на чертежах»  Преподаватель Гомозова Л.Н.</vt:lpstr>
      <vt:lpstr>Слайд 2</vt:lpstr>
      <vt:lpstr>Резьба</vt:lpstr>
      <vt:lpstr>Основные параметры резьбы</vt:lpstr>
      <vt:lpstr>Основные параметры резьбы</vt:lpstr>
      <vt:lpstr>Основные параметры резьбы</vt:lpstr>
      <vt:lpstr>Основные типы резьбы</vt:lpstr>
      <vt:lpstr>ГОСТ обозначения для каждого основного типа резьбы</vt:lpstr>
      <vt:lpstr>Условное обозначение резьбы</vt:lpstr>
      <vt:lpstr>Условное и наглядное изображение наружной и внутренней резьбы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Лелик</dc:creator>
  <cp:lastModifiedBy>avanesyan</cp:lastModifiedBy>
  <cp:revision>37</cp:revision>
  <dcterms:created xsi:type="dcterms:W3CDTF">2021-02-25T15:46:44Z</dcterms:created>
  <dcterms:modified xsi:type="dcterms:W3CDTF">2021-05-17T07:53:14Z</dcterms:modified>
</cp:coreProperties>
</file>