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3" r:id="rId4"/>
    <p:sldId id="267" r:id="rId5"/>
    <p:sldId id="264" r:id="rId6"/>
    <p:sldId id="268" r:id="rId7"/>
    <p:sldId id="265" r:id="rId8"/>
    <p:sldId id="269" r:id="rId9"/>
    <p:sldId id="266" r:id="rId10"/>
    <p:sldId id="270" r:id="rId11"/>
    <p:sldId id="274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>
      <p:cViewPr varScale="1">
        <p:scale>
          <a:sx n="108" d="100"/>
          <a:sy n="108" d="100"/>
        </p:scale>
        <p:origin x="13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0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2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4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4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sktopwallpapers_org_ua-1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4211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000" b="1" i="1" dirty="0">
                <a:solidFill>
                  <a:schemeClr val="bg1"/>
                </a:solidFill>
                <a:effectLst/>
                <a:latin typeface="GOST type A" panose="02010401010003040203" pitchFamily="2" charset="0"/>
                <a:cs typeface="Times New Roman" panose="02020603050405020304" pitchFamily="18" charset="0"/>
              </a:rPr>
              <a:t>Информационная безопасность</a:t>
            </a:r>
            <a:endParaRPr lang="ru-RU" sz="7000" b="1" i="1" dirty="0">
              <a:solidFill>
                <a:schemeClr val="bg1"/>
              </a:solidFill>
              <a:latin typeface="GOST type A" panose="02010401010003040203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3fb764ab4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7644" y="2186051"/>
            <a:ext cx="5608712" cy="373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74689-B309-4848-9773-43F26D026041}"/>
              </a:ext>
            </a:extLst>
          </p:cNvPr>
          <p:cNvSpPr txBox="1"/>
          <p:nvPr/>
        </p:nvSpPr>
        <p:spPr>
          <a:xfrm>
            <a:off x="4139952" y="6352789"/>
            <a:ext cx="513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- Бурштейн Анастасия Тарасовна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991182"/>
            <a:ext cx="864096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информации в компьютерных сетях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Локальные сети предприятий очень подключаются к сети Интернет. Для защиты локальных сетей компаний, как правило, применяются межсетевые экраны -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брандмауэры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firewalls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firewall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это средство разграничения доступа, которое позволяет разделить сеть на две части (граница проходит между локальной сетью и сетью Интернет) и сформировать набор правил, определяющих условия прохождения пакетов из одной части в другую. Экраны могут быть реализованы как аппаратными средствами, так и программными.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320_html_547cae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419" y="0"/>
            <a:ext cx="92174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38622" y="260648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Криптографическая защита информации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секретности информации применяется ее шифрование или криптография. Для шифрования используется алгоритм или устройство, которое реализует определенный алгоритм. Управление шифрованием осуществляется с помощью изменяющегося кода ключа. 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Извлечь зашифрованную информацию можно только с помощью ключа. Криптография - это очень эффективный метод, который повышает безопасность передачи данных в компьютерных сетях и при обмене информацией между удаленными компьютерами.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11605234-Security-concept-Lock-on-digital-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3168352" cy="193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1227" y="193590"/>
            <a:ext cx="86054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цифровая подпись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Для исключения возможности модификации исходного сообщения или подмены этого сообщения другим необходимо передавать сообщение вместе с электронной подписью.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цифровая подпись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последовательность символов, полученная в результате криптографического преобразования исходного сообщения с использованием закрытого ключа и позволяющая определять целостность сообщения и принадлежность его автору при помощи открытого ключа.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Другими словами сообщение, зашифрованное с помощью закрытого ключа, называется электронной цифровой подписью. Отправитель передает незашифрованное сообщение в исходном виде вместе с цифровой подписью. 	Получатель с помощью открытого ключа расшифровывает набор символов сообщения из цифровой подписи и сравнивает их с набором символов незашифрованного сообщения.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полном совпадении символов можно утверждать, что полученное сообщение не модифицировано и принадлежит его автору.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43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589240"/>
            <a:ext cx="3520302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517903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информации от компьютерных вирусов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Компьютерный вирус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небольшая вредоносная программа, которая самостоятельно может создавать свои копии и внедрять их в программы (исполняемые файлы), документы, загрузочные сектора носителей данных и распространяться по каналам 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среды обитания основными типами компьютерных вирусов являются: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Программные (поражают файлы с расширением .СОМ и .ЕХЕ) вирусы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Загрузочные вирусы.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Макровирусы.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Сетевые вирусы.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457200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Источниками вирусного заражения могут быть съемные носители и системы телекоммуникаций. К наиболее эффективным и популярным антивирусным программам относятся: Антивирус Касперского 7.0, AVAST,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Norton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AntiVirus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многие другие.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burshtein\Desktop\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45224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D5A71-9BB6-4051-AC7B-ED7B3F2D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7543800" cy="6221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4BB4-CD9B-450A-AC94-FAA5E7E2C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Безопасность информационной системы – это …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Дайте понятие целостности информации.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Дайте понятие конфиденциальности информации.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существуют источники угроз информационной безопасности?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Перечислите средства защиты информации.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Компьютерный вирус – это …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5085184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является одним из наиболее ценных ресурсов любой компании, поэтому обеспечение защиты информации является одной из важнейших и приоритетных задач.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информационной системы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свойство, заключающее в способности системы обеспечить ее нормальное функционирование, то есть обеспечить целостность и секретность информации. Для обеспечения целостности и конфиденциальности информации необходимо обеспечить защиту информации от случайного уничтожения или несанкционированного доступа к ней.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0803E-69AB-409B-8C2C-CEFA7E58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0"/>
            <a:ext cx="3662380" cy="167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04084"/>
            <a:ext cx="8640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целостностью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понимается невозможность несанкционированного или случайного уничтожения, а также модификации информации.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конфиденциальностью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- невозможность утечки и несанкционированного завладения хранящейся, передаваемой или принимаемой информации.</a:t>
            </a:r>
            <a:endParaRPr kumimoji="0" lang="ru-RU" sz="3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snovnyie-sostavlyayushhie-informatsionnoy-bezopasnosti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763688" y="4293096"/>
            <a:ext cx="5469909" cy="18950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1428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 следующие источники угроз безопасности информационных систем: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антропогенные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источники, вызванные случайными или преднамеренными действиями субъектов;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техногенные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источники, приводящие к отказам и сбоям технических и программных средств из-за устаревших программных и аппаратных средств или ошибок в ПО;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стихийные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источники, вызванные природными катаклизмами или форс-мажорными обстоятельствами.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dcb5fbc8ea9fb3c4cdb519df8d794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85828"/>
            <a:ext cx="2396335" cy="2060848"/>
          </a:xfrm>
          <a:prstGeom prst="rect">
            <a:avLst/>
          </a:prstGeom>
        </p:spPr>
      </p:pic>
      <p:pic>
        <p:nvPicPr>
          <p:cNvPr id="9" name="Рисунок 8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375" y="4994498"/>
            <a:ext cx="3429000" cy="1333500"/>
          </a:xfrm>
          <a:prstGeom prst="rect">
            <a:avLst/>
          </a:prstGeom>
        </p:spPr>
      </p:pic>
      <p:pic>
        <p:nvPicPr>
          <p:cNvPr id="10" name="Рисунок 9" descr="p79_navodn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1887" y="4599806"/>
            <a:ext cx="230425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60648"/>
            <a:ext cx="85689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свою очередь антропогенные источники угроз делятся: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внутренние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(воздействия со стороны сотрудников компании) и внешние (несанкционированное вмешательство посторонних лиц из внешних сетей общего назначения) источники;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5D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непреднамеренные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(случайные) и преднамеренные действия субъектов.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inority_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467895"/>
            <a:ext cx="5094276" cy="2855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94390"/>
            <a:ext cx="2555776" cy="17636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653655"/>
            <a:ext cx="8748464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достаточно много возможных направлений утечки информации и путей несанкционированного доступа к ней в системах и сетях: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перехват информации;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модификация информации (исходное сообщение или документ изменяется или подменяется другим и отсылается адресату);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подмена авторства информации (кто-то может послать письмо или документ от вашего имени);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недостатков операционных систем и прикладных программных средств;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копирование носителей информации и файлов с преодолением мер защиты;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незаконное подключение к аппаратуре и линиям связи;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маскировка под зарегистрированного пользователя и присвоение его полномочий;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введение новых пользователей;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внедрение компьютерных вирусов и так далее.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7370" y="545444"/>
            <a:ext cx="86409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безопасности информационных систем применяют системы защиты информации, которые представляют собой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 - технологических мер, программно - технических средств и правовых норм, направленных на противодействие источникам угроз безопасности информации.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3933056"/>
            <a:ext cx="8856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комплексном подходе методы противодействия угрозам интегрируются, создавая архитектуру безопасности систем. Необходимо отметить, что любая системы защиты информации не является полностью безопасной. Всегда приходиться выбирать между уровнем защиты и эффективностью работы информационных систем.</a:t>
            </a:r>
            <a:endParaRPr kumimoji="0" lang="ru-RU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средствам защиты информации ИС от действий субъектов относятся: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 защита информации от несанкционированного доступа;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защита информации в компьютерных сетях;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криптографическая защита информации;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электронная цифровая подпись;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защита информации от компьютерных вирусов.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-3_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229200"/>
            <a:ext cx="1979712" cy="177995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защита информации от несанкционированного доступа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доступа к ресурсам информационной системы предусматривает выполнение трех процедур: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идентификация, аутентификация и авторизация.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присвоение пользователю (объекту или субъекту ресурсов) уникальных имен и кодов (идентификаторов).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Аутентификация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подлинности пользователя, представившего идентификатор или проверка того, что лицо или устройство, сообщившее идентификатор является действительно тем, за кого оно себя выдает. Наиболее распространенным способом аутентификации является присвоение пользователю пароля и хранение его в компьютере.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Авторизация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полномочий или проверка права пользователя на доступ к конкретным ресурсам и выполнение определенных операций над ними. Авторизация проводится с целью разграничения прав доступа к сетевым и компьютерным ресурсам.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</TotalTime>
  <Words>1000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GOST type A</vt:lpstr>
      <vt:lpstr>Times New Roman</vt:lpstr>
      <vt:lpstr>Ретро</vt:lpstr>
      <vt:lpstr>Информационная безопасность</vt:lpstr>
      <vt:lpstr>Информация является одним из наиболее ценных ресурсов любой компании, поэтому обеспечение защиты информации является одной из важнейших и приоритетных задач.    Безопасность информационной системы - это свойство, заключающее в способности системы обеспечить ее нормальное функционирование, то есть обеспечить целостность и секретность информации. Для обеспечения целостности и конфиденциальности информации необходимо обеспечить защиту информации от случайного уничтожения или несанкционированного доступа к ней.</vt:lpstr>
      <vt:lpstr>Презентация PowerPoint</vt:lpstr>
      <vt:lpstr>Известны следующие источники угроз безопасности информационных систем:  - антропогенные источники, вызванные случайными или преднамеренными действиями субъектов;  - техногенные источники, приводящие к отказам и сбоям технических и программных средств из-за устаревших программных и аппаратных средств или ошибок в ПО;  - стихийные источники, вызванные природными катаклизмами или форс-мажорными обстоятельствами. </vt:lpstr>
      <vt:lpstr>Презентация PowerPoint</vt:lpstr>
      <vt:lpstr>Существует достаточно много возможных направлений утечки информации и путей несанкционированного доступа к ней в системах и сетях:  - перехват информации; - модификация информации (исходное сообщение или документ изменяется или подменяется другим и отсылается адресату); - подмена авторства информации (кто-то может послать письмо или документ от вашего имени); - использование недостатков операционных систем и прикладных программных средств; - копирование носителей информации и файлов с преодолением мер защиты; - незаконное подключение к аппаратуре и линиям связи; - маскировка под зарегистрированного пользователя и присвоение его полномочий; - введение новых пользователей; - внедрение компьютерных вирусов и так далее.  </vt:lpstr>
      <vt:lpstr>Презентация PowerPoint</vt:lpstr>
      <vt:lpstr>  К средствам защиты информации ИС от действий субъектов относятся:  - средства защита информации от несанкционированного доступа;  - защита информации в компьютерных сетях;  - криптографическая защита информации;  - электронная цифровая подпись;  - защита информации от компьютерных вирусов.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информации в компьютерных сетях</dc:title>
  <dc:creator>Бурштейн Анастасия Тарасовна</dc:creator>
  <cp:lastModifiedBy>Бурштейн Анастасия Тарасовна</cp:lastModifiedBy>
  <cp:revision>28</cp:revision>
  <dcterms:created xsi:type="dcterms:W3CDTF">2015-11-25T08:45:01Z</dcterms:created>
  <dcterms:modified xsi:type="dcterms:W3CDTF">2023-03-03T11:31:28Z</dcterms:modified>
</cp:coreProperties>
</file>