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20"/>
  </p:handoutMasterIdLst>
  <p:sldIdLst>
    <p:sldId id="256" r:id="rId2"/>
    <p:sldId id="259" r:id="rId3"/>
    <p:sldId id="274" r:id="rId4"/>
    <p:sldId id="260" r:id="rId5"/>
    <p:sldId id="261" r:id="rId6"/>
    <p:sldId id="262" r:id="rId7"/>
    <p:sldId id="268" r:id="rId8"/>
    <p:sldId id="275" r:id="rId9"/>
    <p:sldId id="264" r:id="rId10"/>
    <p:sldId id="266" r:id="rId11"/>
    <p:sldId id="265" r:id="rId12"/>
    <p:sldId id="267" r:id="rId13"/>
    <p:sldId id="270" r:id="rId14"/>
    <p:sldId id="271" r:id="rId15"/>
    <p:sldId id="269" r:id="rId16"/>
    <p:sldId id="272" r:id="rId17"/>
    <p:sldId id="273" r:id="rId18"/>
    <p:sldId id="26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66FFCC"/>
    <a:srgbClr val="00FF00"/>
    <a:srgbClr val="0F2741"/>
    <a:srgbClr val="001736"/>
    <a:srgbClr val="003374"/>
    <a:srgbClr val="173A8D"/>
    <a:srgbClr val="C9A093"/>
    <a:srgbClr val="F1F1F1"/>
    <a:srgbClr val="385592"/>
    <a:srgbClr val="3A589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987" autoAdjust="0"/>
    <p:restoredTop sz="94660"/>
  </p:normalViewPr>
  <p:slideViewPr>
    <p:cSldViewPr snapToGrid="0">
      <p:cViewPr>
        <p:scale>
          <a:sx n="90" d="100"/>
          <a:sy n="90" d="100"/>
        </p:scale>
        <p:origin x="-798" y="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102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DB1763F-7593-47C7-BEBC-6764AE972373}" type="doc">
      <dgm:prSet loTypeId="urn:microsoft.com/office/officeart/2005/8/layout/orgChart1" loCatId="hierarchy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84FC869C-5A67-43B5-918C-78820E726A39}">
      <dgm:prSet phldrT="[Текст]" custT="1"/>
      <dgm:spPr/>
      <dgm:t>
        <a:bodyPr/>
        <a:lstStyle/>
        <a:p>
          <a:r>
            <a:rPr lang="ru-RU" sz="2800" dirty="0" smtClean="0">
              <a:solidFill>
                <a:schemeClr val="tx1"/>
              </a:solidFill>
            </a:rPr>
            <a:t>Факторы, влияющие на повреждения при землетрясениях</a:t>
          </a:r>
          <a:endParaRPr lang="ru-RU" sz="2800" dirty="0">
            <a:solidFill>
              <a:schemeClr val="tx1"/>
            </a:solidFill>
          </a:endParaRPr>
        </a:p>
      </dgm:t>
    </dgm:pt>
    <dgm:pt modelId="{B4AA51FA-3C32-4EA1-A83E-440E3C59303F}" type="parTrans" cxnId="{517124A6-2B32-469C-864F-EF6CAC520F6A}">
      <dgm:prSet/>
      <dgm:spPr/>
      <dgm:t>
        <a:bodyPr/>
        <a:lstStyle/>
        <a:p>
          <a:endParaRPr lang="ru-RU"/>
        </a:p>
      </dgm:t>
    </dgm:pt>
    <dgm:pt modelId="{2E188B94-B213-44B7-B7E0-033CB664191F}" type="sibTrans" cxnId="{517124A6-2B32-469C-864F-EF6CAC520F6A}">
      <dgm:prSet/>
      <dgm:spPr/>
      <dgm:t>
        <a:bodyPr/>
        <a:lstStyle/>
        <a:p>
          <a:endParaRPr lang="ru-RU"/>
        </a:p>
      </dgm:t>
    </dgm:pt>
    <dgm:pt modelId="{B68AB91C-9258-4BC5-BEA3-DA3F83F6D27E}">
      <dgm:prSet phldrT="[Текст]" custT="1"/>
      <dgm:spPr/>
      <dgm:t>
        <a:bodyPr/>
        <a:lstStyle/>
        <a:p>
          <a:r>
            <a:rPr lang="ru-RU" sz="1800" dirty="0" smtClean="0">
              <a:solidFill>
                <a:schemeClr val="tx1"/>
              </a:solidFill>
            </a:rPr>
            <a:t>Тип материала</a:t>
          </a:r>
          <a:endParaRPr lang="ru-RU" sz="1800" dirty="0">
            <a:solidFill>
              <a:schemeClr val="tx1"/>
            </a:solidFill>
          </a:endParaRPr>
        </a:p>
      </dgm:t>
    </dgm:pt>
    <dgm:pt modelId="{41A2A605-1F13-4B83-BD99-3D4E17F599D6}" type="parTrans" cxnId="{ADB85DEA-91B3-44DA-8C97-F6CA55610C7F}">
      <dgm:prSet/>
      <dgm:spPr/>
      <dgm:t>
        <a:bodyPr/>
        <a:lstStyle/>
        <a:p>
          <a:endParaRPr lang="ru-RU"/>
        </a:p>
      </dgm:t>
    </dgm:pt>
    <dgm:pt modelId="{40544C66-EF67-4B18-96E5-6AF9A589BEBC}" type="sibTrans" cxnId="{ADB85DEA-91B3-44DA-8C97-F6CA55610C7F}">
      <dgm:prSet/>
      <dgm:spPr/>
      <dgm:t>
        <a:bodyPr/>
        <a:lstStyle/>
        <a:p>
          <a:endParaRPr lang="ru-RU"/>
        </a:p>
      </dgm:t>
    </dgm:pt>
    <dgm:pt modelId="{9FD6ACEA-378A-4446-8604-B6852FED1160}">
      <dgm:prSet phldrT="[Текст]" custT="1"/>
      <dgm:spPr/>
      <dgm:t>
        <a:bodyPr/>
        <a:lstStyle/>
        <a:p>
          <a:r>
            <a:rPr lang="ru-RU" sz="1800" dirty="0" smtClean="0">
              <a:solidFill>
                <a:schemeClr val="tx1"/>
              </a:solidFill>
            </a:rPr>
            <a:t>Железобетон</a:t>
          </a:r>
          <a:endParaRPr lang="ru-RU" sz="1800" dirty="0">
            <a:solidFill>
              <a:schemeClr val="tx1"/>
            </a:solidFill>
          </a:endParaRPr>
        </a:p>
      </dgm:t>
    </dgm:pt>
    <dgm:pt modelId="{F64244B0-46A8-4F75-8DEF-301CABBA6B1F}" type="parTrans" cxnId="{28CB7547-4B2B-4DF2-806A-731E1453B839}">
      <dgm:prSet/>
      <dgm:spPr/>
      <dgm:t>
        <a:bodyPr/>
        <a:lstStyle/>
        <a:p>
          <a:endParaRPr lang="ru-RU"/>
        </a:p>
      </dgm:t>
    </dgm:pt>
    <dgm:pt modelId="{F28AFC83-2DEB-4A29-9091-C055CE8CD204}" type="sibTrans" cxnId="{28CB7547-4B2B-4DF2-806A-731E1453B839}">
      <dgm:prSet/>
      <dgm:spPr/>
      <dgm:t>
        <a:bodyPr/>
        <a:lstStyle/>
        <a:p>
          <a:endParaRPr lang="ru-RU"/>
        </a:p>
      </dgm:t>
    </dgm:pt>
    <dgm:pt modelId="{1D4B5090-096E-4255-AB46-D9C0983846A4}">
      <dgm:prSet phldrT="[Текст]" custT="1"/>
      <dgm:spPr/>
      <dgm:t>
        <a:bodyPr/>
        <a:lstStyle/>
        <a:p>
          <a:r>
            <a:rPr lang="ru-RU" sz="1800" dirty="0" smtClean="0">
              <a:solidFill>
                <a:schemeClr val="tx1"/>
              </a:solidFill>
            </a:rPr>
            <a:t>Металл</a:t>
          </a:r>
          <a:endParaRPr lang="ru-RU" sz="1800" dirty="0">
            <a:solidFill>
              <a:schemeClr val="tx1"/>
            </a:solidFill>
          </a:endParaRPr>
        </a:p>
      </dgm:t>
    </dgm:pt>
    <dgm:pt modelId="{E1562BDA-803A-46A4-92E0-B9BEAB3825BF}" type="parTrans" cxnId="{2E6F3FE6-FBB0-4491-9E8A-CCDAE29C6893}">
      <dgm:prSet/>
      <dgm:spPr/>
      <dgm:t>
        <a:bodyPr/>
        <a:lstStyle/>
        <a:p>
          <a:endParaRPr lang="ru-RU"/>
        </a:p>
      </dgm:t>
    </dgm:pt>
    <dgm:pt modelId="{2B0310AF-E499-403C-993E-3AEF95150C8B}" type="sibTrans" cxnId="{2E6F3FE6-FBB0-4491-9E8A-CCDAE29C6893}">
      <dgm:prSet/>
      <dgm:spPr/>
      <dgm:t>
        <a:bodyPr/>
        <a:lstStyle/>
        <a:p>
          <a:endParaRPr lang="ru-RU"/>
        </a:p>
      </dgm:t>
    </dgm:pt>
    <dgm:pt modelId="{47EB1A96-2177-4CBA-ABC9-C037BC0F5E40}">
      <dgm:prSet phldrT="[Текст]" custT="1"/>
      <dgm:spPr/>
      <dgm:t>
        <a:bodyPr/>
        <a:lstStyle/>
        <a:p>
          <a:r>
            <a:rPr lang="ru-RU" sz="1800" dirty="0" smtClean="0">
              <a:solidFill>
                <a:schemeClr val="tx1"/>
              </a:solidFill>
            </a:rPr>
            <a:t>Характер воздействия волн</a:t>
          </a:r>
          <a:endParaRPr lang="ru-RU" sz="1800" dirty="0">
            <a:solidFill>
              <a:schemeClr val="tx1"/>
            </a:solidFill>
          </a:endParaRPr>
        </a:p>
      </dgm:t>
    </dgm:pt>
    <dgm:pt modelId="{F860C3E5-E3C8-4903-94C0-255271331E77}" type="parTrans" cxnId="{A99971FB-CF1F-4F28-859B-22F667C5FE5D}">
      <dgm:prSet/>
      <dgm:spPr/>
      <dgm:t>
        <a:bodyPr/>
        <a:lstStyle/>
        <a:p>
          <a:endParaRPr lang="ru-RU"/>
        </a:p>
      </dgm:t>
    </dgm:pt>
    <dgm:pt modelId="{0105C9B7-04EB-4B36-BDEB-9FA954D5FCAF}" type="sibTrans" cxnId="{A99971FB-CF1F-4F28-859B-22F667C5FE5D}">
      <dgm:prSet/>
      <dgm:spPr/>
      <dgm:t>
        <a:bodyPr/>
        <a:lstStyle/>
        <a:p>
          <a:endParaRPr lang="ru-RU"/>
        </a:p>
      </dgm:t>
    </dgm:pt>
    <dgm:pt modelId="{3E64B9DF-8001-4C57-AC58-2114E3D29B18}">
      <dgm:prSet phldrT="[Текст]" custT="1"/>
      <dgm:spPr/>
      <dgm:t>
        <a:bodyPr/>
        <a:lstStyle/>
        <a:p>
          <a:r>
            <a:rPr lang="ru-RU" sz="1800" dirty="0" smtClean="0">
              <a:solidFill>
                <a:schemeClr val="tx1"/>
              </a:solidFill>
            </a:rPr>
            <a:t>Взаимодействие фундамента и основания</a:t>
          </a:r>
          <a:endParaRPr lang="ru-RU" sz="1800" dirty="0">
            <a:solidFill>
              <a:schemeClr val="tx1"/>
            </a:solidFill>
          </a:endParaRPr>
        </a:p>
      </dgm:t>
    </dgm:pt>
    <dgm:pt modelId="{B539CED7-83AF-40F2-B817-FC55C247F3AB}" type="parTrans" cxnId="{F8DD6CF7-B82F-487F-AC14-3C109DCFF34E}">
      <dgm:prSet/>
      <dgm:spPr/>
      <dgm:t>
        <a:bodyPr/>
        <a:lstStyle/>
        <a:p>
          <a:endParaRPr lang="ru-RU"/>
        </a:p>
      </dgm:t>
    </dgm:pt>
    <dgm:pt modelId="{C9B8CC9F-F22D-4341-B636-8B10210D9606}" type="sibTrans" cxnId="{F8DD6CF7-B82F-487F-AC14-3C109DCFF34E}">
      <dgm:prSet/>
      <dgm:spPr/>
      <dgm:t>
        <a:bodyPr/>
        <a:lstStyle/>
        <a:p>
          <a:endParaRPr lang="ru-RU"/>
        </a:p>
      </dgm:t>
    </dgm:pt>
    <dgm:pt modelId="{2A243BE3-3DF8-4507-B2C4-52F3272880A0}">
      <dgm:prSet phldrT="[Текст]" custT="1"/>
      <dgm:spPr/>
      <dgm:t>
        <a:bodyPr/>
        <a:lstStyle/>
        <a:p>
          <a:r>
            <a:rPr lang="ru-RU" sz="1800" dirty="0" smtClean="0">
              <a:solidFill>
                <a:schemeClr val="tx1"/>
              </a:solidFill>
            </a:rPr>
            <a:t>Мелкоштучные материалы</a:t>
          </a:r>
          <a:endParaRPr lang="ru-RU" sz="1800" dirty="0">
            <a:solidFill>
              <a:schemeClr val="tx1"/>
            </a:solidFill>
          </a:endParaRPr>
        </a:p>
      </dgm:t>
    </dgm:pt>
    <dgm:pt modelId="{51A9A35A-BB10-497A-92CF-A60D18A6DD23}" type="parTrans" cxnId="{45190828-C750-401C-8C26-38D1DF8BA9DA}">
      <dgm:prSet/>
      <dgm:spPr/>
      <dgm:t>
        <a:bodyPr/>
        <a:lstStyle/>
        <a:p>
          <a:endParaRPr lang="ru-RU"/>
        </a:p>
      </dgm:t>
    </dgm:pt>
    <dgm:pt modelId="{9F1FAB2B-8F03-4B34-9340-2EAE1CEA7547}" type="sibTrans" cxnId="{45190828-C750-401C-8C26-38D1DF8BA9DA}">
      <dgm:prSet/>
      <dgm:spPr/>
      <dgm:t>
        <a:bodyPr/>
        <a:lstStyle/>
        <a:p>
          <a:endParaRPr lang="ru-RU"/>
        </a:p>
      </dgm:t>
    </dgm:pt>
    <dgm:pt modelId="{1D490776-683B-474D-BC58-E01974F5BBBE}">
      <dgm:prSet phldrT="[Текст]" custT="1"/>
      <dgm:spPr/>
      <dgm:t>
        <a:bodyPr/>
        <a:lstStyle/>
        <a:p>
          <a:r>
            <a:rPr lang="ru-RU" sz="1800" dirty="0" smtClean="0">
              <a:solidFill>
                <a:schemeClr val="tx1"/>
              </a:solidFill>
            </a:rPr>
            <a:t>Дерево</a:t>
          </a:r>
          <a:endParaRPr lang="ru-RU" sz="1800" dirty="0">
            <a:solidFill>
              <a:schemeClr val="tx1"/>
            </a:solidFill>
          </a:endParaRPr>
        </a:p>
      </dgm:t>
    </dgm:pt>
    <dgm:pt modelId="{6D8AA361-3F8A-43BB-BE5B-0A7606508B7E}" type="parTrans" cxnId="{28C11717-99CD-4179-8680-A862CDB29325}">
      <dgm:prSet/>
      <dgm:spPr/>
      <dgm:t>
        <a:bodyPr/>
        <a:lstStyle/>
        <a:p>
          <a:endParaRPr lang="ru-RU"/>
        </a:p>
      </dgm:t>
    </dgm:pt>
    <dgm:pt modelId="{F5B48D7E-E7D8-4DAB-9100-858C5E1B6E45}" type="sibTrans" cxnId="{28C11717-99CD-4179-8680-A862CDB29325}">
      <dgm:prSet/>
      <dgm:spPr/>
      <dgm:t>
        <a:bodyPr/>
        <a:lstStyle/>
        <a:p>
          <a:endParaRPr lang="ru-RU"/>
        </a:p>
      </dgm:t>
    </dgm:pt>
    <dgm:pt modelId="{FC762F94-7A9B-4C14-9470-FEA23A28568C}">
      <dgm:prSet phldrT="[Текст]" custT="1"/>
      <dgm:spPr/>
      <dgm:t>
        <a:bodyPr/>
        <a:lstStyle/>
        <a:p>
          <a:r>
            <a:rPr lang="ru-RU" sz="1800" dirty="0" smtClean="0">
              <a:solidFill>
                <a:schemeClr val="tx1"/>
              </a:solidFill>
            </a:rPr>
            <a:t>Тип конструкции</a:t>
          </a:r>
          <a:endParaRPr lang="ru-RU" sz="1800" dirty="0">
            <a:solidFill>
              <a:schemeClr val="tx1"/>
            </a:solidFill>
          </a:endParaRPr>
        </a:p>
      </dgm:t>
    </dgm:pt>
    <dgm:pt modelId="{5A802B06-3759-4E91-B01F-EA8AF536210E}" type="parTrans" cxnId="{D56F8AC3-0F11-4174-9BC1-BA42B2E88D14}">
      <dgm:prSet/>
      <dgm:spPr/>
      <dgm:t>
        <a:bodyPr/>
        <a:lstStyle/>
        <a:p>
          <a:endParaRPr lang="ru-RU"/>
        </a:p>
      </dgm:t>
    </dgm:pt>
    <dgm:pt modelId="{AEE074A7-968A-442D-82A0-878ABD15791E}" type="sibTrans" cxnId="{D56F8AC3-0F11-4174-9BC1-BA42B2E88D14}">
      <dgm:prSet/>
      <dgm:spPr/>
      <dgm:t>
        <a:bodyPr/>
        <a:lstStyle/>
        <a:p>
          <a:endParaRPr lang="ru-RU"/>
        </a:p>
      </dgm:t>
    </dgm:pt>
    <dgm:pt modelId="{6987094C-C177-446B-9256-05DA11830030}">
      <dgm:prSet phldrT="[Текст]" custT="1"/>
      <dgm:spPr/>
      <dgm:t>
        <a:bodyPr/>
        <a:lstStyle/>
        <a:p>
          <a:r>
            <a:rPr lang="ru-RU" sz="1800" dirty="0" smtClean="0">
              <a:solidFill>
                <a:schemeClr val="tx1"/>
              </a:solidFill>
            </a:rPr>
            <a:t>Каркасный</a:t>
          </a:r>
          <a:endParaRPr lang="ru-RU" sz="1800" dirty="0">
            <a:solidFill>
              <a:schemeClr val="tx1"/>
            </a:solidFill>
          </a:endParaRPr>
        </a:p>
      </dgm:t>
    </dgm:pt>
    <dgm:pt modelId="{BEE97481-58DA-417D-A883-B7F343077EDA}" type="parTrans" cxnId="{01390F53-D1D2-4C74-917C-3360AC0D71A4}">
      <dgm:prSet/>
      <dgm:spPr/>
      <dgm:t>
        <a:bodyPr/>
        <a:lstStyle/>
        <a:p>
          <a:endParaRPr lang="ru-RU"/>
        </a:p>
      </dgm:t>
    </dgm:pt>
    <dgm:pt modelId="{9F5CB0B2-1FDC-42D8-8647-C2764195BCC9}" type="sibTrans" cxnId="{01390F53-D1D2-4C74-917C-3360AC0D71A4}">
      <dgm:prSet/>
      <dgm:spPr/>
      <dgm:t>
        <a:bodyPr/>
        <a:lstStyle/>
        <a:p>
          <a:endParaRPr lang="ru-RU"/>
        </a:p>
      </dgm:t>
    </dgm:pt>
    <dgm:pt modelId="{551DBAB7-DFF3-46F4-BDCE-0C67712350B2}">
      <dgm:prSet phldrT="[Текст]" custT="1"/>
      <dgm:spPr/>
      <dgm:t>
        <a:bodyPr/>
        <a:lstStyle/>
        <a:p>
          <a:r>
            <a:rPr lang="ru-RU" sz="1800" dirty="0" smtClean="0">
              <a:solidFill>
                <a:schemeClr val="tx1"/>
              </a:solidFill>
            </a:rPr>
            <a:t>Бескаркасный</a:t>
          </a:r>
          <a:endParaRPr lang="ru-RU" sz="1800" dirty="0">
            <a:solidFill>
              <a:schemeClr val="tx1"/>
            </a:solidFill>
          </a:endParaRPr>
        </a:p>
      </dgm:t>
    </dgm:pt>
    <dgm:pt modelId="{C29E5DF7-A5F8-4BFC-B820-087F13981E0C}" type="parTrans" cxnId="{E038A444-7AF3-40ED-AA61-7B8BDC6F719C}">
      <dgm:prSet/>
      <dgm:spPr/>
      <dgm:t>
        <a:bodyPr/>
        <a:lstStyle/>
        <a:p>
          <a:endParaRPr lang="ru-RU"/>
        </a:p>
      </dgm:t>
    </dgm:pt>
    <dgm:pt modelId="{A270E869-344B-4CE2-B633-325AF2D7473F}" type="sibTrans" cxnId="{E038A444-7AF3-40ED-AA61-7B8BDC6F719C}">
      <dgm:prSet/>
      <dgm:spPr/>
      <dgm:t>
        <a:bodyPr/>
        <a:lstStyle/>
        <a:p>
          <a:endParaRPr lang="ru-RU"/>
        </a:p>
      </dgm:t>
    </dgm:pt>
    <dgm:pt modelId="{B0DEA908-4B0D-4B53-847D-35711C9496F8}">
      <dgm:prSet phldrT="[Текст]" custT="1"/>
      <dgm:spPr/>
      <dgm:t>
        <a:bodyPr/>
        <a:lstStyle/>
        <a:p>
          <a:r>
            <a:rPr lang="ru-RU" sz="1800" dirty="0" smtClean="0">
              <a:solidFill>
                <a:schemeClr val="tx1"/>
              </a:solidFill>
            </a:rPr>
            <a:t>С неполным каркасом</a:t>
          </a:r>
          <a:endParaRPr lang="ru-RU" sz="1800" dirty="0">
            <a:solidFill>
              <a:schemeClr val="tx1"/>
            </a:solidFill>
          </a:endParaRPr>
        </a:p>
      </dgm:t>
    </dgm:pt>
    <dgm:pt modelId="{A33C9EFE-9DC5-435C-B443-04F1B2B79A1E}" type="parTrans" cxnId="{C5799F16-B0F2-4881-94AA-5E305CC6ED5A}">
      <dgm:prSet/>
      <dgm:spPr/>
      <dgm:t>
        <a:bodyPr/>
        <a:lstStyle/>
        <a:p>
          <a:endParaRPr lang="ru-RU"/>
        </a:p>
      </dgm:t>
    </dgm:pt>
    <dgm:pt modelId="{048E0F87-CCD8-41B2-B281-505A6E68E486}" type="sibTrans" cxnId="{C5799F16-B0F2-4881-94AA-5E305CC6ED5A}">
      <dgm:prSet/>
      <dgm:spPr/>
      <dgm:t>
        <a:bodyPr/>
        <a:lstStyle/>
        <a:p>
          <a:endParaRPr lang="ru-RU"/>
        </a:p>
      </dgm:t>
    </dgm:pt>
    <dgm:pt modelId="{F2B4943B-2748-4CDB-9507-633CAADFA327}">
      <dgm:prSet phldrT="[Текст]" custT="1"/>
      <dgm:spPr/>
      <dgm:t>
        <a:bodyPr/>
        <a:lstStyle/>
        <a:p>
          <a:r>
            <a:rPr lang="ru-RU" sz="1800" dirty="0" smtClean="0">
              <a:solidFill>
                <a:schemeClr val="tx1"/>
              </a:solidFill>
            </a:rPr>
            <a:t>Вертикальное</a:t>
          </a:r>
          <a:endParaRPr lang="ru-RU" sz="1800" dirty="0">
            <a:solidFill>
              <a:schemeClr val="tx1"/>
            </a:solidFill>
          </a:endParaRPr>
        </a:p>
      </dgm:t>
    </dgm:pt>
    <dgm:pt modelId="{44EB22E3-4397-4759-A039-642C1981C8E2}" type="parTrans" cxnId="{6F09607B-6CA7-49C9-8FBB-29FC64158A5E}">
      <dgm:prSet/>
      <dgm:spPr/>
      <dgm:t>
        <a:bodyPr/>
        <a:lstStyle/>
        <a:p>
          <a:endParaRPr lang="ru-RU"/>
        </a:p>
      </dgm:t>
    </dgm:pt>
    <dgm:pt modelId="{3265F205-D492-4177-989F-3178F539B881}" type="sibTrans" cxnId="{6F09607B-6CA7-49C9-8FBB-29FC64158A5E}">
      <dgm:prSet/>
      <dgm:spPr/>
      <dgm:t>
        <a:bodyPr/>
        <a:lstStyle/>
        <a:p>
          <a:endParaRPr lang="ru-RU"/>
        </a:p>
      </dgm:t>
    </dgm:pt>
    <dgm:pt modelId="{4E0F8FE0-7725-4CF1-8601-8187BA9B92AB}">
      <dgm:prSet phldrT="[Текст]" custT="1"/>
      <dgm:spPr/>
      <dgm:t>
        <a:bodyPr/>
        <a:lstStyle/>
        <a:p>
          <a:r>
            <a:rPr lang="ru-RU" sz="1800" dirty="0" smtClean="0">
              <a:solidFill>
                <a:schemeClr val="tx1"/>
              </a:solidFill>
            </a:rPr>
            <a:t>Горизонтальное</a:t>
          </a:r>
          <a:endParaRPr lang="ru-RU" sz="1800" dirty="0">
            <a:solidFill>
              <a:schemeClr val="tx1"/>
            </a:solidFill>
          </a:endParaRPr>
        </a:p>
      </dgm:t>
    </dgm:pt>
    <dgm:pt modelId="{A581B0A4-47DD-4903-AD7F-5EB7E9DDDDC6}" type="parTrans" cxnId="{9605BB72-DDF7-4BBD-9E97-1C97E9DC2A18}">
      <dgm:prSet/>
      <dgm:spPr/>
      <dgm:t>
        <a:bodyPr/>
        <a:lstStyle/>
        <a:p>
          <a:endParaRPr lang="ru-RU"/>
        </a:p>
      </dgm:t>
    </dgm:pt>
    <dgm:pt modelId="{8537196D-EF24-4F68-A7B1-AA6007496A4B}" type="sibTrans" cxnId="{9605BB72-DDF7-4BBD-9E97-1C97E9DC2A18}">
      <dgm:prSet/>
      <dgm:spPr/>
      <dgm:t>
        <a:bodyPr/>
        <a:lstStyle/>
        <a:p>
          <a:endParaRPr lang="ru-RU"/>
        </a:p>
      </dgm:t>
    </dgm:pt>
    <dgm:pt modelId="{24F17613-8C66-427B-8408-678F7860A450}">
      <dgm:prSet phldrT="[Текст]" custT="1"/>
      <dgm:spPr/>
      <dgm:t>
        <a:bodyPr/>
        <a:lstStyle/>
        <a:p>
          <a:r>
            <a:rPr lang="ru-RU" sz="1800" dirty="0" smtClean="0">
              <a:solidFill>
                <a:schemeClr val="tx1"/>
              </a:solidFill>
            </a:rPr>
            <a:t>Выгиб/прогиб</a:t>
          </a:r>
          <a:endParaRPr lang="ru-RU" sz="1800" dirty="0">
            <a:solidFill>
              <a:schemeClr val="tx1"/>
            </a:solidFill>
          </a:endParaRPr>
        </a:p>
      </dgm:t>
    </dgm:pt>
    <dgm:pt modelId="{E5399338-F89C-4DB5-BBB9-64B88044442E}" type="parTrans" cxnId="{9266F422-4539-42C7-9AF0-8B851B55008E}">
      <dgm:prSet/>
      <dgm:spPr/>
      <dgm:t>
        <a:bodyPr/>
        <a:lstStyle/>
        <a:p>
          <a:endParaRPr lang="ru-RU"/>
        </a:p>
      </dgm:t>
    </dgm:pt>
    <dgm:pt modelId="{540880E3-0CDC-41E4-942C-1669170F2B7F}" type="sibTrans" cxnId="{9266F422-4539-42C7-9AF0-8B851B55008E}">
      <dgm:prSet/>
      <dgm:spPr/>
      <dgm:t>
        <a:bodyPr/>
        <a:lstStyle/>
        <a:p>
          <a:endParaRPr lang="ru-RU"/>
        </a:p>
      </dgm:t>
    </dgm:pt>
    <dgm:pt modelId="{7B0C065E-DA4C-4BBD-830A-0414A5FD3F9C}">
      <dgm:prSet phldrT="[Текст]" custT="1"/>
      <dgm:spPr/>
      <dgm:t>
        <a:bodyPr/>
        <a:lstStyle/>
        <a:p>
          <a:r>
            <a:rPr lang="ru-RU" sz="1800" dirty="0" smtClean="0">
              <a:solidFill>
                <a:schemeClr val="tx1"/>
              </a:solidFill>
            </a:rPr>
            <a:t>Крен</a:t>
          </a:r>
          <a:endParaRPr lang="ru-RU" sz="1800" dirty="0">
            <a:solidFill>
              <a:schemeClr val="tx1"/>
            </a:solidFill>
          </a:endParaRPr>
        </a:p>
      </dgm:t>
    </dgm:pt>
    <dgm:pt modelId="{E84112C7-5EF9-4080-93DC-C751CF3CE40E}" type="parTrans" cxnId="{E3A59C61-BE09-4F00-9EA3-C34F35562290}">
      <dgm:prSet/>
      <dgm:spPr/>
      <dgm:t>
        <a:bodyPr/>
        <a:lstStyle/>
        <a:p>
          <a:endParaRPr lang="ru-RU"/>
        </a:p>
      </dgm:t>
    </dgm:pt>
    <dgm:pt modelId="{A2F189DB-9D78-4942-868A-F2C339A530EB}" type="sibTrans" cxnId="{E3A59C61-BE09-4F00-9EA3-C34F35562290}">
      <dgm:prSet/>
      <dgm:spPr/>
      <dgm:t>
        <a:bodyPr/>
        <a:lstStyle/>
        <a:p>
          <a:endParaRPr lang="ru-RU"/>
        </a:p>
      </dgm:t>
    </dgm:pt>
    <dgm:pt modelId="{9EB6CC72-5C7E-4E8F-B658-39F6A21A59E3}">
      <dgm:prSet phldrT="[Текст]" custT="1"/>
      <dgm:spPr/>
      <dgm:t>
        <a:bodyPr/>
        <a:lstStyle/>
        <a:p>
          <a:r>
            <a:rPr lang="ru-RU" sz="1800" dirty="0" smtClean="0">
              <a:solidFill>
                <a:schemeClr val="tx1"/>
              </a:solidFill>
            </a:rPr>
            <a:t>Перекос</a:t>
          </a:r>
          <a:endParaRPr lang="ru-RU" sz="1800" dirty="0">
            <a:solidFill>
              <a:schemeClr val="tx1"/>
            </a:solidFill>
          </a:endParaRPr>
        </a:p>
      </dgm:t>
    </dgm:pt>
    <dgm:pt modelId="{F85C6BA0-DD05-43A7-A11F-DF5108A1E4B0}" type="parTrans" cxnId="{B5C6BE6B-B605-4430-B515-1A82A8604EBA}">
      <dgm:prSet/>
      <dgm:spPr/>
      <dgm:t>
        <a:bodyPr/>
        <a:lstStyle/>
        <a:p>
          <a:endParaRPr lang="ru-RU"/>
        </a:p>
      </dgm:t>
    </dgm:pt>
    <dgm:pt modelId="{BA58716D-01FA-4B5E-9125-7A1364A624F2}" type="sibTrans" cxnId="{B5C6BE6B-B605-4430-B515-1A82A8604EBA}">
      <dgm:prSet/>
      <dgm:spPr/>
      <dgm:t>
        <a:bodyPr/>
        <a:lstStyle/>
        <a:p>
          <a:endParaRPr lang="ru-RU"/>
        </a:p>
      </dgm:t>
    </dgm:pt>
    <dgm:pt modelId="{2716EEC5-F7C5-4DBE-A717-6B43B0F23579}">
      <dgm:prSet phldrT="[Текст]" custT="1"/>
      <dgm:spPr/>
      <dgm:t>
        <a:bodyPr/>
        <a:lstStyle/>
        <a:p>
          <a:r>
            <a:rPr lang="ru-RU" sz="1800" dirty="0" smtClean="0">
              <a:solidFill>
                <a:schemeClr val="tx1"/>
              </a:solidFill>
            </a:rPr>
            <a:t>Кручение</a:t>
          </a:r>
          <a:endParaRPr lang="ru-RU" sz="1800" dirty="0">
            <a:solidFill>
              <a:schemeClr val="tx1"/>
            </a:solidFill>
          </a:endParaRPr>
        </a:p>
      </dgm:t>
    </dgm:pt>
    <dgm:pt modelId="{2ACDAA24-CC15-4F42-B004-944D99FDD48E}" type="parTrans" cxnId="{AB6715C7-688A-4D08-AB6E-8645C00BAADA}">
      <dgm:prSet/>
      <dgm:spPr/>
      <dgm:t>
        <a:bodyPr/>
        <a:lstStyle/>
        <a:p>
          <a:endParaRPr lang="ru-RU"/>
        </a:p>
      </dgm:t>
    </dgm:pt>
    <dgm:pt modelId="{6E1DB84D-BBB8-4187-AD82-E7D1A9F2FDAA}" type="sibTrans" cxnId="{AB6715C7-688A-4D08-AB6E-8645C00BAADA}">
      <dgm:prSet/>
      <dgm:spPr/>
      <dgm:t>
        <a:bodyPr/>
        <a:lstStyle/>
        <a:p>
          <a:endParaRPr lang="ru-RU"/>
        </a:p>
      </dgm:t>
    </dgm:pt>
    <dgm:pt modelId="{A846CED0-5E54-4C31-BA02-537ABE0B386B}">
      <dgm:prSet phldrT="[Текст]" custT="1"/>
      <dgm:spPr/>
      <dgm:t>
        <a:bodyPr/>
        <a:lstStyle/>
        <a:p>
          <a:r>
            <a:rPr lang="ru-RU" sz="1800" dirty="0" smtClean="0">
              <a:solidFill>
                <a:schemeClr val="tx1"/>
              </a:solidFill>
            </a:rPr>
            <a:t>Горизонтальные перемещения</a:t>
          </a:r>
          <a:endParaRPr lang="ru-RU" sz="1800" dirty="0">
            <a:solidFill>
              <a:schemeClr val="tx1"/>
            </a:solidFill>
          </a:endParaRPr>
        </a:p>
      </dgm:t>
    </dgm:pt>
    <dgm:pt modelId="{A2DF7336-F565-4CD0-915E-2D3CB6B73B8E}" type="parTrans" cxnId="{EF3A0C63-2456-4DEA-B582-FD442DEE9FDE}">
      <dgm:prSet/>
      <dgm:spPr/>
      <dgm:t>
        <a:bodyPr/>
        <a:lstStyle/>
        <a:p>
          <a:endParaRPr lang="ru-RU"/>
        </a:p>
      </dgm:t>
    </dgm:pt>
    <dgm:pt modelId="{E33271C4-C4C1-4516-936D-E13CDE0600FF}" type="sibTrans" cxnId="{EF3A0C63-2456-4DEA-B582-FD442DEE9FDE}">
      <dgm:prSet/>
      <dgm:spPr/>
      <dgm:t>
        <a:bodyPr/>
        <a:lstStyle/>
        <a:p>
          <a:endParaRPr lang="ru-RU"/>
        </a:p>
      </dgm:t>
    </dgm:pt>
    <dgm:pt modelId="{6ED40A2C-A054-4E94-B26E-3A5C9221916C}" type="pres">
      <dgm:prSet presAssocID="{2DB1763F-7593-47C7-BEBC-6764AE97237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E7DF8109-62F8-4F5D-9717-F2932C1F37D6}" type="pres">
      <dgm:prSet presAssocID="{84FC869C-5A67-43B5-918C-78820E726A39}" presName="hierRoot1" presStyleCnt="0">
        <dgm:presLayoutVars>
          <dgm:hierBranch val="init"/>
        </dgm:presLayoutVars>
      </dgm:prSet>
      <dgm:spPr/>
    </dgm:pt>
    <dgm:pt modelId="{863C6561-7978-4323-A1EB-3D2F605DB121}" type="pres">
      <dgm:prSet presAssocID="{84FC869C-5A67-43B5-918C-78820E726A39}" presName="rootComposite1" presStyleCnt="0"/>
      <dgm:spPr/>
    </dgm:pt>
    <dgm:pt modelId="{2C481BB4-0A24-488A-BAD2-394127AEF1D9}" type="pres">
      <dgm:prSet presAssocID="{84FC869C-5A67-43B5-918C-78820E726A39}" presName="rootText1" presStyleLbl="node0" presStyleIdx="0" presStyleCnt="1" custScaleX="719477" custScaleY="21836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107C450-8A3C-4780-BCFB-E3D5A53E01EB}" type="pres">
      <dgm:prSet presAssocID="{84FC869C-5A67-43B5-918C-78820E726A39}" presName="rootConnector1" presStyleLbl="node1" presStyleIdx="0" presStyleCnt="0"/>
      <dgm:spPr/>
      <dgm:t>
        <a:bodyPr/>
        <a:lstStyle/>
        <a:p>
          <a:endParaRPr lang="ru-RU"/>
        </a:p>
      </dgm:t>
    </dgm:pt>
    <dgm:pt modelId="{643F2D81-E09A-426B-808A-8E1B8E0BDE34}" type="pres">
      <dgm:prSet presAssocID="{84FC869C-5A67-43B5-918C-78820E726A39}" presName="hierChild2" presStyleCnt="0"/>
      <dgm:spPr/>
    </dgm:pt>
    <dgm:pt modelId="{4B5CF88D-6BD9-454F-833D-7915401FF681}" type="pres">
      <dgm:prSet presAssocID="{41A2A605-1F13-4B83-BD99-3D4E17F599D6}" presName="Name37" presStyleLbl="parChTrans1D2" presStyleIdx="0" presStyleCnt="4"/>
      <dgm:spPr/>
      <dgm:t>
        <a:bodyPr/>
        <a:lstStyle/>
        <a:p>
          <a:endParaRPr lang="ru-RU"/>
        </a:p>
      </dgm:t>
    </dgm:pt>
    <dgm:pt modelId="{E8B87A03-B1C9-4C9E-A50E-6EB4F641ED95}" type="pres">
      <dgm:prSet presAssocID="{B68AB91C-9258-4BC5-BEA3-DA3F83F6D27E}" presName="hierRoot2" presStyleCnt="0">
        <dgm:presLayoutVars>
          <dgm:hierBranch val="init"/>
        </dgm:presLayoutVars>
      </dgm:prSet>
      <dgm:spPr/>
    </dgm:pt>
    <dgm:pt modelId="{192DF9E2-07AB-449B-9C39-B3D6EC5B6C16}" type="pres">
      <dgm:prSet presAssocID="{B68AB91C-9258-4BC5-BEA3-DA3F83F6D27E}" presName="rootComposite" presStyleCnt="0"/>
      <dgm:spPr/>
    </dgm:pt>
    <dgm:pt modelId="{115022C3-4E3B-44C4-814E-889F3676A7CC}" type="pres">
      <dgm:prSet presAssocID="{B68AB91C-9258-4BC5-BEA3-DA3F83F6D27E}" presName="rootText" presStyleLbl="node2" presStyleIdx="0" presStyleCnt="4" custScaleX="185433" custScaleY="25634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89993B0-91AD-4C9B-A520-3779738A37D8}" type="pres">
      <dgm:prSet presAssocID="{B68AB91C-9258-4BC5-BEA3-DA3F83F6D27E}" presName="rootConnector" presStyleLbl="node2" presStyleIdx="0" presStyleCnt="4"/>
      <dgm:spPr/>
      <dgm:t>
        <a:bodyPr/>
        <a:lstStyle/>
        <a:p>
          <a:endParaRPr lang="ru-RU"/>
        </a:p>
      </dgm:t>
    </dgm:pt>
    <dgm:pt modelId="{B5C85A48-1F86-4D63-ACC2-183AD829D162}" type="pres">
      <dgm:prSet presAssocID="{B68AB91C-9258-4BC5-BEA3-DA3F83F6D27E}" presName="hierChild4" presStyleCnt="0"/>
      <dgm:spPr/>
    </dgm:pt>
    <dgm:pt modelId="{91AF4AB3-FB36-4A31-80FB-0B7D195778C1}" type="pres">
      <dgm:prSet presAssocID="{F64244B0-46A8-4F75-8DEF-301CABBA6B1F}" presName="Name37" presStyleLbl="parChTrans1D3" presStyleIdx="0" presStyleCnt="14"/>
      <dgm:spPr/>
      <dgm:t>
        <a:bodyPr/>
        <a:lstStyle/>
        <a:p>
          <a:endParaRPr lang="ru-RU"/>
        </a:p>
      </dgm:t>
    </dgm:pt>
    <dgm:pt modelId="{ADFCA90B-FB8D-4010-A77A-AD3B77BD4A07}" type="pres">
      <dgm:prSet presAssocID="{9FD6ACEA-378A-4446-8604-B6852FED1160}" presName="hierRoot2" presStyleCnt="0">
        <dgm:presLayoutVars>
          <dgm:hierBranch val="init"/>
        </dgm:presLayoutVars>
      </dgm:prSet>
      <dgm:spPr/>
    </dgm:pt>
    <dgm:pt modelId="{994B016E-2117-488E-BF70-E60227F3BD51}" type="pres">
      <dgm:prSet presAssocID="{9FD6ACEA-378A-4446-8604-B6852FED1160}" presName="rootComposite" presStyleCnt="0"/>
      <dgm:spPr/>
    </dgm:pt>
    <dgm:pt modelId="{06A543AC-6EEE-44D5-9AB2-5B16C5D7168F}" type="pres">
      <dgm:prSet presAssocID="{9FD6ACEA-378A-4446-8604-B6852FED1160}" presName="rootText" presStyleLbl="node3" presStyleIdx="0" presStyleCnt="14" custScaleX="206492" custScaleY="137816" custLinFactNeighborX="7677" custLinFactNeighborY="219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8B47625-31C7-461C-BDAD-A00C61F76AD6}" type="pres">
      <dgm:prSet presAssocID="{9FD6ACEA-378A-4446-8604-B6852FED1160}" presName="rootConnector" presStyleLbl="node3" presStyleIdx="0" presStyleCnt="14"/>
      <dgm:spPr/>
      <dgm:t>
        <a:bodyPr/>
        <a:lstStyle/>
        <a:p>
          <a:endParaRPr lang="ru-RU"/>
        </a:p>
      </dgm:t>
    </dgm:pt>
    <dgm:pt modelId="{ECF43C0B-15B8-4E9C-AA58-5FFA201422B1}" type="pres">
      <dgm:prSet presAssocID="{9FD6ACEA-378A-4446-8604-B6852FED1160}" presName="hierChild4" presStyleCnt="0"/>
      <dgm:spPr/>
    </dgm:pt>
    <dgm:pt modelId="{D574E46C-C39E-4457-9A61-C4324F2738DD}" type="pres">
      <dgm:prSet presAssocID="{9FD6ACEA-378A-4446-8604-B6852FED1160}" presName="hierChild5" presStyleCnt="0"/>
      <dgm:spPr/>
    </dgm:pt>
    <dgm:pt modelId="{ABD3BAE2-7BA3-4176-95BB-F66FE723AE49}" type="pres">
      <dgm:prSet presAssocID="{E1562BDA-803A-46A4-92E0-B9BEAB3825BF}" presName="Name37" presStyleLbl="parChTrans1D3" presStyleIdx="1" presStyleCnt="14"/>
      <dgm:spPr/>
      <dgm:t>
        <a:bodyPr/>
        <a:lstStyle/>
        <a:p>
          <a:endParaRPr lang="ru-RU"/>
        </a:p>
      </dgm:t>
    </dgm:pt>
    <dgm:pt modelId="{2FA2A2E5-E979-43A9-B674-D288FDA5DE9F}" type="pres">
      <dgm:prSet presAssocID="{1D4B5090-096E-4255-AB46-D9C0983846A4}" presName="hierRoot2" presStyleCnt="0">
        <dgm:presLayoutVars>
          <dgm:hierBranch val="init"/>
        </dgm:presLayoutVars>
      </dgm:prSet>
      <dgm:spPr/>
    </dgm:pt>
    <dgm:pt modelId="{471D5655-5D22-4BD4-AB75-C381D0A28F98}" type="pres">
      <dgm:prSet presAssocID="{1D4B5090-096E-4255-AB46-D9C0983846A4}" presName="rootComposite" presStyleCnt="0"/>
      <dgm:spPr/>
    </dgm:pt>
    <dgm:pt modelId="{2A1A884C-1E8E-48D0-87BA-270DC11615EC}" type="pres">
      <dgm:prSet presAssocID="{1D4B5090-096E-4255-AB46-D9C0983846A4}" presName="rootText" presStyleLbl="node3" presStyleIdx="1" presStyleCnt="14" custScaleX="206492" custScaleY="137816" custLinFactNeighborX="7677" custLinFactNeighborY="219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32052B8-479F-46CB-A0EF-F60D92C69BEB}" type="pres">
      <dgm:prSet presAssocID="{1D4B5090-096E-4255-AB46-D9C0983846A4}" presName="rootConnector" presStyleLbl="node3" presStyleIdx="1" presStyleCnt="14"/>
      <dgm:spPr/>
      <dgm:t>
        <a:bodyPr/>
        <a:lstStyle/>
        <a:p>
          <a:endParaRPr lang="ru-RU"/>
        </a:p>
      </dgm:t>
    </dgm:pt>
    <dgm:pt modelId="{62DD216A-595E-48F3-9A67-654D4B6D90D9}" type="pres">
      <dgm:prSet presAssocID="{1D4B5090-096E-4255-AB46-D9C0983846A4}" presName="hierChild4" presStyleCnt="0"/>
      <dgm:spPr/>
    </dgm:pt>
    <dgm:pt modelId="{7AF4A40F-AD92-4378-A25E-7882355C8C14}" type="pres">
      <dgm:prSet presAssocID="{1D4B5090-096E-4255-AB46-D9C0983846A4}" presName="hierChild5" presStyleCnt="0"/>
      <dgm:spPr/>
    </dgm:pt>
    <dgm:pt modelId="{897587A0-8903-4699-AA93-6692275906C9}" type="pres">
      <dgm:prSet presAssocID="{51A9A35A-BB10-497A-92CF-A60D18A6DD23}" presName="Name37" presStyleLbl="parChTrans1D3" presStyleIdx="2" presStyleCnt="14"/>
      <dgm:spPr/>
      <dgm:t>
        <a:bodyPr/>
        <a:lstStyle/>
        <a:p>
          <a:endParaRPr lang="ru-RU"/>
        </a:p>
      </dgm:t>
    </dgm:pt>
    <dgm:pt modelId="{C1675044-0433-4D09-984E-38B19C3CA3F3}" type="pres">
      <dgm:prSet presAssocID="{2A243BE3-3DF8-4507-B2C4-52F3272880A0}" presName="hierRoot2" presStyleCnt="0">
        <dgm:presLayoutVars>
          <dgm:hierBranch val="init"/>
        </dgm:presLayoutVars>
      </dgm:prSet>
      <dgm:spPr/>
    </dgm:pt>
    <dgm:pt modelId="{2B2BBE45-A0BA-4133-A210-122B61FE525C}" type="pres">
      <dgm:prSet presAssocID="{2A243BE3-3DF8-4507-B2C4-52F3272880A0}" presName="rootComposite" presStyleCnt="0"/>
      <dgm:spPr/>
    </dgm:pt>
    <dgm:pt modelId="{E385588D-9386-458F-97C0-A7CD9592B996}" type="pres">
      <dgm:prSet presAssocID="{2A243BE3-3DF8-4507-B2C4-52F3272880A0}" presName="rootText" presStyleLbl="node3" presStyleIdx="2" presStyleCnt="14" custScaleX="206492" custScaleY="137816" custLinFactNeighborX="7677" custLinFactNeighborY="219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373316F-5794-440C-88F7-773CD8B87DBB}" type="pres">
      <dgm:prSet presAssocID="{2A243BE3-3DF8-4507-B2C4-52F3272880A0}" presName="rootConnector" presStyleLbl="node3" presStyleIdx="2" presStyleCnt="14"/>
      <dgm:spPr/>
      <dgm:t>
        <a:bodyPr/>
        <a:lstStyle/>
        <a:p>
          <a:endParaRPr lang="ru-RU"/>
        </a:p>
      </dgm:t>
    </dgm:pt>
    <dgm:pt modelId="{56FB5D63-DCFC-4031-BA9B-ADF4CC457B25}" type="pres">
      <dgm:prSet presAssocID="{2A243BE3-3DF8-4507-B2C4-52F3272880A0}" presName="hierChild4" presStyleCnt="0"/>
      <dgm:spPr/>
    </dgm:pt>
    <dgm:pt modelId="{07F02ACC-78ED-4607-A31D-A1AFBB41D702}" type="pres">
      <dgm:prSet presAssocID="{2A243BE3-3DF8-4507-B2C4-52F3272880A0}" presName="hierChild5" presStyleCnt="0"/>
      <dgm:spPr/>
    </dgm:pt>
    <dgm:pt modelId="{1D3CFED2-5110-44A3-B147-B8FEB0C182A4}" type="pres">
      <dgm:prSet presAssocID="{6D8AA361-3F8A-43BB-BE5B-0A7606508B7E}" presName="Name37" presStyleLbl="parChTrans1D3" presStyleIdx="3" presStyleCnt="14"/>
      <dgm:spPr/>
      <dgm:t>
        <a:bodyPr/>
        <a:lstStyle/>
        <a:p>
          <a:endParaRPr lang="ru-RU"/>
        </a:p>
      </dgm:t>
    </dgm:pt>
    <dgm:pt modelId="{10F0D408-61B3-41B3-9B93-6D59E6D2DE41}" type="pres">
      <dgm:prSet presAssocID="{1D490776-683B-474D-BC58-E01974F5BBBE}" presName="hierRoot2" presStyleCnt="0">
        <dgm:presLayoutVars>
          <dgm:hierBranch val="init"/>
        </dgm:presLayoutVars>
      </dgm:prSet>
      <dgm:spPr/>
    </dgm:pt>
    <dgm:pt modelId="{42A86C82-F323-4A97-92E8-D73D9386D3C7}" type="pres">
      <dgm:prSet presAssocID="{1D490776-683B-474D-BC58-E01974F5BBBE}" presName="rootComposite" presStyleCnt="0"/>
      <dgm:spPr/>
    </dgm:pt>
    <dgm:pt modelId="{D4319E36-B336-44A8-B3C2-498967DD03C1}" type="pres">
      <dgm:prSet presAssocID="{1D490776-683B-474D-BC58-E01974F5BBBE}" presName="rootText" presStyleLbl="node3" presStyleIdx="3" presStyleCnt="14" custScaleX="206492" custScaleY="137816" custLinFactNeighborX="7677" custLinFactNeighborY="219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23C4B97-2AA8-42C2-9B0B-6C3B4D7513BA}" type="pres">
      <dgm:prSet presAssocID="{1D490776-683B-474D-BC58-E01974F5BBBE}" presName="rootConnector" presStyleLbl="node3" presStyleIdx="3" presStyleCnt="14"/>
      <dgm:spPr/>
      <dgm:t>
        <a:bodyPr/>
        <a:lstStyle/>
        <a:p>
          <a:endParaRPr lang="ru-RU"/>
        </a:p>
      </dgm:t>
    </dgm:pt>
    <dgm:pt modelId="{92FE54A3-7E63-4C68-97CE-95B2346B755B}" type="pres">
      <dgm:prSet presAssocID="{1D490776-683B-474D-BC58-E01974F5BBBE}" presName="hierChild4" presStyleCnt="0"/>
      <dgm:spPr/>
    </dgm:pt>
    <dgm:pt modelId="{13A06942-A1FC-4FCA-8CA0-6E598445A0A9}" type="pres">
      <dgm:prSet presAssocID="{1D490776-683B-474D-BC58-E01974F5BBBE}" presName="hierChild5" presStyleCnt="0"/>
      <dgm:spPr/>
    </dgm:pt>
    <dgm:pt modelId="{5DF94A94-C499-423F-8C0A-51A6F2D01423}" type="pres">
      <dgm:prSet presAssocID="{B68AB91C-9258-4BC5-BEA3-DA3F83F6D27E}" presName="hierChild5" presStyleCnt="0"/>
      <dgm:spPr/>
    </dgm:pt>
    <dgm:pt modelId="{FAF9C5BE-DD6D-4B1A-ADE0-659D8D818D30}" type="pres">
      <dgm:prSet presAssocID="{F860C3E5-E3C8-4903-94C0-255271331E77}" presName="Name37" presStyleLbl="parChTrans1D2" presStyleIdx="1" presStyleCnt="4"/>
      <dgm:spPr/>
      <dgm:t>
        <a:bodyPr/>
        <a:lstStyle/>
        <a:p>
          <a:endParaRPr lang="ru-RU"/>
        </a:p>
      </dgm:t>
    </dgm:pt>
    <dgm:pt modelId="{9D9CD787-F2C6-4126-B20B-4950D09DADB5}" type="pres">
      <dgm:prSet presAssocID="{47EB1A96-2177-4CBA-ABC9-C037BC0F5E40}" presName="hierRoot2" presStyleCnt="0">
        <dgm:presLayoutVars>
          <dgm:hierBranch val="init"/>
        </dgm:presLayoutVars>
      </dgm:prSet>
      <dgm:spPr/>
    </dgm:pt>
    <dgm:pt modelId="{AA51D1C1-3681-4F49-A4D2-FED7E78B90F8}" type="pres">
      <dgm:prSet presAssocID="{47EB1A96-2177-4CBA-ABC9-C037BC0F5E40}" presName="rootComposite" presStyleCnt="0"/>
      <dgm:spPr/>
    </dgm:pt>
    <dgm:pt modelId="{1B93527E-8F7D-446F-9EC4-2A878A545B06}" type="pres">
      <dgm:prSet presAssocID="{47EB1A96-2177-4CBA-ABC9-C037BC0F5E40}" presName="rootText" presStyleLbl="node2" presStyleIdx="1" presStyleCnt="4" custScaleX="185433" custScaleY="25634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6A33752-F970-4CCB-A922-B17156DE4B46}" type="pres">
      <dgm:prSet presAssocID="{47EB1A96-2177-4CBA-ABC9-C037BC0F5E40}" presName="rootConnector" presStyleLbl="node2" presStyleIdx="1" presStyleCnt="4"/>
      <dgm:spPr/>
      <dgm:t>
        <a:bodyPr/>
        <a:lstStyle/>
        <a:p>
          <a:endParaRPr lang="ru-RU"/>
        </a:p>
      </dgm:t>
    </dgm:pt>
    <dgm:pt modelId="{2F4469BC-A6B7-4368-ACDA-A8776A052886}" type="pres">
      <dgm:prSet presAssocID="{47EB1A96-2177-4CBA-ABC9-C037BC0F5E40}" presName="hierChild4" presStyleCnt="0"/>
      <dgm:spPr/>
    </dgm:pt>
    <dgm:pt modelId="{1860E654-A3D1-4198-B3B7-FBBA07962BD2}" type="pres">
      <dgm:prSet presAssocID="{44EB22E3-4397-4759-A039-642C1981C8E2}" presName="Name37" presStyleLbl="parChTrans1D3" presStyleIdx="4" presStyleCnt="14"/>
      <dgm:spPr/>
      <dgm:t>
        <a:bodyPr/>
        <a:lstStyle/>
        <a:p>
          <a:endParaRPr lang="ru-RU"/>
        </a:p>
      </dgm:t>
    </dgm:pt>
    <dgm:pt modelId="{ADD3123A-E570-4C5F-A37D-95443E5C49B3}" type="pres">
      <dgm:prSet presAssocID="{F2B4943B-2748-4CDB-9507-633CAADFA327}" presName="hierRoot2" presStyleCnt="0">
        <dgm:presLayoutVars>
          <dgm:hierBranch val="init"/>
        </dgm:presLayoutVars>
      </dgm:prSet>
      <dgm:spPr/>
    </dgm:pt>
    <dgm:pt modelId="{ED4D3482-DA58-44FD-879D-D302C6D771CD}" type="pres">
      <dgm:prSet presAssocID="{F2B4943B-2748-4CDB-9507-633CAADFA327}" presName="rootComposite" presStyleCnt="0"/>
      <dgm:spPr/>
    </dgm:pt>
    <dgm:pt modelId="{0AB570A5-234F-4E7C-97AD-76DD839DF053}" type="pres">
      <dgm:prSet presAssocID="{F2B4943B-2748-4CDB-9507-633CAADFA327}" presName="rootText" presStyleLbl="node3" presStyleIdx="4" presStyleCnt="14" custScaleX="206492" custScaleY="137816" custLinFactNeighborX="7677" custLinFactNeighborY="219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F1D43C4-6355-4D6A-8C9E-370952CA4CB5}" type="pres">
      <dgm:prSet presAssocID="{F2B4943B-2748-4CDB-9507-633CAADFA327}" presName="rootConnector" presStyleLbl="node3" presStyleIdx="4" presStyleCnt="14"/>
      <dgm:spPr/>
      <dgm:t>
        <a:bodyPr/>
        <a:lstStyle/>
        <a:p>
          <a:endParaRPr lang="ru-RU"/>
        </a:p>
      </dgm:t>
    </dgm:pt>
    <dgm:pt modelId="{609C34B4-B479-48F1-8C46-1409EFC1053E}" type="pres">
      <dgm:prSet presAssocID="{F2B4943B-2748-4CDB-9507-633CAADFA327}" presName="hierChild4" presStyleCnt="0"/>
      <dgm:spPr/>
    </dgm:pt>
    <dgm:pt modelId="{40F6F4D4-58C5-48E7-A2A6-B8910CE8C939}" type="pres">
      <dgm:prSet presAssocID="{F2B4943B-2748-4CDB-9507-633CAADFA327}" presName="hierChild5" presStyleCnt="0"/>
      <dgm:spPr/>
    </dgm:pt>
    <dgm:pt modelId="{61F00849-178C-4446-A3ED-7B066BE02658}" type="pres">
      <dgm:prSet presAssocID="{A581B0A4-47DD-4903-AD7F-5EB7E9DDDDC6}" presName="Name37" presStyleLbl="parChTrans1D3" presStyleIdx="5" presStyleCnt="14"/>
      <dgm:spPr/>
      <dgm:t>
        <a:bodyPr/>
        <a:lstStyle/>
        <a:p>
          <a:endParaRPr lang="ru-RU"/>
        </a:p>
      </dgm:t>
    </dgm:pt>
    <dgm:pt modelId="{A98116D6-8430-430D-A755-6B5E9AE3339C}" type="pres">
      <dgm:prSet presAssocID="{4E0F8FE0-7725-4CF1-8601-8187BA9B92AB}" presName="hierRoot2" presStyleCnt="0">
        <dgm:presLayoutVars>
          <dgm:hierBranch val="init"/>
        </dgm:presLayoutVars>
      </dgm:prSet>
      <dgm:spPr/>
    </dgm:pt>
    <dgm:pt modelId="{F7195241-60A9-4F58-BF8E-D5B724D4DE5B}" type="pres">
      <dgm:prSet presAssocID="{4E0F8FE0-7725-4CF1-8601-8187BA9B92AB}" presName="rootComposite" presStyleCnt="0"/>
      <dgm:spPr/>
    </dgm:pt>
    <dgm:pt modelId="{635BC71E-9054-493E-8694-ECECA162C430}" type="pres">
      <dgm:prSet presAssocID="{4E0F8FE0-7725-4CF1-8601-8187BA9B92AB}" presName="rootText" presStyleLbl="node3" presStyleIdx="5" presStyleCnt="14" custScaleX="206492" custScaleY="137816" custLinFactNeighborX="7677" custLinFactNeighborY="219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90589FD-B5A0-4ABB-8B11-7B2E5EB4FE2A}" type="pres">
      <dgm:prSet presAssocID="{4E0F8FE0-7725-4CF1-8601-8187BA9B92AB}" presName="rootConnector" presStyleLbl="node3" presStyleIdx="5" presStyleCnt="14"/>
      <dgm:spPr/>
      <dgm:t>
        <a:bodyPr/>
        <a:lstStyle/>
        <a:p>
          <a:endParaRPr lang="ru-RU"/>
        </a:p>
      </dgm:t>
    </dgm:pt>
    <dgm:pt modelId="{AEF53E71-4DB4-4003-82E6-7FDE83FE07F5}" type="pres">
      <dgm:prSet presAssocID="{4E0F8FE0-7725-4CF1-8601-8187BA9B92AB}" presName="hierChild4" presStyleCnt="0"/>
      <dgm:spPr/>
    </dgm:pt>
    <dgm:pt modelId="{671E0555-3609-4C3E-9B1B-869100CEC4DF}" type="pres">
      <dgm:prSet presAssocID="{4E0F8FE0-7725-4CF1-8601-8187BA9B92AB}" presName="hierChild5" presStyleCnt="0"/>
      <dgm:spPr/>
    </dgm:pt>
    <dgm:pt modelId="{43063DD8-EC2B-42BC-B35E-1B4325970B81}" type="pres">
      <dgm:prSet presAssocID="{47EB1A96-2177-4CBA-ABC9-C037BC0F5E40}" presName="hierChild5" presStyleCnt="0"/>
      <dgm:spPr/>
    </dgm:pt>
    <dgm:pt modelId="{86CDED41-1C79-4C2A-9B27-F73CBB2A0C7A}" type="pres">
      <dgm:prSet presAssocID="{B539CED7-83AF-40F2-B817-FC55C247F3AB}" presName="Name37" presStyleLbl="parChTrans1D2" presStyleIdx="2" presStyleCnt="4"/>
      <dgm:spPr/>
      <dgm:t>
        <a:bodyPr/>
        <a:lstStyle/>
        <a:p>
          <a:endParaRPr lang="ru-RU"/>
        </a:p>
      </dgm:t>
    </dgm:pt>
    <dgm:pt modelId="{E4CC2D16-6918-45B0-89F6-D8A5F07D1D21}" type="pres">
      <dgm:prSet presAssocID="{3E64B9DF-8001-4C57-AC58-2114E3D29B18}" presName="hierRoot2" presStyleCnt="0">
        <dgm:presLayoutVars>
          <dgm:hierBranch val="init"/>
        </dgm:presLayoutVars>
      </dgm:prSet>
      <dgm:spPr/>
    </dgm:pt>
    <dgm:pt modelId="{B2A48BA9-B989-47FF-AC95-DAFB22BA7852}" type="pres">
      <dgm:prSet presAssocID="{3E64B9DF-8001-4C57-AC58-2114E3D29B18}" presName="rootComposite" presStyleCnt="0"/>
      <dgm:spPr/>
    </dgm:pt>
    <dgm:pt modelId="{F04EF822-4B77-47E5-8FE3-395B4522F877}" type="pres">
      <dgm:prSet presAssocID="{3E64B9DF-8001-4C57-AC58-2114E3D29B18}" presName="rootText" presStyleLbl="node2" presStyleIdx="2" presStyleCnt="4" custScaleX="212574" custScaleY="25634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E5F070F-1150-41F7-BBDF-D2420CAC94B4}" type="pres">
      <dgm:prSet presAssocID="{3E64B9DF-8001-4C57-AC58-2114E3D29B18}" presName="rootConnector" presStyleLbl="node2" presStyleIdx="2" presStyleCnt="4"/>
      <dgm:spPr/>
      <dgm:t>
        <a:bodyPr/>
        <a:lstStyle/>
        <a:p>
          <a:endParaRPr lang="ru-RU"/>
        </a:p>
      </dgm:t>
    </dgm:pt>
    <dgm:pt modelId="{8418530D-7955-4AA8-B3EF-F908C5144898}" type="pres">
      <dgm:prSet presAssocID="{3E64B9DF-8001-4C57-AC58-2114E3D29B18}" presName="hierChild4" presStyleCnt="0"/>
      <dgm:spPr/>
    </dgm:pt>
    <dgm:pt modelId="{F2ED5C5E-0376-4E1E-9B43-17C08887C2EE}" type="pres">
      <dgm:prSet presAssocID="{E5399338-F89C-4DB5-BBB9-64B88044442E}" presName="Name37" presStyleLbl="parChTrans1D3" presStyleIdx="6" presStyleCnt="14"/>
      <dgm:spPr/>
      <dgm:t>
        <a:bodyPr/>
        <a:lstStyle/>
        <a:p>
          <a:endParaRPr lang="ru-RU"/>
        </a:p>
      </dgm:t>
    </dgm:pt>
    <dgm:pt modelId="{33C30933-BB97-46BE-98CE-AE892857710D}" type="pres">
      <dgm:prSet presAssocID="{24F17613-8C66-427B-8408-678F7860A450}" presName="hierRoot2" presStyleCnt="0">
        <dgm:presLayoutVars>
          <dgm:hierBranch val="init"/>
        </dgm:presLayoutVars>
      </dgm:prSet>
      <dgm:spPr/>
    </dgm:pt>
    <dgm:pt modelId="{F529A8EF-4EF1-42DA-A454-E75C3893B85A}" type="pres">
      <dgm:prSet presAssocID="{24F17613-8C66-427B-8408-678F7860A450}" presName="rootComposite" presStyleCnt="0"/>
      <dgm:spPr/>
    </dgm:pt>
    <dgm:pt modelId="{8D8C0479-9A2C-4B28-AA01-34FACE8A7B48}" type="pres">
      <dgm:prSet presAssocID="{24F17613-8C66-427B-8408-678F7860A450}" presName="rootText" presStyleLbl="node3" presStyleIdx="6" presStyleCnt="14" custScaleX="176587" custScaleY="13506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F9BA35A-8230-44B9-8E99-F38914D08663}" type="pres">
      <dgm:prSet presAssocID="{24F17613-8C66-427B-8408-678F7860A450}" presName="rootConnector" presStyleLbl="node3" presStyleIdx="6" presStyleCnt="14"/>
      <dgm:spPr/>
      <dgm:t>
        <a:bodyPr/>
        <a:lstStyle/>
        <a:p>
          <a:endParaRPr lang="ru-RU"/>
        </a:p>
      </dgm:t>
    </dgm:pt>
    <dgm:pt modelId="{0C5FA22D-DF8D-40DD-A66D-38E76F514E32}" type="pres">
      <dgm:prSet presAssocID="{24F17613-8C66-427B-8408-678F7860A450}" presName="hierChild4" presStyleCnt="0"/>
      <dgm:spPr/>
    </dgm:pt>
    <dgm:pt modelId="{F5891DDD-5681-40F2-9FDA-51A20DAE9C5A}" type="pres">
      <dgm:prSet presAssocID="{24F17613-8C66-427B-8408-678F7860A450}" presName="hierChild5" presStyleCnt="0"/>
      <dgm:spPr/>
    </dgm:pt>
    <dgm:pt modelId="{2427C1FF-721B-4F66-999A-A4E36CAB72FC}" type="pres">
      <dgm:prSet presAssocID="{E84112C7-5EF9-4080-93DC-C751CF3CE40E}" presName="Name37" presStyleLbl="parChTrans1D3" presStyleIdx="7" presStyleCnt="14"/>
      <dgm:spPr/>
      <dgm:t>
        <a:bodyPr/>
        <a:lstStyle/>
        <a:p>
          <a:endParaRPr lang="ru-RU"/>
        </a:p>
      </dgm:t>
    </dgm:pt>
    <dgm:pt modelId="{3D410220-F455-45CB-B83F-60680121F7D9}" type="pres">
      <dgm:prSet presAssocID="{7B0C065E-DA4C-4BBD-830A-0414A5FD3F9C}" presName="hierRoot2" presStyleCnt="0">
        <dgm:presLayoutVars>
          <dgm:hierBranch val="init"/>
        </dgm:presLayoutVars>
      </dgm:prSet>
      <dgm:spPr/>
    </dgm:pt>
    <dgm:pt modelId="{CA092F92-0EEC-4233-A9A9-0E5AA22C1B92}" type="pres">
      <dgm:prSet presAssocID="{7B0C065E-DA4C-4BBD-830A-0414A5FD3F9C}" presName="rootComposite" presStyleCnt="0"/>
      <dgm:spPr/>
    </dgm:pt>
    <dgm:pt modelId="{ED623855-BFD9-440E-8A65-0D9344901F04}" type="pres">
      <dgm:prSet presAssocID="{7B0C065E-DA4C-4BBD-830A-0414A5FD3F9C}" presName="rootText" presStyleLbl="node3" presStyleIdx="7" presStyleCnt="14" custScaleX="176587" custScaleY="13506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60D4826-F1C0-4249-AF59-228211BF47D8}" type="pres">
      <dgm:prSet presAssocID="{7B0C065E-DA4C-4BBD-830A-0414A5FD3F9C}" presName="rootConnector" presStyleLbl="node3" presStyleIdx="7" presStyleCnt="14"/>
      <dgm:spPr/>
      <dgm:t>
        <a:bodyPr/>
        <a:lstStyle/>
        <a:p>
          <a:endParaRPr lang="ru-RU"/>
        </a:p>
      </dgm:t>
    </dgm:pt>
    <dgm:pt modelId="{5EE6460A-207B-4973-BFC4-C3FBCD0BDF87}" type="pres">
      <dgm:prSet presAssocID="{7B0C065E-DA4C-4BBD-830A-0414A5FD3F9C}" presName="hierChild4" presStyleCnt="0"/>
      <dgm:spPr/>
    </dgm:pt>
    <dgm:pt modelId="{2BD75A55-4510-4F00-B244-A6EAB04DBE6C}" type="pres">
      <dgm:prSet presAssocID="{7B0C065E-DA4C-4BBD-830A-0414A5FD3F9C}" presName="hierChild5" presStyleCnt="0"/>
      <dgm:spPr/>
    </dgm:pt>
    <dgm:pt modelId="{32430E62-F29A-41C9-BA6F-8331095E67E9}" type="pres">
      <dgm:prSet presAssocID="{F85C6BA0-DD05-43A7-A11F-DF5108A1E4B0}" presName="Name37" presStyleLbl="parChTrans1D3" presStyleIdx="8" presStyleCnt="14"/>
      <dgm:spPr/>
      <dgm:t>
        <a:bodyPr/>
        <a:lstStyle/>
        <a:p>
          <a:endParaRPr lang="ru-RU"/>
        </a:p>
      </dgm:t>
    </dgm:pt>
    <dgm:pt modelId="{6EC5979A-D207-4646-B47F-86C0E145A029}" type="pres">
      <dgm:prSet presAssocID="{9EB6CC72-5C7E-4E8F-B658-39F6A21A59E3}" presName="hierRoot2" presStyleCnt="0">
        <dgm:presLayoutVars>
          <dgm:hierBranch val="init"/>
        </dgm:presLayoutVars>
      </dgm:prSet>
      <dgm:spPr/>
    </dgm:pt>
    <dgm:pt modelId="{1B07C6E9-7F5E-40C7-9EB6-AB617B68304E}" type="pres">
      <dgm:prSet presAssocID="{9EB6CC72-5C7E-4E8F-B658-39F6A21A59E3}" presName="rootComposite" presStyleCnt="0"/>
      <dgm:spPr/>
    </dgm:pt>
    <dgm:pt modelId="{0374A77E-90CD-42FC-850D-8D6035AEE496}" type="pres">
      <dgm:prSet presAssocID="{9EB6CC72-5C7E-4E8F-B658-39F6A21A59E3}" presName="rootText" presStyleLbl="node3" presStyleIdx="8" presStyleCnt="14" custScaleX="176587" custScaleY="13506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E27836E-AAD4-4865-8B8C-AB9F5E852AAA}" type="pres">
      <dgm:prSet presAssocID="{9EB6CC72-5C7E-4E8F-B658-39F6A21A59E3}" presName="rootConnector" presStyleLbl="node3" presStyleIdx="8" presStyleCnt="14"/>
      <dgm:spPr/>
      <dgm:t>
        <a:bodyPr/>
        <a:lstStyle/>
        <a:p>
          <a:endParaRPr lang="ru-RU"/>
        </a:p>
      </dgm:t>
    </dgm:pt>
    <dgm:pt modelId="{8ACCB4D8-6ED6-424C-B537-D07FE64B9211}" type="pres">
      <dgm:prSet presAssocID="{9EB6CC72-5C7E-4E8F-B658-39F6A21A59E3}" presName="hierChild4" presStyleCnt="0"/>
      <dgm:spPr/>
    </dgm:pt>
    <dgm:pt modelId="{93C2C278-7859-4941-B6F3-4C88F61BF5BB}" type="pres">
      <dgm:prSet presAssocID="{9EB6CC72-5C7E-4E8F-B658-39F6A21A59E3}" presName="hierChild5" presStyleCnt="0"/>
      <dgm:spPr/>
    </dgm:pt>
    <dgm:pt modelId="{4BDB9B0C-6919-4D08-A2C7-5029A73B8CE6}" type="pres">
      <dgm:prSet presAssocID="{2ACDAA24-CC15-4F42-B004-944D99FDD48E}" presName="Name37" presStyleLbl="parChTrans1D3" presStyleIdx="9" presStyleCnt="14"/>
      <dgm:spPr/>
      <dgm:t>
        <a:bodyPr/>
        <a:lstStyle/>
        <a:p>
          <a:endParaRPr lang="ru-RU"/>
        </a:p>
      </dgm:t>
    </dgm:pt>
    <dgm:pt modelId="{148C55D5-4E52-42B5-973A-07862A2D9DFE}" type="pres">
      <dgm:prSet presAssocID="{2716EEC5-F7C5-4DBE-A717-6B43B0F23579}" presName="hierRoot2" presStyleCnt="0">
        <dgm:presLayoutVars>
          <dgm:hierBranch val="init"/>
        </dgm:presLayoutVars>
      </dgm:prSet>
      <dgm:spPr/>
    </dgm:pt>
    <dgm:pt modelId="{CCC06ABC-D849-4A20-AB8B-73B4D5717342}" type="pres">
      <dgm:prSet presAssocID="{2716EEC5-F7C5-4DBE-A717-6B43B0F23579}" presName="rootComposite" presStyleCnt="0"/>
      <dgm:spPr/>
    </dgm:pt>
    <dgm:pt modelId="{30384C94-4A92-46C4-A250-8F14EC29A9BE}" type="pres">
      <dgm:prSet presAssocID="{2716EEC5-F7C5-4DBE-A717-6B43B0F23579}" presName="rootText" presStyleLbl="node3" presStyleIdx="9" presStyleCnt="14" custScaleX="176587" custScaleY="13506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703F8CC-D9AE-40AF-82A6-E8EFD64B49EC}" type="pres">
      <dgm:prSet presAssocID="{2716EEC5-F7C5-4DBE-A717-6B43B0F23579}" presName="rootConnector" presStyleLbl="node3" presStyleIdx="9" presStyleCnt="14"/>
      <dgm:spPr/>
      <dgm:t>
        <a:bodyPr/>
        <a:lstStyle/>
        <a:p>
          <a:endParaRPr lang="ru-RU"/>
        </a:p>
      </dgm:t>
    </dgm:pt>
    <dgm:pt modelId="{468FB71B-4C2A-4A3B-9EC7-DEF083A29F7C}" type="pres">
      <dgm:prSet presAssocID="{2716EEC5-F7C5-4DBE-A717-6B43B0F23579}" presName="hierChild4" presStyleCnt="0"/>
      <dgm:spPr/>
    </dgm:pt>
    <dgm:pt modelId="{5EF34BC6-4529-4A65-9375-4FE4BDBE2041}" type="pres">
      <dgm:prSet presAssocID="{2716EEC5-F7C5-4DBE-A717-6B43B0F23579}" presName="hierChild5" presStyleCnt="0"/>
      <dgm:spPr/>
    </dgm:pt>
    <dgm:pt modelId="{CFB5C9E2-DE62-4668-BC50-2628B034DE05}" type="pres">
      <dgm:prSet presAssocID="{A2DF7336-F565-4CD0-915E-2D3CB6B73B8E}" presName="Name37" presStyleLbl="parChTrans1D3" presStyleIdx="10" presStyleCnt="14"/>
      <dgm:spPr/>
      <dgm:t>
        <a:bodyPr/>
        <a:lstStyle/>
        <a:p>
          <a:endParaRPr lang="ru-RU"/>
        </a:p>
      </dgm:t>
    </dgm:pt>
    <dgm:pt modelId="{AB0EC89E-CF92-41FB-81FE-315111507E06}" type="pres">
      <dgm:prSet presAssocID="{A846CED0-5E54-4C31-BA02-537ABE0B386B}" presName="hierRoot2" presStyleCnt="0">
        <dgm:presLayoutVars>
          <dgm:hierBranch val="init"/>
        </dgm:presLayoutVars>
      </dgm:prSet>
      <dgm:spPr/>
    </dgm:pt>
    <dgm:pt modelId="{103FBC73-17D7-4F9D-96F8-AF7850C351C7}" type="pres">
      <dgm:prSet presAssocID="{A846CED0-5E54-4C31-BA02-537ABE0B386B}" presName="rootComposite" presStyleCnt="0"/>
      <dgm:spPr/>
    </dgm:pt>
    <dgm:pt modelId="{72A427D9-BA8A-4D1B-AF28-3C489292095E}" type="pres">
      <dgm:prSet presAssocID="{A846CED0-5E54-4C31-BA02-537ABE0B386B}" presName="rootText" presStyleLbl="node3" presStyleIdx="10" presStyleCnt="14" custScaleX="282363" custScaleY="13506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3C5D7AB-82D5-4F6A-AE4F-3F4D574009A1}" type="pres">
      <dgm:prSet presAssocID="{A846CED0-5E54-4C31-BA02-537ABE0B386B}" presName="rootConnector" presStyleLbl="node3" presStyleIdx="10" presStyleCnt="14"/>
      <dgm:spPr/>
      <dgm:t>
        <a:bodyPr/>
        <a:lstStyle/>
        <a:p>
          <a:endParaRPr lang="ru-RU"/>
        </a:p>
      </dgm:t>
    </dgm:pt>
    <dgm:pt modelId="{7BD7BB1C-6C34-4CA7-BCD6-19D32E0951A0}" type="pres">
      <dgm:prSet presAssocID="{A846CED0-5E54-4C31-BA02-537ABE0B386B}" presName="hierChild4" presStyleCnt="0"/>
      <dgm:spPr/>
    </dgm:pt>
    <dgm:pt modelId="{CFDCA3C3-078E-4A6F-86CD-D42FA746544C}" type="pres">
      <dgm:prSet presAssocID="{A846CED0-5E54-4C31-BA02-537ABE0B386B}" presName="hierChild5" presStyleCnt="0"/>
      <dgm:spPr/>
    </dgm:pt>
    <dgm:pt modelId="{392EB219-8661-4F96-821A-C7EBE3AFB6E3}" type="pres">
      <dgm:prSet presAssocID="{3E64B9DF-8001-4C57-AC58-2114E3D29B18}" presName="hierChild5" presStyleCnt="0"/>
      <dgm:spPr/>
    </dgm:pt>
    <dgm:pt modelId="{426BCBCC-F072-4CFC-B9DF-DFCB070302E5}" type="pres">
      <dgm:prSet presAssocID="{5A802B06-3759-4E91-B01F-EA8AF536210E}" presName="Name37" presStyleLbl="parChTrans1D2" presStyleIdx="3" presStyleCnt="4"/>
      <dgm:spPr/>
      <dgm:t>
        <a:bodyPr/>
        <a:lstStyle/>
        <a:p>
          <a:endParaRPr lang="ru-RU"/>
        </a:p>
      </dgm:t>
    </dgm:pt>
    <dgm:pt modelId="{16543D32-D71A-406C-AB31-4F1BDC08E0F1}" type="pres">
      <dgm:prSet presAssocID="{FC762F94-7A9B-4C14-9470-FEA23A28568C}" presName="hierRoot2" presStyleCnt="0">
        <dgm:presLayoutVars>
          <dgm:hierBranch val="init"/>
        </dgm:presLayoutVars>
      </dgm:prSet>
      <dgm:spPr/>
    </dgm:pt>
    <dgm:pt modelId="{AB7401AB-ABCD-43E2-BC4C-E60C6B0764F6}" type="pres">
      <dgm:prSet presAssocID="{FC762F94-7A9B-4C14-9470-FEA23A28568C}" presName="rootComposite" presStyleCnt="0"/>
      <dgm:spPr/>
    </dgm:pt>
    <dgm:pt modelId="{D08A996C-BC74-4AA6-9F07-A76FB3CD5843}" type="pres">
      <dgm:prSet presAssocID="{FC762F94-7A9B-4C14-9470-FEA23A28568C}" presName="rootText" presStyleLbl="node2" presStyleIdx="3" presStyleCnt="4" custScaleX="185433" custScaleY="25634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89AD595-39A6-4BA6-8078-CD1D6D2BF02B}" type="pres">
      <dgm:prSet presAssocID="{FC762F94-7A9B-4C14-9470-FEA23A28568C}" presName="rootConnector" presStyleLbl="node2" presStyleIdx="3" presStyleCnt="4"/>
      <dgm:spPr/>
      <dgm:t>
        <a:bodyPr/>
        <a:lstStyle/>
        <a:p>
          <a:endParaRPr lang="ru-RU"/>
        </a:p>
      </dgm:t>
    </dgm:pt>
    <dgm:pt modelId="{438BD5A7-D3CD-4345-A297-AF7E9BA5B324}" type="pres">
      <dgm:prSet presAssocID="{FC762F94-7A9B-4C14-9470-FEA23A28568C}" presName="hierChild4" presStyleCnt="0"/>
      <dgm:spPr/>
    </dgm:pt>
    <dgm:pt modelId="{32E977C8-8E2F-42B4-90D1-916530399225}" type="pres">
      <dgm:prSet presAssocID="{BEE97481-58DA-417D-A883-B7F343077EDA}" presName="Name37" presStyleLbl="parChTrans1D3" presStyleIdx="11" presStyleCnt="14"/>
      <dgm:spPr/>
      <dgm:t>
        <a:bodyPr/>
        <a:lstStyle/>
        <a:p>
          <a:endParaRPr lang="ru-RU"/>
        </a:p>
      </dgm:t>
    </dgm:pt>
    <dgm:pt modelId="{2E90CC44-01AD-4BAB-B082-B44694F7C695}" type="pres">
      <dgm:prSet presAssocID="{6987094C-C177-446B-9256-05DA11830030}" presName="hierRoot2" presStyleCnt="0">
        <dgm:presLayoutVars>
          <dgm:hierBranch val="init"/>
        </dgm:presLayoutVars>
      </dgm:prSet>
      <dgm:spPr/>
    </dgm:pt>
    <dgm:pt modelId="{B6D2D941-DC66-43A8-8771-9D0931C92EB4}" type="pres">
      <dgm:prSet presAssocID="{6987094C-C177-446B-9256-05DA11830030}" presName="rootComposite" presStyleCnt="0"/>
      <dgm:spPr/>
    </dgm:pt>
    <dgm:pt modelId="{D4B13F18-A148-427E-B4F1-43083C1A59F9}" type="pres">
      <dgm:prSet presAssocID="{6987094C-C177-446B-9256-05DA11830030}" presName="rootText" presStyleLbl="node3" presStyleIdx="11" presStyleCnt="14" custScaleX="206492" custScaleY="137816" custLinFactNeighborX="7677" custLinFactNeighborY="219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430A987-BE02-446E-8133-3B817657AF14}" type="pres">
      <dgm:prSet presAssocID="{6987094C-C177-446B-9256-05DA11830030}" presName="rootConnector" presStyleLbl="node3" presStyleIdx="11" presStyleCnt="14"/>
      <dgm:spPr/>
      <dgm:t>
        <a:bodyPr/>
        <a:lstStyle/>
        <a:p>
          <a:endParaRPr lang="ru-RU"/>
        </a:p>
      </dgm:t>
    </dgm:pt>
    <dgm:pt modelId="{E9CBBEA0-0DF3-4AB1-8634-EC3F6E9CDED7}" type="pres">
      <dgm:prSet presAssocID="{6987094C-C177-446B-9256-05DA11830030}" presName="hierChild4" presStyleCnt="0"/>
      <dgm:spPr/>
    </dgm:pt>
    <dgm:pt modelId="{32EFF9BD-F4A2-4906-8FE9-A9C16BBECD5A}" type="pres">
      <dgm:prSet presAssocID="{6987094C-C177-446B-9256-05DA11830030}" presName="hierChild5" presStyleCnt="0"/>
      <dgm:spPr/>
    </dgm:pt>
    <dgm:pt modelId="{F317D746-87F0-4802-8A1A-7E212EB71015}" type="pres">
      <dgm:prSet presAssocID="{C29E5DF7-A5F8-4BFC-B820-087F13981E0C}" presName="Name37" presStyleLbl="parChTrans1D3" presStyleIdx="12" presStyleCnt="14"/>
      <dgm:spPr/>
      <dgm:t>
        <a:bodyPr/>
        <a:lstStyle/>
        <a:p>
          <a:endParaRPr lang="ru-RU"/>
        </a:p>
      </dgm:t>
    </dgm:pt>
    <dgm:pt modelId="{4C800B94-C849-4D09-81AF-35C1805CF4C0}" type="pres">
      <dgm:prSet presAssocID="{551DBAB7-DFF3-46F4-BDCE-0C67712350B2}" presName="hierRoot2" presStyleCnt="0">
        <dgm:presLayoutVars>
          <dgm:hierBranch val="init"/>
        </dgm:presLayoutVars>
      </dgm:prSet>
      <dgm:spPr/>
    </dgm:pt>
    <dgm:pt modelId="{F661988A-4D45-4838-B829-DFB2A62FC7FE}" type="pres">
      <dgm:prSet presAssocID="{551DBAB7-DFF3-46F4-BDCE-0C67712350B2}" presName="rootComposite" presStyleCnt="0"/>
      <dgm:spPr/>
    </dgm:pt>
    <dgm:pt modelId="{B899AFF8-76AA-4C01-8079-6FEDE6AEBA63}" type="pres">
      <dgm:prSet presAssocID="{551DBAB7-DFF3-46F4-BDCE-0C67712350B2}" presName="rootText" presStyleLbl="node3" presStyleIdx="12" presStyleCnt="14" custScaleX="206492" custScaleY="137816" custLinFactNeighborX="7677" custLinFactNeighborY="219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161103E-CD4F-4400-9AA1-2F085DD59C89}" type="pres">
      <dgm:prSet presAssocID="{551DBAB7-DFF3-46F4-BDCE-0C67712350B2}" presName="rootConnector" presStyleLbl="node3" presStyleIdx="12" presStyleCnt="14"/>
      <dgm:spPr/>
      <dgm:t>
        <a:bodyPr/>
        <a:lstStyle/>
        <a:p>
          <a:endParaRPr lang="ru-RU"/>
        </a:p>
      </dgm:t>
    </dgm:pt>
    <dgm:pt modelId="{E1713FCB-BB61-4960-9E0D-549B0A762C0C}" type="pres">
      <dgm:prSet presAssocID="{551DBAB7-DFF3-46F4-BDCE-0C67712350B2}" presName="hierChild4" presStyleCnt="0"/>
      <dgm:spPr/>
    </dgm:pt>
    <dgm:pt modelId="{78285486-8462-4790-BD50-48867E5DDD4A}" type="pres">
      <dgm:prSet presAssocID="{551DBAB7-DFF3-46F4-BDCE-0C67712350B2}" presName="hierChild5" presStyleCnt="0"/>
      <dgm:spPr/>
    </dgm:pt>
    <dgm:pt modelId="{CDF4089B-C578-48B9-AFFD-776D893CEF4D}" type="pres">
      <dgm:prSet presAssocID="{A33C9EFE-9DC5-435C-B443-04F1B2B79A1E}" presName="Name37" presStyleLbl="parChTrans1D3" presStyleIdx="13" presStyleCnt="14"/>
      <dgm:spPr/>
      <dgm:t>
        <a:bodyPr/>
        <a:lstStyle/>
        <a:p>
          <a:endParaRPr lang="ru-RU"/>
        </a:p>
      </dgm:t>
    </dgm:pt>
    <dgm:pt modelId="{1C32BBC6-A55C-4FD7-AAB4-E394DF7F9E55}" type="pres">
      <dgm:prSet presAssocID="{B0DEA908-4B0D-4B53-847D-35711C9496F8}" presName="hierRoot2" presStyleCnt="0">
        <dgm:presLayoutVars>
          <dgm:hierBranch val="init"/>
        </dgm:presLayoutVars>
      </dgm:prSet>
      <dgm:spPr/>
    </dgm:pt>
    <dgm:pt modelId="{B3DBCF73-1ABC-4775-8D9B-6CD25042AF68}" type="pres">
      <dgm:prSet presAssocID="{B0DEA908-4B0D-4B53-847D-35711C9496F8}" presName="rootComposite" presStyleCnt="0"/>
      <dgm:spPr/>
    </dgm:pt>
    <dgm:pt modelId="{59676749-8189-4D50-8C14-D70AC58D4661}" type="pres">
      <dgm:prSet presAssocID="{B0DEA908-4B0D-4B53-847D-35711C9496F8}" presName="rootText" presStyleLbl="node3" presStyleIdx="13" presStyleCnt="14" custScaleX="206492" custScaleY="137816" custLinFactNeighborX="7677" custLinFactNeighborY="219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A670573-A728-47E0-8EBF-C46340A57E5E}" type="pres">
      <dgm:prSet presAssocID="{B0DEA908-4B0D-4B53-847D-35711C9496F8}" presName="rootConnector" presStyleLbl="node3" presStyleIdx="13" presStyleCnt="14"/>
      <dgm:spPr/>
      <dgm:t>
        <a:bodyPr/>
        <a:lstStyle/>
        <a:p>
          <a:endParaRPr lang="ru-RU"/>
        </a:p>
      </dgm:t>
    </dgm:pt>
    <dgm:pt modelId="{04E906A6-E229-4B9F-BAB5-E779019CBAAE}" type="pres">
      <dgm:prSet presAssocID="{B0DEA908-4B0D-4B53-847D-35711C9496F8}" presName="hierChild4" presStyleCnt="0"/>
      <dgm:spPr/>
    </dgm:pt>
    <dgm:pt modelId="{B1B15FD6-0591-438C-8CB5-26DBE3530AF7}" type="pres">
      <dgm:prSet presAssocID="{B0DEA908-4B0D-4B53-847D-35711C9496F8}" presName="hierChild5" presStyleCnt="0"/>
      <dgm:spPr/>
    </dgm:pt>
    <dgm:pt modelId="{FBB49D5D-FF81-4D2B-BA64-94FFE8B12D53}" type="pres">
      <dgm:prSet presAssocID="{FC762F94-7A9B-4C14-9470-FEA23A28568C}" presName="hierChild5" presStyleCnt="0"/>
      <dgm:spPr/>
    </dgm:pt>
    <dgm:pt modelId="{118933C5-5322-4B51-957D-C1365349F603}" type="pres">
      <dgm:prSet presAssocID="{84FC869C-5A67-43B5-918C-78820E726A39}" presName="hierChild3" presStyleCnt="0"/>
      <dgm:spPr/>
    </dgm:pt>
  </dgm:ptLst>
  <dgm:cxnLst>
    <dgm:cxn modelId="{3D7362F7-78C0-47BE-B30E-B91ADFEFDD95}" type="presOf" srcId="{A581B0A4-47DD-4903-AD7F-5EB7E9DDDDC6}" destId="{61F00849-178C-4446-A3ED-7B066BE02658}" srcOrd="0" destOrd="0" presId="urn:microsoft.com/office/officeart/2005/8/layout/orgChart1"/>
    <dgm:cxn modelId="{16A46454-94CC-4362-8E86-2547DA5A4A42}" type="presOf" srcId="{24F17613-8C66-427B-8408-678F7860A450}" destId="{8D8C0479-9A2C-4B28-AA01-34FACE8A7B48}" srcOrd="0" destOrd="0" presId="urn:microsoft.com/office/officeart/2005/8/layout/orgChart1"/>
    <dgm:cxn modelId="{AB6715C7-688A-4D08-AB6E-8645C00BAADA}" srcId="{3E64B9DF-8001-4C57-AC58-2114E3D29B18}" destId="{2716EEC5-F7C5-4DBE-A717-6B43B0F23579}" srcOrd="3" destOrd="0" parTransId="{2ACDAA24-CC15-4F42-B004-944D99FDD48E}" sibTransId="{6E1DB84D-BBB8-4187-AD82-E7D1A9F2FDAA}"/>
    <dgm:cxn modelId="{7142A4A5-7DD2-4781-99E2-C492D9E1855E}" type="presOf" srcId="{7B0C065E-DA4C-4BBD-830A-0414A5FD3F9C}" destId="{ED623855-BFD9-440E-8A65-0D9344901F04}" srcOrd="0" destOrd="0" presId="urn:microsoft.com/office/officeart/2005/8/layout/orgChart1"/>
    <dgm:cxn modelId="{DF360BD7-6FCB-4D5F-96C9-DD7B44BFB0EE}" type="presOf" srcId="{F2B4943B-2748-4CDB-9507-633CAADFA327}" destId="{0AB570A5-234F-4E7C-97AD-76DD839DF053}" srcOrd="0" destOrd="0" presId="urn:microsoft.com/office/officeart/2005/8/layout/orgChart1"/>
    <dgm:cxn modelId="{9266F422-4539-42C7-9AF0-8B851B55008E}" srcId="{3E64B9DF-8001-4C57-AC58-2114E3D29B18}" destId="{24F17613-8C66-427B-8408-678F7860A450}" srcOrd="0" destOrd="0" parTransId="{E5399338-F89C-4DB5-BBB9-64B88044442E}" sibTransId="{540880E3-0CDC-41E4-942C-1669170F2B7F}"/>
    <dgm:cxn modelId="{A166F104-2C17-43AC-BD11-114AA2FB426C}" type="presOf" srcId="{B539CED7-83AF-40F2-B817-FC55C247F3AB}" destId="{86CDED41-1C79-4C2A-9B27-F73CBB2A0C7A}" srcOrd="0" destOrd="0" presId="urn:microsoft.com/office/officeart/2005/8/layout/orgChart1"/>
    <dgm:cxn modelId="{B5C6BE6B-B605-4430-B515-1A82A8604EBA}" srcId="{3E64B9DF-8001-4C57-AC58-2114E3D29B18}" destId="{9EB6CC72-5C7E-4E8F-B658-39F6A21A59E3}" srcOrd="2" destOrd="0" parTransId="{F85C6BA0-DD05-43A7-A11F-DF5108A1E4B0}" sibTransId="{BA58716D-01FA-4B5E-9125-7A1364A624F2}"/>
    <dgm:cxn modelId="{04F6EE7A-689F-47F0-9298-673EACD7C112}" type="presOf" srcId="{2716EEC5-F7C5-4DBE-A717-6B43B0F23579}" destId="{30384C94-4A92-46C4-A250-8F14EC29A9BE}" srcOrd="0" destOrd="0" presId="urn:microsoft.com/office/officeart/2005/8/layout/orgChart1"/>
    <dgm:cxn modelId="{A99971FB-CF1F-4F28-859B-22F667C5FE5D}" srcId="{84FC869C-5A67-43B5-918C-78820E726A39}" destId="{47EB1A96-2177-4CBA-ABC9-C037BC0F5E40}" srcOrd="1" destOrd="0" parTransId="{F860C3E5-E3C8-4903-94C0-255271331E77}" sibTransId="{0105C9B7-04EB-4B36-BDEB-9FA954D5FCAF}"/>
    <dgm:cxn modelId="{54EAD815-DF70-48BB-B2B5-15E5F0F2CC0F}" type="presOf" srcId="{9FD6ACEA-378A-4446-8604-B6852FED1160}" destId="{06A543AC-6EEE-44D5-9AB2-5B16C5D7168F}" srcOrd="0" destOrd="0" presId="urn:microsoft.com/office/officeart/2005/8/layout/orgChart1"/>
    <dgm:cxn modelId="{82CCFE14-465C-4C98-9C4A-53766A437E14}" type="presOf" srcId="{FC762F94-7A9B-4C14-9470-FEA23A28568C}" destId="{D08A996C-BC74-4AA6-9F07-A76FB3CD5843}" srcOrd="0" destOrd="0" presId="urn:microsoft.com/office/officeart/2005/8/layout/orgChart1"/>
    <dgm:cxn modelId="{B8742A7E-4660-482E-86D0-AE61A3053760}" type="presOf" srcId="{6987094C-C177-446B-9256-05DA11830030}" destId="{9430A987-BE02-446E-8133-3B817657AF14}" srcOrd="1" destOrd="0" presId="urn:microsoft.com/office/officeart/2005/8/layout/orgChart1"/>
    <dgm:cxn modelId="{0C036D1E-AE62-4AE7-A6D6-141B45591CCE}" type="presOf" srcId="{2A243BE3-3DF8-4507-B2C4-52F3272880A0}" destId="{E385588D-9386-458F-97C0-A7CD9592B996}" srcOrd="0" destOrd="0" presId="urn:microsoft.com/office/officeart/2005/8/layout/orgChart1"/>
    <dgm:cxn modelId="{91D31F2A-6D32-469C-8EDE-7AE3FC812834}" type="presOf" srcId="{4E0F8FE0-7725-4CF1-8601-8187BA9B92AB}" destId="{190589FD-B5A0-4ABB-8B11-7B2E5EB4FE2A}" srcOrd="1" destOrd="0" presId="urn:microsoft.com/office/officeart/2005/8/layout/orgChart1"/>
    <dgm:cxn modelId="{41BA6C6C-C2BD-4231-AFB1-A0082CF5A614}" type="presOf" srcId="{41A2A605-1F13-4B83-BD99-3D4E17F599D6}" destId="{4B5CF88D-6BD9-454F-833D-7915401FF681}" srcOrd="0" destOrd="0" presId="urn:microsoft.com/office/officeart/2005/8/layout/orgChart1"/>
    <dgm:cxn modelId="{A368925A-9228-40DD-B0C9-26742D461444}" type="presOf" srcId="{2A243BE3-3DF8-4507-B2C4-52F3272880A0}" destId="{0373316F-5794-440C-88F7-773CD8B87DBB}" srcOrd="1" destOrd="0" presId="urn:microsoft.com/office/officeart/2005/8/layout/orgChart1"/>
    <dgm:cxn modelId="{AFE9550D-73FD-4BDE-A96F-17F531AD12E4}" type="presOf" srcId="{F2B4943B-2748-4CDB-9507-633CAADFA327}" destId="{0F1D43C4-6355-4D6A-8C9E-370952CA4CB5}" srcOrd="1" destOrd="0" presId="urn:microsoft.com/office/officeart/2005/8/layout/orgChart1"/>
    <dgm:cxn modelId="{2E6F3FE6-FBB0-4491-9E8A-CCDAE29C6893}" srcId="{B68AB91C-9258-4BC5-BEA3-DA3F83F6D27E}" destId="{1D4B5090-096E-4255-AB46-D9C0983846A4}" srcOrd="1" destOrd="0" parTransId="{E1562BDA-803A-46A4-92E0-B9BEAB3825BF}" sibTransId="{2B0310AF-E499-403C-993E-3AEF95150C8B}"/>
    <dgm:cxn modelId="{70DA2B42-E354-4BDA-8DB6-6EEDE2B9961B}" type="presOf" srcId="{1D490776-683B-474D-BC58-E01974F5BBBE}" destId="{123C4B97-2AA8-42C2-9B0B-6C3B4D7513BA}" srcOrd="1" destOrd="0" presId="urn:microsoft.com/office/officeart/2005/8/layout/orgChart1"/>
    <dgm:cxn modelId="{633680B9-CAEC-434C-AABD-D1CB3F340F5C}" type="presOf" srcId="{B0DEA908-4B0D-4B53-847D-35711C9496F8}" destId="{BA670573-A728-47E0-8EBF-C46340A57E5E}" srcOrd="1" destOrd="0" presId="urn:microsoft.com/office/officeart/2005/8/layout/orgChart1"/>
    <dgm:cxn modelId="{62A6A725-2A6D-4D3B-B76D-272AF24A53B9}" type="presOf" srcId="{F64244B0-46A8-4F75-8DEF-301CABBA6B1F}" destId="{91AF4AB3-FB36-4A31-80FB-0B7D195778C1}" srcOrd="0" destOrd="0" presId="urn:microsoft.com/office/officeart/2005/8/layout/orgChart1"/>
    <dgm:cxn modelId="{9605BB72-DDF7-4BBD-9E97-1C97E9DC2A18}" srcId="{47EB1A96-2177-4CBA-ABC9-C037BC0F5E40}" destId="{4E0F8FE0-7725-4CF1-8601-8187BA9B92AB}" srcOrd="1" destOrd="0" parTransId="{A581B0A4-47DD-4903-AD7F-5EB7E9DDDDC6}" sibTransId="{8537196D-EF24-4F68-A7B1-AA6007496A4B}"/>
    <dgm:cxn modelId="{3D254E12-40CA-40D0-9AFA-C869D0AADC16}" type="presOf" srcId="{A2DF7336-F565-4CD0-915E-2D3CB6B73B8E}" destId="{CFB5C9E2-DE62-4668-BC50-2628B034DE05}" srcOrd="0" destOrd="0" presId="urn:microsoft.com/office/officeart/2005/8/layout/orgChart1"/>
    <dgm:cxn modelId="{E038A444-7AF3-40ED-AA61-7B8BDC6F719C}" srcId="{FC762F94-7A9B-4C14-9470-FEA23A28568C}" destId="{551DBAB7-DFF3-46F4-BDCE-0C67712350B2}" srcOrd="1" destOrd="0" parTransId="{C29E5DF7-A5F8-4BFC-B820-087F13981E0C}" sibTransId="{A270E869-344B-4CE2-B633-325AF2D7473F}"/>
    <dgm:cxn modelId="{EE46D424-2B2A-469B-BF3C-C9BB9DF1E304}" type="presOf" srcId="{E84112C7-5EF9-4080-93DC-C751CF3CE40E}" destId="{2427C1FF-721B-4F66-999A-A4E36CAB72FC}" srcOrd="0" destOrd="0" presId="urn:microsoft.com/office/officeart/2005/8/layout/orgChart1"/>
    <dgm:cxn modelId="{E3A59C61-BE09-4F00-9EA3-C34F35562290}" srcId="{3E64B9DF-8001-4C57-AC58-2114E3D29B18}" destId="{7B0C065E-DA4C-4BBD-830A-0414A5FD3F9C}" srcOrd="1" destOrd="0" parTransId="{E84112C7-5EF9-4080-93DC-C751CF3CE40E}" sibTransId="{A2F189DB-9D78-4942-868A-F2C339A530EB}"/>
    <dgm:cxn modelId="{C5799F16-B0F2-4881-94AA-5E305CC6ED5A}" srcId="{FC762F94-7A9B-4C14-9470-FEA23A28568C}" destId="{B0DEA908-4B0D-4B53-847D-35711C9496F8}" srcOrd="2" destOrd="0" parTransId="{A33C9EFE-9DC5-435C-B443-04F1B2B79A1E}" sibTransId="{048E0F87-CCD8-41B2-B281-505A6E68E486}"/>
    <dgm:cxn modelId="{28CB7547-4B2B-4DF2-806A-731E1453B839}" srcId="{B68AB91C-9258-4BC5-BEA3-DA3F83F6D27E}" destId="{9FD6ACEA-378A-4446-8604-B6852FED1160}" srcOrd="0" destOrd="0" parTransId="{F64244B0-46A8-4F75-8DEF-301CABBA6B1F}" sibTransId="{F28AFC83-2DEB-4A29-9091-C055CE8CD204}"/>
    <dgm:cxn modelId="{257A6D73-E987-49A5-9057-69611A1921AA}" type="presOf" srcId="{551DBAB7-DFF3-46F4-BDCE-0C67712350B2}" destId="{F161103E-CD4F-4400-9AA1-2F085DD59C89}" srcOrd="1" destOrd="0" presId="urn:microsoft.com/office/officeart/2005/8/layout/orgChart1"/>
    <dgm:cxn modelId="{7773F3BD-59EF-46BC-AAD5-7CFB72281A86}" type="presOf" srcId="{47EB1A96-2177-4CBA-ABC9-C037BC0F5E40}" destId="{1B93527E-8F7D-446F-9EC4-2A878A545B06}" srcOrd="0" destOrd="0" presId="urn:microsoft.com/office/officeart/2005/8/layout/orgChart1"/>
    <dgm:cxn modelId="{ADB85DEA-91B3-44DA-8C97-F6CA55610C7F}" srcId="{84FC869C-5A67-43B5-918C-78820E726A39}" destId="{B68AB91C-9258-4BC5-BEA3-DA3F83F6D27E}" srcOrd="0" destOrd="0" parTransId="{41A2A605-1F13-4B83-BD99-3D4E17F599D6}" sibTransId="{40544C66-EF67-4B18-96E5-6AF9A589BEBC}"/>
    <dgm:cxn modelId="{45190828-C750-401C-8C26-38D1DF8BA9DA}" srcId="{B68AB91C-9258-4BC5-BEA3-DA3F83F6D27E}" destId="{2A243BE3-3DF8-4507-B2C4-52F3272880A0}" srcOrd="2" destOrd="0" parTransId="{51A9A35A-BB10-497A-92CF-A60D18A6DD23}" sibTransId="{9F1FAB2B-8F03-4B34-9340-2EAE1CEA7547}"/>
    <dgm:cxn modelId="{28C11717-99CD-4179-8680-A862CDB29325}" srcId="{B68AB91C-9258-4BC5-BEA3-DA3F83F6D27E}" destId="{1D490776-683B-474D-BC58-E01974F5BBBE}" srcOrd="3" destOrd="0" parTransId="{6D8AA361-3F8A-43BB-BE5B-0A7606508B7E}" sibTransId="{F5B48D7E-E7D8-4DAB-9100-858C5E1B6E45}"/>
    <dgm:cxn modelId="{D56F8AC3-0F11-4174-9BC1-BA42B2E88D14}" srcId="{84FC869C-5A67-43B5-918C-78820E726A39}" destId="{FC762F94-7A9B-4C14-9470-FEA23A28568C}" srcOrd="3" destOrd="0" parTransId="{5A802B06-3759-4E91-B01F-EA8AF536210E}" sibTransId="{AEE074A7-968A-442D-82A0-878ABD15791E}"/>
    <dgm:cxn modelId="{EF3A0C63-2456-4DEA-B582-FD442DEE9FDE}" srcId="{3E64B9DF-8001-4C57-AC58-2114E3D29B18}" destId="{A846CED0-5E54-4C31-BA02-537ABE0B386B}" srcOrd="4" destOrd="0" parTransId="{A2DF7336-F565-4CD0-915E-2D3CB6B73B8E}" sibTransId="{E33271C4-C4C1-4516-936D-E13CDE0600FF}"/>
    <dgm:cxn modelId="{4E72BDA9-4DAF-4CAC-B9E4-67A8857657F9}" type="presOf" srcId="{5A802B06-3759-4E91-B01F-EA8AF536210E}" destId="{426BCBCC-F072-4CFC-B9DF-DFCB070302E5}" srcOrd="0" destOrd="0" presId="urn:microsoft.com/office/officeart/2005/8/layout/orgChart1"/>
    <dgm:cxn modelId="{8E3691C5-C886-4E28-9377-CDBE9D4DFB1C}" type="presOf" srcId="{A33C9EFE-9DC5-435C-B443-04F1B2B79A1E}" destId="{CDF4089B-C578-48B9-AFFD-776D893CEF4D}" srcOrd="0" destOrd="0" presId="urn:microsoft.com/office/officeart/2005/8/layout/orgChart1"/>
    <dgm:cxn modelId="{F313FD40-DC52-44D0-A946-C94C2FA46A36}" type="presOf" srcId="{6987094C-C177-446B-9256-05DA11830030}" destId="{D4B13F18-A148-427E-B4F1-43083C1A59F9}" srcOrd="0" destOrd="0" presId="urn:microsoft.com/office/officeart/2005/8/layout/orgChart1"/>
    <dgm:cxn modelId="{97BF9997-15AF-4164-A7DD-4134FDFAE604}" type="presOf" srcId="{1D4B5090-096E-4255-AB46-D9C0983846A4}" destId="{B32052B8-479F-46CB-A0EF-F60D92C69BEB}" srcOrd="1" destOrd="0" presId="urn:microsoft.com/office/officeart/2005/8/layout/orgChart1"/>
    <dgm:cxn modelId="{9B2BCBC4-7519-4CD1-AE49-B9ECC293B9BB}" type="presOf" srcId="{B68AB91C-9258-4BC5-BEA3-DA3F83F6D27E}" destId="{989993B0-91AD-4C9B-A520-3779738A37D8}" srcOrd="1" destOrd="0" presId="urn:microsoft.com/office/officeart/2005/8/layout/orgChart1"/>
    <dgm:cxn modelId="{48396AF0-DF7D-4FC3-905C-5CB2A7DC4FDE}" type="presOf" srcId="{1D4B5090-096E-4255-AB46-D9C0983846A4}" destId="{2A1A884C-1E8E-48D0-87BA-270DC11615EC}" srcOrd="0" destOrd="0" presId="urn:microsoft.com/office/officeart/2005/8/layout/orgChart1"/>
    <dgm:cxn modelId="{FD6143A8-7640-401F-9BF2-8E643C4CD6DB}" type="presOf" srcId="{2DB1763F-7593-47C7-BEBC-6764AE972373}" destId="{6ED40A2C-A054-4E94-B26E-3A5C9221916C}" srcOrd="0" destOrd="0" presId="urn:microsoft.com/office/officeart/2005/8/layout/orgChart1"/>
    <dgm:cxn modelId="{9C13083B-314F-4B28-A908-78F0748B336C}" type="presOf" srcId="{9FD6ACEA-378A-4446-8604-B6852FED1160}" destId="{F8B47625-31C7-461C-BDAD-A00C61F76AD6}" srcOrd="1" destOrd="0" presId="urn:microsoft.com/office/officeart/2005/8/layout/orgChart1"/>
    <dgm:cxn modelId="{21334E06-AB1D-41F7-BCDE-A5A6B7D87FD0}" type="presOf" srcId="{6D8AA361-3F8A-43BB-BE5B-0A7606508B7E}" destId="{1D3CFED2-5110-44A3-B147-B8FEB0C182A4}" srcOrd="0" destOrd="0" presId="urn:microsoft.com/office/officeart/2005/8/layout/orgChart1"/>
    <dgm:cxn modelId="{141C727A-283B-494F-9B81-DE6595DFF791}" type="presOf" srcId="{F85C6BA0-DD05-43A7-A11F-DF5108A1E4B0}" destId="{32430E62-F29A-41C9-BA6F-8331095E67E9}" srcOrd="0" destOrd="0" presId="urn:microsoft.com/office/officeart/2005/8/layout/orgChart1"/>
    <dgm:cxn modelId="{68E119D4-E5F1-4DF5-ADE2-379EA3409DD7}" type="presOf" srcId="{3E64B9DF-8001-4C57-AC58-2114E3D29B18}" destId="{F04EF822-4B77-47E5-8FE3-395B4522F877}" srcOrd="0" destOrd="0" presId="urn:microsoft.com/office/officeart/2005/8/layout/orgChart1"/>
    <dgm:cxn modelId="{D6714F43-3824-443D-BDC0-CEE13369FA4E}" type="presOf" srcId="{BEE97481-58DA-417D-A883-B7F343077EDA}" destId="{32E977C8-8E2F-42B4-90D1-916530399225}" srcOrd="0" destOrd="0" presId="urn:microsoft.com/office/officeart/2005/8/layout/orgChart1"/>
    <dgm:cxn modelId="{56FBC720-FDD5-4E8A-8D2D-05A10E6D9DB4}" type="presOf" srcId="{84FC869C-5A67-43B5-918C-78820E726A39}" destId="{B107C450-8A3C-4780-BCFB-E3D5A53E01EB}" srcOrd="1" destOrd="0" presId="urn:microsoft.com/office/officeart/2005/8/layout/orgChart1"/>
    <dgm:cxn modelId="{0C05C224-4C99-4B91-BF54-55748C238A57}" type="presOf" srcId="{47EB1A96-2177-4CBA-ABC9-C037BC0F5E40}" destId="{86A33752-F970-4CCB-A922-B17156DE4B46}" srcOrd="1" destOrd="0" presId="urn:microsoft.com/office/officeart/2005/8/layout/orgChart1"/>
    <dgm:cxn modelId="{34237073-389E-4A2C-A002-852F11E54B94}" type="presOf" srcId="{44EB22E3-4397-4759-A039-642C1981C8E2}" destId="{1860E654-A3D1-4198-B3B7-FBBA07962BD2}" srcOrd="0" destOrd="0" presId="urn:microsoft.com/office/officeart/2005/8/layout/orgChart1"/>
    <dgm:cxn modelId="{70367973-3517-4F9E-8426-1D899A396190}" type="presOf" srcId="{C29E5DF7-A5F8-4BFC-B820-087F13981E0C}" destId="{F317D746-87F0-4802-8A1A-7E212EB71015}" srcOrd="0" destOrd="0" presId="urn:microsoft.com/office/officeart/2005/8/layout/orgChart1"/>
    <dgm:cxn modelId="{89EC68AA-8E92-43BB-BA9F-ABFE8F0B91FB}" type="presOf" srcId="{7B0C065E-DA4C-4BBD-830A-0414A5FD3F9C}" destId="{B60D4826-F1C0-4249-AF59-228211BF47D8}" srcOrd="1" destOrd="0" presId="urn:microsoft.com/office/officeart/2005/8/layout/orgChart1"/>
    <dgm:cxn modelId="{24542B0F-AEC9-4921-9D58-B01B9A703C3A}" type="presOf" srcId="{51A9A35A-BB10-497A-92CF-A60D18A6DD23}" destId="{897587A0-8903-4699-AA93-6692275906C9}" srcOrd="0" destOrd="0" presId="urn:microsoft.com/office/officeart/2005/8/layout/orgChart1"/>
    <dgm:cxn modelId="{AFE54B1B-FA02-4BF5-9DAD-217A8FFEBB7B}" type="presOf" srcId="{F860C3E5-E3C8-4903-94C0-255271331E77}" destId="{FAF9C5BE-DD6D-4B1A-ADE0-659D8D818D30}" srcOrd="0" destOrd="0" presId="urn:microsoft.com/office/officeart/2005/8/layout/orgChart1"/>
    <dgm:cxn modelId="{D7930321-5C53-47B8-B646-EF16BF826CBE}" type="presOf" srcId="{B68AB91C-9258-4BC5-BEA3-DA3F83F6D27E}" destId="{115022C3-4E3B-44C4-814E-889F3676A7CC}" srcOrd="0" destOrd="0" presId="urn:microsoft.com/office/officeart/2005/8/layout/orgChart1"/>
    <dgm:cxn modelId="{A3E00896-E204-4193-9AC5-58264D9CD2A2}" type="presOf" srcId="{9EB6CC72-5C7E-4E8F-B658-39F6A21A59E3}" destId="{7E27836E-AAD4-4865-8B8C-AB9F5E852AAA}" srcOrd="1" destOrd="0" presId="urn:microsoft.com/office/officeart/2005/8/layout/orgChart1"/>
    <dgm:cxn modelId="{C2CD7DF8-0C5F-43CB-8FF8-424FF85499A6}" type="presOf" srcId="{E5399338-F89C-4DB5-BBB9-64B88044442E}" destId="{F2ED5C5E-0376-4E1E-9B43-17C08887C2EE}" srcOrd="0" destOrd="0" presId="urn:microsoft.com/office/officeart/2005/8/layout/orgChart1"/>
    <dgm:cxn modelId="{6DA8B24B-0445-4D38-9ACE-4C42F728F672}" type="presOf" srcId="{2ACDAA24-CC15-4F42-B004-944D99FDD48E}" destId="{4BDB9B0C-6919-4D08-A2C7-5029A73B8CE6}" srcOrd="0" destOrd="0" presId="urn:microsoft.com/office/officeart/2005/8/layout/orgChart1"/>
    <dgm:cxn modelId="{732B7392-D424-4998-9A06-37C89456F176}" type="presOf" srcId="{B0DEA908-4B0D-4B53-847D-35711C9496F8}" destId="{59676749-8189-4D50-8C14-D70AC58D4661}" srcOrd="0" destOrd="0" presId="urn:microsoft.com/office/officeart/2005/8/layout/orgChart1"/>
    <dgm:cxn modelId="{D1EF1059-E86B-4EC7-A7E9-59F65D1574C5}" type="presOf" srcId="{4E0F8FE0-7725-4CF1-8601-8187BA9B92AB}" destId="{635BC71E-9054-493E-8694-ECECA162C430}" srcOrd="0" destOrd="0" presId="urn:microsoft.com/office/officeart/2005/8/layout/orgChart1"/>
    <dgm:cxn modelId="{076BCA2B-E45C-4E8E-A0E3-74C7A20C2293}" type="presOf" srcId="{E1562BDA-803A-46A4-92E0-B9BEAB3825BF}" destId="{ABD3BAE2-7BA3-4176-95BB-F66FE723AE49}" srcOrd="0" destOrd="0" presId="urn:microsoft.com/office/officeart/2005/8/layout/orgChart1"/>
    <dgm:cxn modelId="{1F9CB6F1-60C3-4BC0-B70F-BA14B293931B}" type="presOf" srcId="{A846CED0-5E54-4C31-BA02-537ABE0B386B}" destId="{13C5D7AB-82D5-4F6A-AE4F-3F4D574009A1}" srcOrd="1" destOrd="0" presId="urn:microsoft.com/office/officeart/2005/8/layout/orgChart1"/>
    <dgm:cxn modelId="{C798E41B-1C45-4DC4-A86C-4C71695A8CEA}" type="presOf" srcId="{A846CED0-5E54-4C31-BA02-537ABE0B386B}" destId="{72A427D9-BA8A-4D1B-AF28-3C489292095E}" srcOrd="0" destOrd="0" presId="urn:microsoft.com/office/officeart/2005/8/layout/orgChart1"/>
    <dgm:cxn modelId="{ED216C60-3128-48EA-AE42-B613A334491F}" type="presOf" srcId="{84FC869C-5A67-43B5-918C-78820E726A39}" destId="{2C481BB4-0A24-488A-BAD2-394127AEF1D9}" srcOrd="0" destOrd="0" presId="urn:microsoft.com/office/officeart/2005/8/layout/orgChart1"/>
    <dgm:cxn modelId="{0D2FD0F3-E6C0-45EC-9338-A2BE20B267FE}" type="presOf" srcId="{2716EEC5-F7C5-4DBE-A717-6B43B0F23579}" destId="{D703F8CC-D9AE-40AF-82A6-E8EFD64B49EC}" srcOrd="1" destOrd="0" presId="urn:microsoft.com/office/officeart/2005/8/layout/orgChart1"/>
    <dgm:cxn modelId="{73DE32D7-DE9B-400F-A3CF-5E55DA14F4F0}" type="presOf" srcId="{3E64B9DF-8001-4C57-AC58-2114E3D29B18}" destId="{4E5F070F-1150-41F7-BBDF-D2420CAC94B4}" srcOrd="1" destOrd="0" presId="urn:microsoft.com/office/officeart/2005/8/layout/orgChart1"/>
    <dgm:cxn modelId="{01390F53-D1D2-4C74-917C-3360AC0D71A4}" srcId="{FC762F94-7A9B-4C14-9470-FEA23A28568C}" destId="{6987094C-C177-446B-9256-05DA11830030}" srcOrd="0" destOrd="0" parTransId="{BEE97481-58DA-417D-A883-B7F343077EDA}" sibTransId="{9F5CB0B2-1FDC-42D8-8647-C2764195BCC9}"/>
    <dgm:cxn modelId="{1FF44101-51BF-4063-BC28-0D3372A04E1D}" type="presOf" srcId="{551DBAB7-DFF3-46F4-BDCE-0C67712350B2}" destId="{B899AFF8-76AA-4C01-8079-6FEDE6AEBA63}" srcOrd="0" destOrd="0" presId="urn:microsoft.com/office/officeart/2005/8/layout/orgChart1"/>
    <dgm:cxn modelId="{06B6212C-561D-444D-AF82-F564FE884C70}" type="presOf" srcId="{1D490776-683B-474D-BC58-E01974F5BBBE}" destId="{D4319E36-B336-44A8-B3C2-498967DD03C1}" srcOrd="0" destOrd="0" presId="urn:microsoft.com/office/officeart/2005/8/layout/orgChart1"/>
    <dgm:cxn modelId="{3D09A37D-5D30-4E5D-9DF1-3C463B0D11EC}" type="presOf" srcId="{9EB6CC72-5C7E-4E8F-B658-39F6A21A59E3}" destId="{0374A77E-90CD-42FC-850D-8D6035AEE496}" srcOrd="0" destOrd="0" presId="urn:microsoft.com/office/officeart/2005/8/layout/orgChart1"/>
    <dgm:cxn modelId="{F8DD6CF7-B82F-487F-AC14-3C109DCFF34E}" srcId="{84FC869C-5A67-43B5-918C-78820E726A39}" destId="{3E64B9DF-8001-4C57-AC58-2114E3D29B18}" srcOrd="2" destOrd="0" parTransId="{B539CED7-83AF-40F2-B817-FC55C247F3AB}" sibTransId="{C9B8CC9F-F22D-4341-B636-8B10210D9606}"/>
    <dgm:cxn modelId="{547D603B-26CC-4BF5-8D6D-B0E1F3CD794B}" type="presOf" srcId="{FC762F94-7A9B-4C14-9470-FEA23A28568C}" destId="{289AD595-39A6-4BA6-8078-CD1D6D2BF02B}" srcOrd="1" destOrd="0" presId="urn:microsoft.com/office/officeart/2005/8/layout/orgChart1"/>
    <dgm:cxn modelId="{517124A6-2B32-469C-864F-EF6CAC520F6A}" srcId="{2DB1763F-7593-47C7-BEBC-6764AE972373}" destId="{84FC869C-5A67-43B5-918C-78820E726A39}" srcOrd="0" destOrd="0" parTransId="{B4AA51FA-3C32-4EA1-A83E-440E3C59303F}" sibTransId="{2E188B94-B213-44B7-B7E0-033CB664191F}"/>
    <dgm:cxn modelId="{18428289-8866-437E-9523-D4F1E1794049}" type="presOf" srcId="{24F17613-8C66-427B-8408-678F7860A450}" destId="{5F9BA35A-8230-44B9-8E99-F38914D08663}" srcOrd="1" destOrd="0" presId="urn:microsoft.com/office/officeart/2005/8/layout/orgChart1"/>
    <dgm:cxn modelId="{6F09607B-6CA7-49C9-8FBB-29FC64158A5E}" srcId="{47EB1A96-2177-4CBA-ABC9-C037BC0F5E40}" destId="{F2B4943B-2748-4CDB-9507-633CAADFA327}" srcOrd="0" destOrd="0" parTransId="{44EB22E3-4397-4759-A039-642C1981C8E2}" sibTransId="{3265F205-D492-4177-989F-3178F539B881}"/>
    <dgm:cxn modelId="{2FAD9E16-CB8E-401C-B7CB-B9C563B7BAB5}" type="presParOf" srcId="{6ED40A2C-A054-4E94-B26E-3A5C9221916C}" destId="{E7DF8109-62F8-4F5D-9717-F2932C1F37D6}" srcOrd="0" destOrd="0" presId="urn:microsoft.com/office/officeart/2005/8/layout/orgChart1"/>
    <dgm:cxn modelId="{042F69A6-EF4D-467B-8241-CE08A0BF9E83}" type="presParOf" srcId="{E7DF8109-62F8-4F5D-9717-F2932C1F37D6}" destId="{863C6561-7978-4323-A1EB-3D2F605DB121}" srcOrd="0" destOrd="0" presId="urn:microsoft.com/office/officeart/2005/8/layout/orgChart1"/>
    <dgm:cxn modelId="{05D66674-F894-4B2F-A2F4-FE6F448CED85}" type="presParOf" srcId="{863C6561-7978-4323-A1EB-3D2F605DB121}" destId="{2C481BB4-0A24-488A-BAD2-394127AEF1D9}" srcOrd="0" destOrd="0" presId="urn:microsoft.com/office/officeart/2005/8/layout/orgChart1"/>
    <dgm:cxn modelId="{05257860-1652-4D1F-B488-3B6754DD6D6E}" type="presParOf" srcId="{863C6561-7978-4323-A1EB-3D2F605DB121}" destId="{B107C450-8A3C-4780-BCFB-E3D5A53E01EB}" srcOrd="1" destOrd="0" presId="urn:microsoft.com/office/officeart/2005/8/layout/orgChart1"/>
    <dgm:cxn modelId="{7E7D54DA-53CC-4368-835F-DA02B528688F}" type="presParOf" srcId="{E7DF8109-62F8-4F5D-9717-F2932C1F37D6}" destId="{643F2D81-E09A-426B-808A-8E1B8E0BDE34}" srcOrd="1" destOrd="0" presId="urn:microsoft.com/office/officeart/2005/8/layout/orgChart1"/>
    <dgm:cxn modelId="{52C67CAF-F7A8-4982-B4A5-45BC6301A68C}" type="presParOf" srcId="{643F2D81-E09A-426B-808A-8E1B8E0BDE34}" destId="{4B5CF88D-6BD9-454F-833D-7915401FF681}" srcOrd="0" destOrd="0" presId="urn:microsoft.com/office/officeart/2005/8/layout/orgChart1"/>
    <dgm:cxn modelId="{B45B971B-5B3F-476A-933B-97C768834341}" type="presParOf" srcId="{643F2D81-E09A-426B-808A-8E1B8E0BDE34}" destId="{E8B87A03-B1C9-4C9E-A50E-6EB4F641ED95}" srcOrd="1" destOrd="0" presId="urn:microsoft.com/office/officeart/2005/8/layout/orgChart1"/>
    <dgm:cxn modelId="{1381A1D8-3100-4D81-BC9D-00BB7F865890}" type="presParOf" srcId="{E8B87A03-B1C9-4C9E-A50E-6EB4F641ED95}" destId="{192DF9E2-07AB-449B-9C39-B3D6EC5B6C16}" srcOrd="0" destOrd="0" presId="urn:microsoft.com/office/officeart/2005/8/layout/orgChart1"/>
    <dgm:cxn modelId="{EEE3ADD4-80F4-4119-BD22-05FB3094CB8B}" type="presParOf" srcId="{192DF9E2-07AB-449B-9C39-B3D6EC5B6C16}" destId="{115022C3-4E3B-44C4-814E-889F3676A7CC}" srcOrd="0" destOrd="0" presId="urn:microsoft.com/office/officeart/2005/8/layout/orgChart1"/>
    <dgm:cxn modelId="{18B58DC2-44BC-4271-8D60-BC0F10A5E775}" type="presParOf" srcId="{192DF9E2-07AB-449B-9C39-B3D6EC5B6C16}" destId="{989993B0-91AD-4C9B-A520-3779738A37D8}" srcOrd="1" destOrd="0" presId="urn:microsoft.com/office/officeart/2005/8/layout/orgChart1"/>
    <dgm:cxn modelId="{A016304F-3A7F-4E3A-B4AC-2CA7010AC915}" type="presParOf" srcId="{E8B87A03-B1C9-4C9E-A50E-6EB4F641ED95}" destId="{B5C85A48-1F86-4D63-ACC2-183AD829D162}" srcOrd="1" destOrd="0" presId="urn:microsoft.com/office/officeart/2005/8/layout/orgChart1"/>
    <dgm:cxn modelId="{326ACA57-8007-43F6-BF75-E40239B04B24}" type="presParOf" srcId="{B5C85A48-1F86-4D63-ACC2-183AD829D162}" destId="{91AF4AB3-FB36-4A31-80FB-0B7D195778C1}" srcOrd="0" destOrd="0" presId="urn:microsoft.com/office/officeart/2005/8/layout/orgChart1"/>
    <dgm:cxn modelId="{545E89EC-CC3C-46E2-B93F-86CBF4D3E0E4}" type="presParOf" srcId="{B5C85A48-1F86-4D63-ACC2-183AD829D162}" destId="{ADFCA90B-FB8D-4010-A77A-AD3B77BD4A07}" srcOrd="1" destOrd="0" presId="urn:microsoft.com/office/officeart/2005/8/layout/orgChart1"/>
    <dgm:cxn modelId="{98B00D5F-30EE-4904-81CD-88CB4F6E994E}" type="presParOf" srcId="{ADFCA90B-FB8D-4010-A77A-AD3B77BD4A07}" destId="{994B016E-2117-488E-BF70-E60227F3BD51}" srcOrd="0" destOrd="0" presId="urn:microsoft.com/office/officeart/2005/8/layout/orgChart1"/>
    <dgm:cxn modelId="{699899B1-A927-4790-9126-5A2F791AD1AA}" type="presParOf" srcId="{994B016E-2117-488E-BF70-E60227F3BD51}" destId="{06A543AC-6EEE-44D5-9AB2-5B16C5D7168F}" srcOrd="0" destOrd="0" presId="urn:microsoft.com/office/officeart/2005/8/layout/orgChart1"/>
    <dgm:cxn modelId="{6828547F-5CE8-44F8-8A9D-032F4B456497}" type="presParOf" srcId="{994B016E-2117-488E-BF70-E60227F3BD51}" destId="{F8B47625-31C7-461C-BDAD-A00C61F76AD6}" srcOrd="1" destOrd="0" presId="urn:microsoft.com/office/officeart/2005/8/layout/orgChart1"/>
    <dgm:cxn modelId="{2F5323BE-98BE-43E8-998F-E9F6A26A8088}" type="presParOf" srcId="{ADFCA90B-FB8D-4010-A77A-AD3B77BD4A07}" destId="{ECF43C0B-15B8-4E9C-AA58-5FFA201422B1}" srcOrd="1" destOrd="0" presId="urn:microsoft.com/office/officeart/2005/8/layout/orgChart1"/>
    <dgm:cxn modelId="{367FD438-6856-4081-991A-C97DFE4D7C11}" type="presParOf" srcId="{ADFCA90B-FB8D-4010-A77A-AD3B77BD4A07}" destId="{D574E46C-C39E-4457-9A61-C4324F2738DD}" srcOrd="2" destOrd="0" presId="urn:microsoft.com/office/officeart/2005/8/layout/orgChart1"/>
    <dgm:cxn modelId="{D53724FD-BF7B-4563-9B7B-A06B9457EF33}" type="presParOf" srcId="{B5C85A48-1F86-4D63-ACC2-183AD829D162}" destId="{ABD3BAE2-7BA3-4176-95BB-F66FE723AE49}" srcOrd="2" destOrd="0" presId="urn:microsoft.com/office/officeart/2005/8/layout/orgChart1"/>
    <dgm:cxn modelId="{72AE2CB9-E818-4099-8031-5E316F009B44}" type="presParOf" srcId="{B5C85A48-1F86-4D63-ACC2-183AD829D162}" destId="{2FA2A2E5-E979-43A9-B674-D288FDA5DE9F}" srcOrd="3" destOrd="0" presId="urn:microsoft.com/office/officeart/2005/8/layout/orgChart1"/>
    <dgm:cxn modelId="{EDEF2799-954E-401D-8A47-02A51DA6220D}" type="presParOf" srcId="{2FA2A2E5-E979-43A9-B674-D288FDA5DE9F}" destId="{471D5655-5D22-4BD4-AB75-C381D0A28F98}" srcOrd="0" destOrd="0" presId="urn:microsoft.com/office/officeart/2005/8/layout/orgChart1"/>
    <dgm:cxn modelId="{302F4A69-9FC0-4E8C-912E-D0FDF03B112D}" type="presParOf" srcId="{471D5655-5D22-4BD4-AB75-C381D0A28F98}" destId="{2A1A884C-1E8E-48D0-87BA-270DC11615EC}" srcOrd="0" destOrd="0" presId="urn:microsoft.com/office/officeart/2005/8/layout/orgChart1"/>
    <dgm:cxn modelId="{57F1557F-8026-454F-9D8E-8E21D24FFA4C}" type="presParOf" srcId="{471D5655-5D22-4BD4-AB75-C381D0A28F98}" destId="{B32052B8-479F-46CB-A0EF-F60D92C69BEB}" srcOrd="1" destOrd="0" presId="urn:microsoft.com/office/officeart/2005/8/layout/orgChart1"/>
    <dgm:cxn modelId="{B1404243-E81D-40E0-A5A7-4FF0DF315AB8}" type="presParOf" srcId="{2FA2A2E5-E979-43A9-B674-D288FDA5DE9F}" destId="{62DD216A-595E-48F3-9A67-654D4B6D90D9}" srcOrd="1" destOrd="0" presId="urn:microsoft.com/office/officeart/2005/8/layout/orgChart1"/>
    <dgm:cxn modelId="{4A922799-9C1F-45D6-A0C7-8E0266D64520}" type="presParOf" srcId="{2FA2A2E5-E979-43A9-B674-D288FDA5DE9F}" destId="{7AF4A40F-AD92-4378-A25E-7882355C8C14}" srcOrd="2" destOrd="0" presId="urn:microsoft.com/office/officeart/2005/8/layout/orgChart1"/>
    <dgm:cxn modelId="{2C2695E8-3167-43FB-8382-E1EA9B8CC6D8}" type="presParOf" srcId="{B5C85A48-1F86-4D63-ACC2-183AD829D162}" destId="{897587A0-8903-4699-AA93-6692275906C9}" srcOrd="4" destOrd="0" presId="urn:microsoft.com/office/officeart/2005/8/layout/orgChart1"/>
    <dgm:cxn modelId="{905CCB3F-5A6B-415D-970A-DB71729AC61B}" type="presParOf" srcId="{B5C85A48-1F86-4D63-ACC2-183AD829D162}" destId="{C1675044-0433-4D09-984E-38B19C3CA3F3}" srcOrd="5" destOrd="0" presId="urn:microsoft.com/office/officeart/2005/8/layout/orgChart1"/>
    <dgm:cxn modelId="{5C7E6AF6-1CF1-47CF-8AE7-CA32D671A253}" type="presParOf" srcId="{C1675044-0433-4D09-984E-38B19C3CA3F3}" destId="{2B2BBE45-A0BA-4133-A210-122B61FE525C}" srcOrd="0" destOrd="0" presId="urn:microsoft.com/office/officeart/2005/8/layout/orgChart1"/>
    <dgm:cxn modelId="{B3E6273B-17F7-4555-B25F-81D39704459D}" type="presParOf" srcId="{2B2BBE45-A0BA-4133-A210-122B61FE525C}" destId="{E385588D-9386-458F-97C0-A7CD9592B996}" srcOrd="0" destOrd="0" presId="urn:microsoft.com/office/officeart/2005/8/layout/orgChart1"/>
    <dgm:cxn modelId="{48382585-4ABC-443D-8D01-AC0774044636}" type="presParOf" srcId="{2B2BBE45-A0BA-4133-A210-122B61FE525C}" destId="{0373316F-5794-440C-88F7-773CD8B87DBB}" srcOrd="1" destOrd="0" presId="urn:microsoft.com/office/officeart/2005/8/layout/orgChart1"/>
    <dgm:cxn modelId="{3704A473-AF2D-49C6-A22F-CC4433A8819E}" type="presParOf" srcId="{C1675044-0433-4D09-984E-38B19C3CA3F3}" destId="{56FB5D63-DCFC-4031-BA9B-ADF4CC457B25}" srcOrd="1" destOrd="0" presId="urn:microsoft.com/office/officeart/2005/8/layout/orgChart1"/>
    <dgm:cxn modelId="{0E1545B3-9608-4CDB-93D9-8C6ACD9B7785}" type="presParOf" srcId="{C1675044-0433-4D09-984E-38B19C3CA3F3}" destId="{07F02ACC-78ED-4607-A31D-A1AFBB41D702}" srcOrd="2" destOrd="0" presId="urn:microsoft.com/office/officeart/2005/8/layout/orgChart1"/>
    <dgm:cxn modelId="{3D0CE07C-3EB7-4F54-94AF-B7425350DFDA}" type="presParOf" srcId="{B5C85A48-1F86-4D63-ACC2-183AD829D162}" destId="{1D3CFED2-5110-44A3-B147-B8FEB0C182A4}" srcOrd="6" destOrd="0" presId="urn:microsoft.com/office/officeart/2005/8/layout/orgChart1"/>
    <dgm:cxn modelId="{D6DBB8E5-5408-4C82-AF40-3C64C3F2F32E}" type="presParOf" srcId="{B5C85A48-1F86-4D63-ACC2-183AD829D162}" destId="{10F0D408-61B3-41B3-9B93-6D59E6D2DE41}" srcOrd="7" destOrd="0" presId="urn:microsoft.com/office/officeart/2005/8/layout/orgChart1"/>
    <dgm:cxn modelId="{97E082C3-CAC9-43CD-8F22-39E65278F6F3}" type="presParOf" srcId="{10F0D408-61B3-41B3-9B93-6D59E6D2DE41}" destId="{42A86C82-F323-4A97-92E8-D73D9386D3C7}" srcOrd="0" destOrd="0" presId="urn:microsoft.com/office/officeart/2005/8/layout/orgChart1"/>
    <dgm:cxn modelId="{9836D2ED-B874-4F2F-82DB-656269373560}" type="presParOf" srcId="{42A86C82-F323-4A97-92E8-D73D9386D3C7}" destId="{D4319E36-B336-44A8-B3C2-498967DD03C1}" srcOrd="0" destOrd="0" presId="urn:microsoft.com/office/officeart/2005/8/layout/orgChart1"/>
    <dgm:cxn modelId="{72B4618E-09AD-4185-896E-F0785A5DDEE6}" type="presParOf" srcId="{42A86C82-F323-4A97-92E8-D73D9386D3C7}" destId="{123C4B97-2AA8-42C2-9B0B-6C3B4D7513BA}" srcOrd="1" destOrd="0" presId="urn:microsoft.com/office/officeart/2005/8/layout/orgChart1"/>
    <dgm:cxn modelId="{E0E02781-374F-4B5E-B142-9A28B1B31919}" type="presParOf" srcId="{10F0D408-61B3-41B3-9B93-6D59E6D2DE41}" destId="{92FE54A3-7E63-4C68-97CE-95B2346B755B}" srcOrd="1" destOrd="0" presId="urn:microsoft.com/office/officeart/2005/8/layout/orgChart1"/>
    <dgm:cxn modelId="{79056EE5-7BBF-44A6-A597-FE195FF09A4C}" type="presParOf" srcId="{10F0D408-61B3-41B3-9B93-6D59E6D2DE41}" destId="{13A06942-A1FC-4FCA-8CA0-6E598445A0A9}" srcOrd="2" destOrd="0" presId="urn:microsoft.com/office/officeart/2005/8/layout/orgChart1"/>
    <dgm:cxn modelId="{417B7008-5C79-4C73-B456-F5C6AFA3865F}" type="presParOf" srcId="{E8B87A03-B1C9-4C9E-A50E-6EB4F641ED95}" destId="{5DF94A94-C499-423F-8C0A-51A6F2D01423}" srcOrd="2" destOrd="0" presId="urn:microsoft.com/office/officeart/2005/8/layout/orgChart1"/>
    <dgm:cxn modelId="{251A4850-D430-479F-808C-1749442F935C}" type="presParOf" srcId="{643F2D81-E09A-426B-808A-8E1B8E0BDE34}" destId="{FAF9C5BE-DD6D-4B1A-ADE0-659D8D818D30}" srcOrd="2" destOrd="0" presId="urn:microsoft.com/office/officeart/2005/8/layout/orgChart1"/>
    <dgm:cxn modelId="{C8FBC427-756B-4FE2-B91F-F35F5091C505}" type="presParOf" srcId="{643F2D81-E09A-426B-808A-8E1B8E0BDE34}" destId="{9D9CD787-F2C6-4126-B20B-4950D09DADB5}" srcOrd="3" destOrd="0" presId="urn:microsoft.com/office/officeart/2005/8/layout/orgChart1"/>
    <dgm:cxn modelId="{0ED57783-0848-472B-AE01-9DA94F02403B}" type="presParOf" srcId="{9D9CD787-F2C6-4126-B20B-4950D09DADB5}" destId="{AA51D1C1-3681-4F49-A4D2-FED7E78B90F8}" srcOrd="0" destOrd="0" presId="urn:microsoft.com/office/officeart/2005/8/layout/orgChart1"/>
    <dgm:cxn modelId="{72654460-B35D-4904-A418-14DE2B89D0B0}" type="presParOf" srcId="{AA51D1C1-3681-4F49-A4D2-FED7E78B90F8}" destId="{1B93527E-8F7D-446F-9EC4-2A878A545B06}" srcOrd="0" destOrd="0" presId="urn:microsoft.com/office/officeart/2005/8/layout/orgChart1"/>
    <dgm:cxn modelId="{6F2F0612-40AC-485B-B8E0-9A865754163A}" type="presParOf" srcId="{AA51D1C1-3681-4F49-A4D2-FED7E78B90F8}" destId="{86A33752-F970-4CCB-A922-B17156DE4B46}" srcOrd="1" destOrd="0" presId="urn:microsoft.com/office/officeart/2005/8/layout/orgChart1"/>
    <dgm:cxn modelId="{B2BD073B-952C-4CE4-899E-7FB11A2AE340}" type="presParOf" srcId="{9D9CD787-F2C6-4126-B20B-4950D09DADB5}" destId="{2F4469BC-A6B7-4368-ACDA-A8776A052886}" srcOrd="1" destOrd="0" presId="urn:microsoft.com/office/officeart/2005/8/layout/orgChart1"/>
    <dgm:cxn modelId="{74B53535-5CA4-464D-BDD4-E66C76785C9C}" type="presParOf" srcId="{2F4469BC-A6B7-4368-ACDA-A8776A052886}" destId="{1860E654-A3D1-4198-B3B7-FBBA07962BD2}" srcOrd="0" destOrd="0" presId="urn:microsoft.com/office/officeart/2005/8/layout/orgChart1"/>
    <dgm:cxn modelId="{1276C5EA-72B9-42EF-A5FE-D5B21AC042B3}" type="presParOf" srcId="{2F4469BC-A6B7-4368-ACDA-A8776A052886}" destId="{ADD3123A-E570-4C5F-A37D-95443E5C49B3}" srcOrd="1" destOrd="0" presId="urn:microsoft.com/office/officeart/2005/8/layout/orgChart1"/>
    <dgm:cxn modelId="{08B8B8B2-0BC5-4C54-96B9-A58A7F2B3475}" type="presParOf" srcId="{ADD3123A-E570-4C5F-A37D-95443E5C49B3}" destId="{ED4D3482-DA58-44FD-879D-D302C6D771CD}" srcOrd="0" destOrd="0" presId="urn:microsoft.com/office/officeart/2005/8/layout/orgChart1"/>
    <dgm:cxn modelId="{0A58762A-22C3-4E0A-9B7E-2F569FB67975}" type="presParOf" srcId="{ED4D3482-DA58-44FD-879D-D302C6D771CD}" destId="{0AB570A5-234F-4E7C-97AD-76DD839DF053}" srcOrd="0" destOrd="0" presId="urn:microsoft.com/office/officeart/2005/8/layout/orgChart1"/>
    <dgm:cxn modelId="{9D0FE01E-38F3-4FC1-80F9-1D0A85CB11AA}" type="presParOf" srcId="{ED4D3482-DA58-44FD-879D-D302C6D771CD}" destId="{0F1D43C4-6355-4D6A-8C9E-370952CA4CB5}" srcOrd="1" destOrd="0" presId="urn:microsoft.com/office/officeart/2005/8/layout/orgChart1"/>
    <dgm:cxn modelId="{66EB0B8C-A71D-4DA4-A16C-EAE9DAAC13BE}" type="presParOf" srcId="{ADD3123A-E570-4C5F-A37D-95443E5C49B3}" destId="{609C34B4-B479-48F1-8C46-1409EFC1053E}" srcOrd="1" destOrd="0" presId="urn:microsoft.com/office/officeart/2005/8/layout/orgChart1"/>
    <dgm:cxn modelId="{E782D039-CC7D-4228-8154-A5ECFCC0CD8E}" type="presParOf" srcId="{ADD3123A-E570-4C5F-A37D-95443E5C49B3}" destId="{40F6F4D4-58C5-48E7-A2A6-B8910CE8C939}" srcOrd="2" destOrd="0" presId="urn:microsoft.com/office/officeart/2005/8/layout/orgChart1"/>
    <dgm:cxn modelId="{2BBB9C99-590F-4228-9DFC-BBC5B9763B08}" type="presParOf" srcId="{2F4469BC-A6B7-4368-ACDA-A8776A052886}" destId="{61F00849-178C-4446-A3ED-7B066BE02658}" srcOrd="2" destOrd="0" presId="urn:microsoft.com/office/officeart/2005/8/layout/orgChart1"/>
    <dgm:cxn modelId="{E6024F03-223B-43DD-9E88-3D0C81D2E179}" type="presParOf" srcId="{2F4469BC-A6B7-4368-ACDA-A8776A052886}" destId="{A98116D6-8430-430D-A755-6B5E9AE3339C}" srcOrd="3" destOrd="0" presId="urn:microsoft.com/office/officeart/2005/8/layout/orgChart1"/>
    <dgm:cxn modelId="{CEBE9EC4-FA41-4FC4-BBF6-B6972D56F2E5}" type="presParOf" srcId="{A98116D6-8430-430D-A755-6B5E9AE3339C}" destId="{F7195241-60A9-4F58-BF8E-D5B724D4DE5B}" srcOrd="0" destOrd="0" presId="urn:microsoft.com/office/officeart/2005/8/layout/orgChart1"/>
    <dgm:cxn modelId="{2D4125E2-8841-4498-96DE-786BA138EDA6}" type="presParOf" srcId="{F7195241-60A9-4F58-BF8E-D5B724D4DE5B}" destId="{635BC71E-9054-493E-8694-ECECA162C430}" srcOrd="0" destOrd="0" presId="urn:microsoft.com/office/officeart/2005/8/layout/orgChart1"/>
    <dgm:cxn modelId="{9019ED95-A660-42F6-8BD6-A70813D65E30}" type="presParOf" srcId="{F7195241-60A9-4F58-BF8E-D5B724D4DE5B}" destId="{190589FD-B5A0-4ABB-8B11-7B2E5EB4FE2A}" srcOrd="1" destOrd="0" presId="urn:microsoft.com/office/officeart/2005/8/layout/orgChart1"/>
    <dgm:cxn modelId="{8A0DE3CA-047B-483A-9B2F-189755FAB870}" type="presParOf" srcId="{A98116D6-8430-430D-A755-6B5E9AE3339C}" destId="{AEF53E71-4DB4-4003-82E6-7FDE83FE07F5}" srcOrd="1" destOrd="0" presId="urn:microsoft.com/office/officeart/2005/8/layout/orgChart1"/>
    <dgm:cxn modelId="{D365DA08-C59A-459A-ACB4-AF3A63DC0B74}" type="presParOf" srcId="{A98116D6-8430-430D-A755-6B5E9AE3339C}" destId="{671E0555-3609-4C3E-9B1B-869100CEC4DF}" srcOrd="2" destOrd="0" presId="urn:microsoft.com/office/officeart/2005/8/layout/orgChart1"/>
    <dgm:cxn modelId="{FEBE3DC6-8C66-4ACD-9BB3-5229499DDA83}" type="presParOf" srcId="{9D9CD787-F2C6-4126-B20B-4950D09DADB5}" destId="{43063DD8-EC2B-42BC-B35E-1B4325970B81}" srcOrd="2" destOrd="0" presId="urn:microsoft.com/office/officeart/2005/8/layout/orgChart1"/>
    <dgm:cxn modelId="{5FB3A7B9-FD84-43ED-9588-89ADC0D89522}" type="presParOf" srcId="{643F2D81-E09A-426B-808A-8E1B8E0BDE34}" destId="{86CDED41-1C79-4C2A-9B27-F73CBB2A0C7A}" srcOrd="4" destOrd="0" presId="urn:microsoft.com/office/officeart/2005/8/layout/orgChart1"/>
    <dgm:cxn modelId="{08F5BB18-330F-42F2-9E50-E3B2211B02BD}" type="presParOf" srcId="{643F2D81-E09A-426B-808A-8E1B8E0BDE34}" destId="{E4CC2D16-6918-45B0-89F6-D8A5F07D1D21}" srcOrd="5" destOrd="0" presId="urn:microsoft.com/office/officeart/2005/8/layout/orgChart1"/>
    <dgm:cxn modelId="{D5EF1EA6-76F3-4073-9905-0EFCC73BCA67}" type="presParOf" srcId="{E4CC2D16-6918-45B0-89F6-D8A5F07D1D21}" destId="{B2A48BA9-B989-47FF-AC95-DAFB22BA7852}" srcOrd="0" destOrd="0" presId="urn:microsoft.com/office/officeart/2005/8/layout/orgChart1"/>
    <dgm:cxn modelId="{3657E721-973B-461F-8E2C-FB19E8664EAC}" type="presParOf" srcId="{B2A48BA9-B989-47FF-AC95-DAFB22BA7852}" destId="{F04EF822-4B77-47E5-8FE3-395B4522F877}" srcOrd="0" destOrd="0" presId="urn:microsoft.com/office/officeart/2005/8/layout/orgChart1"/>
    <dgm:cxn modelId="{93307CAB-A843-42ED-8692-3CBAE39BC1B1}" type="presParOf" srcId="{B2A48BA9-B989-47FF-AC95-DAFB22BA7852}" destId="{4E5F070F-1150-41F7-BBDF-D2420CAC94B4}" srcOrd="1" destOrd="0" presId="urn:microsoft.com/office/officeart/2005/8/layout/orgChart1"/>
    <dgm:cxn modelId="{EB990317-0245-46A1-B2BF-9BE320B7140F}" type="presParOf" srcId="{E4CC2D16-6918-45B0-89F6-D8A5F07D1D21}" destId="{8418530D-7955-4AA8-B3EF-F908C5144898}" srcOrd="1" destOrd="0" presId="urn:microsoft.com/office/officeart/2005/8/layout/orgChart1"/>
    <dgm:cxn modelId="{41925E2E-CD16-457F-A3ED-B4666315D62E}" type="presParOf" srcId="{8418530D-7955-4AA8-B3EF-F908C5144898}" destId="{F2ED5C5E-0376-4E1E-9B43-17C08887C2EE}" srcOrd="0" destOrd="0" presId="urn:microsoft.com/office/officeart/2005/8/layout/orgChart1"/>
    <dgm:cxn modelId="{C60611BE-E52D-4BCB-812A-02265C6E6A43}" type="presParOf" srcId="{8418530D-7955-4AA8-B3EF-F908C5144898}" destId="{33C30933-BB97-46BE-98CE-AE892857710D}" srcOrd="1" destOrd="0" presId="urn:microsoft.com/office/officeart/2005/8/layout/orgChart1"/>
    <dgm:cxn modelId="{D5BD3B2D-B48C-45BF-8074-AD493934F7E0}" type="presParOf" srcId="{33C30933-BB97-46BE-98CE-AE892857710D}" destId="{F529A8EF-4EF1-42DA-A454-E75C3893B85A}" srcOrd="0" destOrd="0" presId="urn:microsoft.com/office/officeart/2005/8/layout/orgChart1"/>
    <dgm:cxn modelId="{8DD8996A-4F91-44CA-99F5-8FDA596DBF37}" type="presParOf" srcId="{F529A8EF-4EF1-42DA-A454-E75C3893B85A}" destId="{8D8C0479-9A2C-4B28-AA01-34FACE8A7B48}" srcOrd="0" destOrd="0" presId="urn:microsoft.com/office/officeart/2005/8/layout/orgChart1"/>
    <dgm:cxn modelId="{FED078D4-B214-44A9-B427-0936BA7C6706}" type="presParOf" srcId="{F529A8EF-4EF1-42DA-A454-E75C3893B85A}" destId="{5F9BA35A-8230-44B9-8E99-F38914D08663}" srcOrd="1" destOrd="0" presId="urn:microsoft.com/office/officeart/2005/8/layout/orgChart1"/>
    <dgm:cxn modelId="{45C2FD60-510B-4D31-BE84-DC532D880341}" type="presParOf" srcId="{33C30933-BB97-46BE-98CE-AE892857710D}" destId="{0C5FA22D-DF8D-40DD-A66D-38E76F514E32}" srcOrd="1" destOrd="0" presId="urn:microsoft.com/office/officeart/2005/8/layout/orgChart1"/>
    <dgm:cxn modelId="{A709ACD0-2002-478D-8A47-AB65B3BC3944}" type="presParOf" srcId="{33C30933-BB97-46BE-98CE-AE892857710D}" destId="{F5891DDD-5681-40F2-9FDA-51A20DAE9C5A}" srcOrd="2" destOrd="0" presId="urn:microsoft.com/office/officeart/2005/8/layout/orgChart1"/>
    <dgm:cxn modelId="{96758CD3-4FD4-4BC6-8324-65F6BEC0D201}" type="presParOf" srcId="{8418530D-7955-4AA8-B3EF-F908C5144898}" destId="{2427C1FF-721B-4F66-999A-A4E36CAB72FC}" srcOrd="2" destOrd="0" presId="urn:microsoft.com/office/officeart/2005/8/layout/orgChart1"/>
    <dgm:cxn modelId="{0ECE73C7-0A0A-4AB6-9D1D-89624AFD0EA5}" type="presParOf" srcId="{8418530D-7955-4AA8-B3EF-F908C5144898}" destId="{3D410220-F455-45CB-B83F-60680121F7D9}" srcOrd="3" destOrd="0" presId="urn:microsoft.com/office/officeart/2005/8/layout/orgChart1"/>
    <dgm:cxn modelId="{29F5F7B0-5C1B-4593-9907-B67471E58C2B}" type="presParOf" srcId="{3D410220-F455-45CB-B83F-60680121F7D9}" destId="{CA092F92-0EEC-4233-A9A9-0E5AA22C1B92}" srcOrd="0" destOrd="0" presId="urn:microsoft.com/office/officeart/2005/8/layout/orgChart1"/>
    <dgm:cxn modelId="{694E83D7-7A0A-4600-BF08-A988F3ABB8FA}" type="presParOf" srcId="{CA092F92-0EEC-4233-A9A9-0E5AA22C1B92}" destId="{ED623855-BFD9-440E-8A65-0D9344901F04}" srcOrd="0" destOrd="0" presId="urn:microsoft.com/office/officeart/2005/8/layout/orgChart1"/>
    <dgm:cxn modelId="{4641F329-BAB6-4DD8-8DA4-F15DA9AB49BA}" type="presParOf" srcId="{CA092F92-0EEC-4233-A9A9-0E5AA22C1B92}" destId="{B60D4826-F1C0-4249-AF59-228211BF47D8}" srcOrd="1" destOrd="0" presId="urn:microsoft.com/office/officeart/2005/8/layout/orgChart1"/>
    <dgm:cxn modelId="{4B0892EA-7426-4720-B93E-6863E7622CFE}" type="presParOf" srcId="{3D410220-F455-45CB-B83F-60680121F7D9}" destId="{5EE6460A-207B-4973-BFC4-C3FBCD0BDF87}" srcOrd="1" destOrd="0" presId="urn:microsoft.com/office/officeart/2005/8/layout/orgChart1"/>
    <dgm:cxn modelId="{C78AA8BA-BA7C-4F84-BB33-B5E33B59692F}" type="presParOf" srcId="{3D410220-F455-45CB-B83F-60680121F7D9}" destId="{2BD75A55-4510-4F00-B244-A6EAB04DBE6C}" srcOrd="2" destOrd="0" presId="urn:microsoft.com/office/officeart/2005/8/layout/orgChart1"/>
    <dgm:cxn modelId="{41761606-5F7F-4D09-83D5-E1AC68D0C011}" type="presParOf" srcId="{8418530D-7955-4AA8-B3EF-F908C5144898}" destId="{32430E62-F29A-41C9-BA6F-8331095E67E9}" srcOrd="4" destOrd="0" presId="urn:microsoft.com/office/officeart/2005/8/layout/orgChart1"/>
    <dgm:cxn modelId="{36B32517-B0EC-4A20-879C-B04480ADE4A9}" type="presParOf" srcId="{8418530D-7955-4AA8-B3EF-F908C5144898}" destId="{6EC5979A-D207-4646-B47F-86C0E145A029}" srcOrd="5" destOrd="0" presId="urn:microsoft.com/office/officeart/2005/8/layout/orgChart1"/>
    <dgm:cxn modelId="{0497CBAD-9DE9-4B40-8DE3-13F5B766547B}" type="presParOf" srcId="{6EC5979A-D207-4646-B47F-86C0E145A029}" destId="{1B07C6E9-7F5E-40C7-9EB6-AB617B68304E}" srcOrd="0" destOrd="0" presId="urn:microsoft.com/office/officeart/2005/8/layout/orgChart1"/>
    <dgm:cxn modelId="{4AD87B4A-5331-44A7-8DC9-6C477B1A1700}" type="presParOf" srcId="{1B07C6E9-7F5E-40C7-9EB6-AB617B68304E}" destId="{0374A77E-90CD-42FC-850D-8D6035AEE496}" srcOrd="0" destOrd="0" presId="urn:microsoft.com/office/officeart/2005/8/layout/orgChart1"/>
    <dgm:cxn modelId="{CA7B24DF-2BEC-470E-B388-4E1990DEC861}" type="presParOf" srcId="{1B07C6E9-7F5E-40C7-9EB6-AB617B68304E}" destId="{7E27836E-AAD4-4865-8B8C-AB9F5E852AAA}" srcOrd="1" destOrd="0" presId="urn:microsoft.com/office/officeart/2005/8/layout/orgChart1"/>
    <dgm:cxn modelId="{0A52FEFC-A467-4C81-A83C-5FFED3D7A7AE}" type="presParOf" srcId="{6EC5979A-D207-4646-B47F-86C0E145A029}" destId="{8ACCB4D8-6ED6-424C-B537-D07FE64B9211}" srcOrd="1" destOrd="0" presId="urn:microsoft.com/office/officeart/2005/8/layout/orgChart1"/>
    <dgm:cxn modelId="{BF199726-37C4-4BD2-9443-9446402E86CD}" type="presParOf" srcId="{6EC5979A-D207-4646-B47F-86C0E145A029}" destId="{93C2C278-7859-4941-B6F3-4C88F61BF5BB}" srcOrd="2" destOrd="0" presId="urn:microsoft.com/office/officeart/2005/8/layout/orgChart1"/>
    <dgm:cxn modelId="{428D2095-5E02-471E-AF37-2BDB2332EFE2}" type="presParOf" srcId="{8418530D-7955-4AA8-B3EF-F908C5144898}" destId="{4BDB9B0C-6919-4D08-A2C7-5029A73B8CE6}" srcOrd="6" destOrd="0" presId="urn:microsoft.com/office/officeart/2005/8/layout/orgChart1"/>
    <dgm:cxn modelId="{F1A0F0D5-584F-4B1D-B579-DAD7800EC824}" type="presParOf" srcId="{8418530D-7955-4AA8-B3EF-F908C5144898}" destId="{148C55D5-4E52-42B5-973A-07862A2D9DFE}" srcOrd="7" destOrd="0" presId="urn:microsoft.com/office/officeart/2005/8/layout/orgChart1"/>
    <dgm:cxn modelId="{8760CBD2-1CD2-415D-A2F3-AC7D63F1D541}" type="presParOf" srcId="{148C55D5-4E52-42B5-973A-07862A2D9DFE}" destId="{CCC06ABC-D849-4A20-AB8B-73B4D5717342}" srcOrd="0" destOrd="0" presId="urn:microsoft.com/office/officeart/2005/8/layout/orgChart1"/>
    <dgm:cxn modelId="{A65872D7-8E1E-40D6-BBE6-F5C5226166CE}" type="presParOf" srcId="{CCC06ABC-D849-4A20-AB8B-73B4D5717342}" destId="{30384C94-4A92-46C4-A250-8F14EC29A9BE}" srcOrd="0" destOrd="0" presId="urn:microsoft.com/office/officeart/2005/8/layout/orgChart1"/>
    <dgm:cxn modelId="{78656182-561D-4B0A-B34E-2E00FF66E803}" type="presParOf" srcId="{CCC06ABC-D849-4A20-AB8B-73B4D5717342}" destId="{D703F8CC-D9AE-40AF-82A6-E8EFD64B49EC}" srcOrd="1" destOrd="0" presId="urn:microsoft.com/office/officeart/2005/8/layout/orgChart1"/>
    <dgm:cxn modelId="{3E916BCE-3246-4E7D-A542-29FC4C2D0BFB}" type="presParOf" srcId="{148C55D5-4E52-42B5-973A-07862A2D9DFE}" destId="{468FB71B-4C2A-4A3B-9EC7-DEF083A29F7C}" srcOrd="1" destOrd="0" presId="urn:microsoft.com/office/officeart/2005/8/layout/orgChart1"/>
    <dgm:cxn modelId="{CF0A69A3-3C55-4380-B6B3-4986C10642F1}" type="presParOf" srcId="{148C55D5-4E52-42B5-973A-07862A2D9DFE}" destId="{5EF34BC6-4529-4A65-9375-4FE4BDBE2041}" srcOrd="2" destOrd="0" presId="urn:microsoft.com/office/officeart/2005/8/layout/orgChart1"/>
    <dgm:cxn modelId="{D2320E91-0E55-4D8D-BE39-CD07296C2327}" type="presParOf" srcId="{8418530D-7955-4AA8-B3EF-F908C5144898}" destId="{CFB5C9E2-DE62-4668-BC50-2628B034DE05}" srcOrd="8" destOrd="0" presId="urn:microsoft.com/office/officeart/2005/8/layout/orgChart1"/>
    <dgm:cxn modelId="{ED15746B-E5F7-4BF1-B925-D4524481C895}" type="presParOf" srcId="{8418530D-7955-4AA8-B3EF-F908C5144898}" destId="{AB0EC89E-CF92-41FB-81FE-315111507E06}" srcOrd="9" destOrd="0" presId="urn:microsoft.com/office/officeart/2005/8/layout/orgChart1"/>
    <dgm:cxn modelId="{36B9FE12-C2B0-4692-94F3-7B5BD443607F}" type="presParOf" srcId="{AB0EC89E-CF92-41FB-81FE-315111507E06}" destId="{103FBC73-17D7-4F9D-96F8-AF7850C351C7}" srcOrd="0" destOrd="0" presId="urn:microsoft.com/office/officeart/2005/8/layout/orgChart1"/>
    <dgm:cxn modelId="{F7AB5227-D5A3-43C5-9898-44076AA6D2CF}" type="presParOf" srcId="{103FBC73-17D7-4F9D-96F8-AF7850C351C7}" destId="{72A427D9-BA8A-4D1B-AF28-3C489292095E}" srcOrd="0" destOrd="0" presId="urn:microsoft.com/office/officeart/2005/8/layout/orgChart1"/>
    <dgm:cxn modelId="{0B77D7BF-EA21-4564-AE66-A4C8AA4BBBEA}" type="presParOf" srcId="{103FBC73-17D7-4F9D-96F8-AF7850C351C7}" destId="{13C5D7AB-82D5-4F6A-AE4F-3F4D574009A1}" srcOrd="1" destOrd="0" presId="urn:microsoft.com/office/officeart/2005/8/layout/orgChart1"/>
    <dgm:cxn modelId="{3B72EF84-47E3-4DEE-B6AD-50C2E7A66EB7}" type="presParOf" srcId="{AB0EC89E-CF92-41FB-81FE-315111507E06}" destId="{7BD7BB1C-6C34-4CA7-BCD6-19D32E0951A0}" srcOrd="1" destOrd="0" presId="urn:microsoft.com/office/officeart/2005/8/layout/orgChart1"/>
    <dgm:cxn modelId="{D1E47039-7942-4465-B02F-763E8C522412}" type="presParOf" srcId="{AB0EC89E-CF92-41FB-81FE-315111507E06}" destId="{CFDCA3C3-078E-4A6F-86CD-D42FA746544C}" srcOrd="2" destOrd="0" presId="urn:microsoft.com/office/officeart/2005/8/layout/orgChart1"/>
    <dgm:cxn modelId="{A028C8A1-9E1F-48C2-9213-4E014AC67365}" type="presParOf" srcId="{E4CC2D16-6918-45B0-89F6-D8A5F07D1D21}" destId="{392EB219-8661-4F96-821A-C7EBE3AFB6E3}" srcOrd="2" destOrd="0" presId="urn:microsoft.com/office/officeart/2005/8/layout/orgChart1"/>
    <dgm:cxn modelId="{1CB1708D-D326-4395-A912-34E1D6E1BCFC}" type="presParOf" srcId="{643F2D81-E09A-426B-808A-8E1B8E0BDE34}" destId="{426BCBCC-F072-4CFC-B9DF-DFCB070302E5}" srcOrd="6" destOrd="0" presId="urn:microsoft.com/office/officeart/2005/8/layout/orgChart1"/>
    <dgm:cxn modelId="{57261B84-8C66-40F1-BB99-C17AF2DF614F}" type="presParOf" srcId="{643F2D81-E09A-426B-808A-8E1B8E0BDE34}" destId="{16543D32-D71A-406C-AB31-4F1BDC08E0F1}" srcOrd="7" destOrd="0" presId="urn:microsoft.com/office/officeart/2005/8/layout/orgChart1"/>
    <dgm:cxn modelId="{68C22340-E09F-4EB6-83E2-520653900247}" type="presParOf" srcId="{16543D32-D71A-406C-AB31-4F1BDC08E0F1}" destId="{AB7401AB-ABCD-43E2-BC4C-E60C6B0764F6}" srcOrd="0" destOrd="0" presId="urn:microsoft.com/office/officeart/2005/8/layout/orgChart1"/>
    <dgm:cxn modelId="{F7416FB4-017F-4988-AFD0-2E6262254900}" type="presParOf" srcId="{AB7401AB-ABCD-43E2-BC4C-E60C6B0764F6}" destId="{D08A996C-BC74-4AA6-9F07-A76FB3CD5843}" srcOrd="0" destOrd="0" presId="urn:microsoft.com/office/officeart/2005/8/layout/orgChart1"/>
    <dgm:cxn modelId="{0E4DB33C-9DFE-496F-9BDB-7084F5550C0E}" type="presParOf" srcId="{AB7401AB-ABCD-43E2-BC4C-E60C6B0764F6}" destId="{289AD595-39A6-4BA6-8078-CD1D6D2BF02B}" srcOrd="1" destOrd="0" presId="urn:microsoft.com/office/officeart/2005/8/layout/orgChart1"/>
    <dgm:cxn modelId="{3EEB5E42-EB6A-4757-8230-7771CCEF1CF9}" type="presParOf" srcId="{16543D32-D71A-406C-AB31-4F1BDC08E0F1}" destId="{438BD5A7-D3CD-4345-A297-AF7E9BA5B324}" srcOrd="1" destOrd="0" presId="urn:microsoft.com/office/officeart/2005/8/layout/orgChart1"/>
    <dgm:cxn modelId="{25CB22F1-8B81-4607-A9B4-3A16B3969825}" type="presParOf" srcId="{438BD5A7-D3CD-4345-A297-AF7E9BA5B324}" destId="{32E977C8-8E2F-42B4-90D1-916530399225}" srcOrd="0" destOrd="0" presId="urn:microsoft.com/office/officeart/2005/8/layout/orgChart1"/>
    <dgm:cxn modelId="{7D2257FA-CFEF-4B92-8052-8DFC31E01A25}" type="presParOf" srcId="{438BD5A7-D3CD-4345-A297-AF7E9BA5B324}" destId="{2E90CC44-01AD-4BAB-B082-B44694F7C695}" srcOrd="1" destOrd="0" presId="urn:microsoft.com/office/officeart/2005/8/layout/orgChart1"/>
    <dgm:cxn modelId="{BDB96314-244A-4FA2-827D-36A5E57296CE}" type="presParOf" srcId="{2E90CC44-01AD-4BAB-B082-B44694F7C695}" destId="{B6D2D941-DC66-43A8-8771-9D0931C92EB4}" srcOrd="0" destOrd="0" presId="urn:microsoft.com/office/officeart/2005/8/layout/orgChart1"/>
    <dgm:cxn modelId="{72A07D8E-359E-4C91-9A1B-9C9749F7E9B4}" type="presParOf" srcId="{B6D2D941-DC66-43A8-8771-9D0931C92EB4}" destId="{D4B13F18-A148-427E-B4F1-43083C1A59F9}" srcOrd="0" destOrd="0" presId="urn:microsoft.com/office/officeart/2005/8/layout/orgChart1"/>
    <dgm:cxn modelId="{7A9CE9EF-A03E-42ED-83DA-C6D8B5C0C180}" type="presParOf" srcId="{B6D2D941-DC66-43A8-8771-9D0931C92EB4}" destId="{9430A987-BE02-446E-8133-3B817657AF14}" srcOrd="1" destOrd="0" presId="urn:microsoft.com/office/officeart/2005/8/layout/orgChart1"/>
    <dgm:cxn modelId="{0D1CB3F6-08FC-4007-8D41-12A7234A5B23}" type="presParOf" srcId="{2E90CC44-01AD-4BAB-B082-B44694F7C695}" destId="{E9CBBEA0-0DF3-4AB1-8634-EC3F6E9CDED7}" srcOrd="1" destOrd="0" presId="urn:microsoft.com/office/officeart/2005/8/layout/orgChart1"/>
    <dgm:cxn modelId="{B6754E62-B9C1-4787-B16F-2BDF47987773}" type="presParOf" srcId="{2E90CC44-01AD-4BAB-B082-B44694F7C695}" destId="{32EFF9BD-F4A2-4906-8FE9-A9C16BBECD5A}" srcOrd="2" destOrd="0" presId="urn:microsoft.com/office/officeart/2005/8/layout/orgChart1"/>
    <dgm:cxn modelId="{D324F912-67DB-49B9-BCA3-9B66A1EFEECA}" type="presParOf" srcId="{438BD5A7-D3CD-4345-A297-AF7E9BA5B324}" destId="{F317D746-87F0-4802-8A1A-7E212EB71015}" srcOrd="2" destOrd="0" presId="urn:microsoft.com/office/officeart/2005/8/layout/orgChart1"/>
    <dgm:cxn modelId="{F6E419FA-A1DB-4428-96C9-BE6B051DA02A}" type="presParOf" srcId="{438BD5A7-D3CD-4345-A297-AF7E9BA5B324}" destId="{4C800B94-C849-4D09-81AF-35C1805CF4C0}" srcOrd="3" destOrd="0" presId="urn:microsoft.com/office/officeart/2005/8/layout/orgChart1"/>
    <dgm:cxn modelId="{C5157213-8DCC-4D19-B282-34FE2B1C5FA3}" type="presParOf" srcId="{4C800B94-C849-4D09-81AF-35C1805CF4C0}" destId="{F661988A-4D45-4838-B829-DFB2A62FC7FE}" srcOrd="0" destOrd="0" presId="urn:microsoft.com/office/officeart/2005/8/layout/orgChart1"/>
    <dgm:cxn modelId="{58540057-F668-436E-A5D6-E65E78157006}" type="presParOf" srcId="{F661988A-4D45-4838-B829-DFB2A62FC7FE}" destId="{B899AFF8-76AA-4C01-8079-6FEDE6AEBA63}" srcOrd="0" destOrd="0" presId="urn:microsoft.com/office/officeart/2005/8/layout/orgChart1"/>
    <dgm:cxn modelId="{747FF6C0-C293-47F5-BCFD-C625B3B3C6F4}" type="presParOf" srcId="{F661988A-4D45-4838-B829-DFB2A62FC7FE}" destId="{F161103E-CD4F-4400-9AA1-2F085DD59C89}" srcOrd="1" destOrd="0" presId="urn:microsoft.com/office/officeart/2005/8/layout/orgChart1"/>
    <dgm:cxn modelId="{9386FF15-5E81-4774-ADC3-AED76DBD0DD2}" type="presParOf" srcId="{4C800B94-C849-4D09-81AF-35C1805CF4C0}" destId="{E1713FCB-BB61-4960-9E0D-549B0A762C0C}" srcOrd="1" destOrd="0" presId="urn:microsoft.com/office/officeart/2005/8/layout/orgChart1"/>
    <dgm:cxn modelId="{D225AC5B-C45F-470B-96A3-284E4E85A673}" type="presParOf" srcId="{4C800B94-C849-4D09-81AF-35C1805CF4C0}" destId="{78285486-8462-4790-BD50-48867E5DDD4A}" srcOrd="2" destOrd="0" presId="urn:microsoft.com/office/officeart/2005/8/layout/orgChart1"/>
    <dgm:cxn modelId="{68D9C744-1678-46E0-B9AC-31F42146A072}" type="presParOf" srcId="{438BD5A7-D3CD-4345-A297-AF7E9BA5B324}" destId="{CDF4089B-C578-48B9-AFFD-776D893CEF4D}" srcOrd="4" destOrd="0" presId="urn:microsoft.com/office/officeart/2005/8/layout/orgChart1"/>
    <dgm:cxn modelId="{F65F2FBA-D043-4B0A-9356-8FA7A296745B}" type="presParOf" srcId="{438BD5A7-D3CD-4345-A297-AF7E9BA5B324}" destId="{1C32BBC6-A55C-4FD7-AAB4-E394DF7F9E55}" srcOrd="5" destOrd="0" presId="urn:microsoft.com/office/officeart/2005/8/layout/orgChart1"/>
    <dgm:cxn modelId="{CDA1088A-17EB-4155-A170-253EFD44BCBB}" type="presParOf" srcId="{1C32BBC6-A55C-4FD7-AAB4-E394DF7F9E55}" destId="{B3DBCF73-1ABC-4775-8D9B-6CD25042AF68}" srcOrd="0" destOrd="0" presId="urn:microsoft.com/office/officeart/2005/8/layout/orgChart1"/>
    <dgm:cxn modelId="{24E99587-A114-4755-818A-1A53FBA5C46D}" type="presParOf" srcId="{B3DBCF73-1ABC-4775-8D9B-6CD25042AF68}" destId="{59676749-8189-4D50-8C14-D70AC58D4661}" srcOrd="0" destOrd="0" presId="urn:microsoft.com/office/officeart/2005/8/layout/orgChart1"/>
    <dgm:cxn modelId="{76C02C96-B0A8-4D36-B430-8D0392C5FA32}" type="presParOf" srcId="{B3DBCF73-1ABC-4775-8D9B-6CD25042AF68}" destId="{BA670573-A728-47E0-8EBF-C46340A57E5E}" srcOrd="1" destOrd="0" presId="urn:microsoft.com/office/officeart/2005/8/layout/orgChart1"/>
    <dgm:cxn modelId="{988F6A2D-BDA2-4DDA-8A84-4955F1A69F5F}" type="presParOf" srcId="{1C32BBC6-A55C-4FD7-AAB4-E394DF7F9E55}" destId="{04E906A6-E229-4B9F-BAB5-E779019CBAAE}" srcOrd="1" destOrd="0" presId="urn:microsoft.com/office/officeart/2005/8/layout/orgChart1"/>
    <dgm:cxn modelId="{93DD7CB6-4DFB-4325-9FEA-62296944CD31}" type="presParOf" srcId="{1C32BBC6-A55C-4FD7-AAB4-E394DF7F9E55}" destId="{B1B15FD6-0591-438C-8CB5-26DBE3530AF7}" srcOrd="2" destOrd="0" presId="urn:microsoft.com/office/officeart/2005/8/layout/orgChart1"/>
    <dgm:cxn modelId="{33C0C375-7986-4206-A995-C05AAE1F1C59}" type="presParOf" srcId="{16543D32-D71A-406C-AB31-4F1BDC08E0F1}" destId="{FBB49D5D-FF81-4D2B-BA64-94FFE8B12D53}" srcOrd="2" destOrd="0" presId="urn:microsoft.com/office/officeart/2005/8/layout/orgChart1"/>
    <dgm:cxn modelId="{30AE08BA-BEA1-4526-94D7-A5AF392D3723}" type="presParOf" srcId="{E7DF8109-62F8-4F5D-9717-F2932C1F37D6}" destId="{118933C5-5322-4B51-957D-C1365349F60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F4089B-C578-48B9-AFFD-776D893CEF4D}">
      <dsp:nvSpPr>
        <dsp:cNvPr id="0" name=""/>
        <dsp:cNvSpPr/>
      </dsp:nvSpPr>
      <dsp:spPr>
        <a:xfrm>
          <a:off x="5959397" y="2142609"/>
          <a:ext cx="293805" cy="19566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56669"/>
              </a:lnTo>
              <a:lnTo>
                <a:pt x="293805" y="1956669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17D746-87F0-4802-8A1A-7E212EB71015}">
      <dsp:nvSpPr>
        <dsp:cNvPr id="0" name=""/>
        <dsp:cNvSpPr/>
      </dsp:nvSpPr>
      <dsp:spPr>
        <a:xfrm>
          <a:off x="5959397" y="2142609"/>
          <a:ext cx="293805" cy="12124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12402"/>
              </a:lnTo>
              <a:lnTo>
                <a:pt x="293805" y="1212402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E977C8-8E2F-42B4-90D1-916530399225}">
      <dsp:nvSpPr>
        <dsp:cNvPr id="0" name=""/>
        <dsp:cNvSpPr/>
      </dsp:nvSpPr>
      <dsp:spPr>
        <a:xfrm>
          <a:off x="5959397" y="2142609"/>
          <a:ext cx="293805" cy="4681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8134"/>
              </a:lnTo>
              <a:lnTo>
                <a:pt x="293805" y="468134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6BCBCC-F072-4CFC-B9DF-DFCB070302E5}">
      <dsp:nvSpPr>
        <dsp:cNvPr id="0" name=""/>
        <dsp:cNvSpPr/>
      </dsp:nvSpPr>
      <dsp:spPr>
        <a:xfrm>
          <a:off x="3751518" y="907760"/>
          <a:ext cx="2821891" cy="1738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6920"/>
              </a:lnTo>
              <a:lnTo>
                <a:pt x="2821891" y="86920"/>
              </a:lnTo>
              <a:lnTo>
                <a:pt x="2821891" y="17384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B5C9E2-DE62-4668-BC50-2628B034DE05}">
      <dsp:nvSpPr>
        <dsp:cNvPr id="0" name=""/>
        <dsp:cNvSpPr/>
      </dsp:nvSpPr>
      <dsp:spPr>
        <a:xfrm>
          <a:off x="4048315" y="2142609"/>
          <a:ext cx="263956" cy="33849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84921"/>
              </a:lnTo>
              <a:lnTo>
                <a:pt x="263956" y="3384921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DB9B0C-6919-4D08-A2C7-5029A73B8CE6}">
      <dsp:nvSpPr>
        <dsp:cNvPr id="0" name=""/>
        <dsp:cNvSpPr/>
      </dsp:nvSpPr>
      <dsp:spPr>
        <a:xfrm>
          <a:off x="4048315" y="2142609"/>
          <a:ext cx="263956" cy="26520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52032"/>
              </a:lnTo>
              <a:lnTo>
                <a:pt x="263956" y="2652032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430E62-F29A-41C9-BA6F-8331095E67E9}">
      <dsp:nvSpPr>
        <dsp:cNvPr id="0" name=""/>
        <dsp:cNvSpPr/>
      </dsp:nvSpPr>
      <dsp:spPr>
        <a:xfrm>
          <a:off x="4048315" y="2142609"/>
          <a:ext cx="263956" cy="19191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19143"/>
              </a:lnTo>
              <a:lnTo>
                <a:pt x="263956" y="1919143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27C1FF-721B-4F66-999A-A4E36CAB72FC}">
      <dsp:nvSpPr>
        <dsp:cNvPr id="0" name=""/>
        <dsp:cNvSpPr/>
      </dsp:nvSpPr>
      <dsp:spPr>
        <a:xfrm>
          <a:off x="4048315" y="2142609"/>
          <a:ext cx="263956" cy="11862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86253"/>
              </a:lnTo>
              <a:lnTo>
                <a:pt x="263956" y="1186253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ED5C5E-0376-4E1E-9B43-17C08887C2EE}">
      <dsp:nvSpPr>
        <dsp:cNvPr id="0" name=""/>
        <dsp:cNvSpPr/>
      </dsp:nvSpPr>
      <dsp:spPr>
        <a:xfrm>
          <a:off x="4048315" y="2142609"/>
          <a:ext cx="263956" cy="4533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3364"/>
              </a:lnTo>
              <a:lnTo>
                <a:pt x="263956" y="453364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CDED41-1C79-4C2A-9B27-F73CBB2A0C7A}">
      <dsp:nvSpPr>
        <dsp:cNvPr id="0" name=""/>
        <dsp:cNvSpPr/>
      </dsp:nvSpPr>
      <dsp:spPr>
        <a:xfrm>
          <a:off x="3751518" y="907760"/>
          <a:ext cx="1000680" cy="1738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6920"/>
              </a:lnTo>
              <a:lnTo>
                <a:pt x="1000680" y="86920"/>
              </a:lnTo>
              <a:lnTo>
                <a:pt x="1000680" y="17384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F00849-178C-4446-A3ED-7B066BE02658}">
      <dsp:nvSpPr>
        <dsp:cNvPr id="0" name=""/>
        <dsp:cNvSpPr/>
      </dsp:nvSpPr>
      <dsp:spPr>
        <a:xfrm>
          <a:off x="2198815" y="2142609"/>
          <a:ext cx="293805" cy="12124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12402"/>
              </a:lnTo>
              <a:lnTo>
                <a:pt x="293805" y="1212402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60E654-A3D1-4198-B3B7-FBBA07962BD2}">
      <dsp:nvSpPr>
        <dsp:cNvPr id="0" name=""/>
        <dsp:cNvSpPr/>
      </dsp:nvSpPr>
      <dsp:spPr>
        <a:xfrm>
          <a:off x="2198815" y="2142609"/>
          <a:ext cx="293805" cy="4681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8134"/>
              </a:lnTo>
              <a:lnTo>
                <a:pt x="293805" y="468134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F9C5BE-DD6D-4B1A-ADE0-659D8D818D30}">
      <dsp:nvSpPr>
        <dsp:cNvPr id="0" name=""/>
        <dsp:cNvSpPr/>
      </dsp:nvSpPr>
      <dsp:spPr>
        <a:xfrm>
          <a:off x="2812828" y="907760"/>
          <a:ext cx="938690" cy="173840"/>
        </a:xfrm>
        <a:custGeom>
          <a:avLst/>
          <a:gdLst/>
          <a:ahLst/>
          <a:cxnLst/>
          <a:rect l="0" t="0" r="0" b="0"/>
          <a:pathLst>
            <a:path>
              <a:moveTo>
                <a:pt x="938690" y="0"/>
              </a:moveTo>
              <a:lnTo>
                <a:pt x="938690" y="86920"/>
              </a:lnTo>
              <a:lnTo>
                <a:pt x="0" y="86920"/>
              </a:lnTo>
              <a:lnTo>
                <a:pt x="0" y="17384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3CFED2-5110-44A3-B147-B8FEB0C182A4}">
      <dsp:nvSpPr>
        <dsp:cNvPr id="0" name=""/>
        <dsp:cNvSpPr/>
      </dsp:nvSpPr>
      <dsp:spPr>
        <a:xfrm>
          <a:off x="315613" y="2142609"/>
          <a:ext cx="293805" cy="27009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00937"/>
              </a:lnTo>
              <a:lnTo>
                <a:pt x="293805" y="2700937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7587A0-8903-4699-AA93-6692275906C9}">
      <dsp:nvSpPr>
        <dsp:cNvPr id="0" name=""/>
        <dsp:cNvSpPr/>
      </dsp:nvSpPr>
      <dsp:spPr>
        <a:xfrm>
          <a:off x="315613" y="2142609"/>
          <a:ext cx="293805" cy="19566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56669"/>
              </a:lnTo>
              <a:lnTo>
                <a:pt x="293805" y="1956669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D3BAE2-7BA3-4176-95BB-F66FE723AE49}">
      <dsp:nvSpPr>
        <dsp:cNvPr id="0" name=""/>
        <dsp:cNvSpPr/>
      </dsp:nvSpPr>
      <dsp:spPr>
        <a:xfrm>
          <a:off x="315613" y="2142609"/>
          <a:ext cx="293805" cy="12124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12402"/>
              </a:lnTo>
              <a:lnTo>
                <a:pt x="293805" y="1212402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AF4AB3-FB36-4A31-80FB-0B7D195778C1}">
      <dsp:nvSpPr>
        <dsp:cNvPr id="0" name=""/>
        <dsp:cNvSpPr/>
      </dsp:nvSpPr>
      <dsp:spPr>
        <a:xfrm>
          <a:off x="315613" y="2142609"/>
          <a:ext cx="293805" cy="4681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8134"/>
              </a:lnTo>
              <a:lnTo>
                <a:pt x="293805" y="468134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5CF88D-6BD9-454F-833D-7915401FF681}">
      <dsp:nvSpPr>
        <dsp:cNvPr id="0" name=""/>
        <dsp:cNvSpPr/>
      </dsp:nvSpPr>
      <dsp:spPr>
        <a:xfrm>
          <a:off x="929626" y="907760"/>
          <a:ext cx="2821891" cy="173840"/>
        </a:xfrm>
        <a:custGeom>
          <a:avLst/>
          <a:gdLst/>
          <a:ahLst/>
          <a:cxnLst/>
          <a:rect l="0" t="0" r="0" b="0"/>
          <a:pathLst>
            <a:path>
              <a:moveTo>
                <a:pt x="2821891" y="0"/>
              </a:moveTo>
              <a:lnTo>
                <a:pt x="2821891" y="86920"/>
              </a:lnTo>
              <a:lnTo>
                <a:pt x="0" y="86920"/>
              </a:lnTo>
              <a:lnTo>
                <a:pt x="0" y="17384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481BB4-0A24-488A-BAD2-394127AEF1D9}">
      <dsp:nvSpPr>
        <dsp:cNvPr id="0" name=""/>
        <dsp:cNvSpPr/>
      </dsp:nvSpPr>
      <dsp:spPr>
        <a:xfrm>
          <a:off x="773566" y="3924"/>
          <a:ext cx="5955903" cy="903836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chemeClr val="tx1"/>
              </a:solidFill>
            </a:rPr>
            <a:t>Факторы, влияющие на повреждения при землетрясениях</a:t>
          </a:r>
          <a:endParaRPr lang="ru-RU" sz="2800" kern="1200" dirty="0">
            <a:solidFill>
              <a:schemeClr val="tx1"/>
            </a:solidFill>
          </a:endParaRPr>
        </a:p>
      </dsp:txBody>
      <dsp:txXfrm>
        <a:off x="773566" y="3924"/>
        <a:ext cx="5955903" cy="903836"/>
      </dsp:txXfrm>
    </dsp:sp>
    <dsp:sp modelId="{115022C3-4E3B-44C4-814E-889F3676A7CC}">
      <dsp:nvSpPr>
        <dsp:cNvPr id="0" name=""/>
        <dsp:cNvSpPr/>
      </dsp:nvSpPr>
      <dsp:spPr>
        <a:xfrm>
          <a:off x="162110" y="1081600"/>
          <a:ext cx="1535033" cy="1061008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</a:rPr>
            <a:t>Тип материала</a:t>
          </a:r>
          <a:endParaRPr lang="ru-RU" sz="1800" kern="1200" dirty="0">
            <a:solidFill>
              <a:schemeClr val="tx1"/>
            </a:solidFill>
          </a:endParaRPr>
        </a:p>
      </dsp:txBody>
      <dsp:txXfrm>
        <a:off x="162110" y="1081600"/>
        <a:ext cx="1535033" cy="1061008"/>
      </dsp:txXfrm>
    </dsp:sp>
    <dsp:sp modelId="{06A543AC-6EEE-44D5-9AB2-5B16C5D7168F}">
      <dsp:nvSpPr>
        <dsp:cNvPr id="0" name=""/>
        <dsp:cNvSpPr/>
      </dsp:nvSpPr>
      <dsp:spPr>
        <a:xfrm>
          <a:off x="609419" y="2325530"/>
          <a:ext cx="1709361" cy="57042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</a:rPr>
            <a:t>Железобетон</a:t>
          </a:r>
          <a:endParaRPr lang="ru-RU" sz="1800" kern="1200" dirty="0">
            <a:solidFill>
              <a:schemeClr val="tx1"/>
            </a:solidFill>
          </a:endParaRPr>
        </a:p>
      </dsp:txBody>
      <dsp:txXfrm>
        <a:off x="609419" y="2325530"/>
        <a:ext cx="1709361" cy="570427"/>
      </dsp:txXfrm>
    </dsp:sp>
    <dsp:sp modelId="{2A1A884C-1E8E-48D0-87BA-270DC11615EC}">
      <dsp:nvSpPr>
        <dsp:cNvPr id="0" name=""/>
        <dsp:cNvSpPr/>
      </dsp:nvSpPr>
      <dsp:spPr>
        <a:xfrm>
          <a:off x="609419" y="3069797"/>
          <a:ext cx="1709361" cy="57042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</a:rPr>
            <a:t>Металл</a:t>
          </a:r>
          <a:endParaRPr lang="ru-RU" sz="1800" kern="1200" dirty="0">
            <a:solidFill>
              <a:schemeClr val="tx1"/>
            </a:solidFill>
          </a:endParaRPr>
        </a:p>
      </dsp:txBody>
      <dsp:txXfrm>
        <a:off x="609419" y="3069797"/>
        <a:ext cx="1709361" cy="570427"/>
      </dsp:txXfrm>
    </dsp:sp>
    <dsp:sp modelId="{E385588D-9386-458F-97C0-A7CD9592B996}">
      <dsp:nvSpPr>
        <dsp:cNvPr id="0" name=""/>
        <dsp:cNvSpPr/>
      </dsp:nvSpPr>
      <dsp:spPr>
        <a:xfrm>
          <a:off x="609419" y="3814065"/>
          <a:ext cx="1709361" cy="57042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</a:rPr>
            <a:t>Мелкоштучные материалы</a:t>
          </a:r>
          <a:endParaRPr lang="ru-RU" sz="1800" kern="1200" dirty="0">
            <a:solidFill>
              <a:schemeClr val="tx1"/>
            </a:solidFill>
          </a:endParaRPr>
        </a:p>
      </dsp:txBody>
      <dsp:txXfrm>
        <a:off x="609419" y="3814065"/>
        <a:ext cx="1709361" cy="570427"/>
      </dsp:txXfrm>
    </dsp:sp>
    <dsp:sp modelId="{D4319E36-B336-44A8-B3C2-498967DD03C1}">
      <dsp:nvSpPr>
        <dsp:cNvPr id="0" name=""/>
        <dsp:cNvSpPr/>
      </dsp:nvSpPr>
      <dsp:spPr>
        <a:xfrm>
          <a:off x="609419" y="4558332"/>
          <a:ext cx="1709361" cy="57042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</a:rPr>
            <a:t>Дерево</a:t>
          </a:r>
          <a:endParaRPr lang="ru-RU" sz="1800" kern="1200" dirty="0">
            <a:solidFill>
              <a:schemeClr val="tx1"/>
            </a:solidFill>
          </a:endParaRPr>
        </a:p>
      </dsp:txBody>
      <dsp:txXfrm>
        <a:off x="609419" y="4558332"/>
        <a:ext cx="1709361" cy="570427"/>
      </dsp:txXfrm>
    </dsp:sp>
    <dsp:sp modelId="{1B93527E-8F7D-446F-9EC4-2A878A545B06}">
      <dsp:nvSpPr>
        <dsp:cNvPr id="0" name=""/>
        <dsp:cNvSpPr/>
      </dsp:nvSpPr>
      <dsp:spPr>
        <a:xfrm>
          <a:off x="2045311" y="1081600"/>
          <a:ext cx="1535033" cy="1061008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</a:rPr>
            <a:t>Характер воздействия волн</a:t>
          </a:r>
          <a:endParaRPr lang="ru-RU" sz="1800" kern="1200" dirty="0">
            <a:solidFill>
              <a:schemeClr val="tx1"/>
            </a:solidFill>
          </a:endParaRPr>
        </a:p>
      </dsp:txBody>
      <dsp:txXfrm>
        <a:off x="2045311" y="1081600"/>
        <a:ext cx="1535033" cy="1061008"/>
      </dsp:txXfrm>
    </dsp:sp>
    <dsp:sp modelId="{0AB570A5-234F-4E7C-97AD-76DD839DF053}">
      <dsp:nvSpPr>
        <dsp:cNvPr id="0" name=""/>
        <dsp:cNvSpPr/>
      </dsp:nvSpPr>
      <dsp:spPr>
        <a:xfrm>
          <a:off x="2492621" y="2325530"/>
          <a:ext cx="1709361" cy="57042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</a:rPr>
            <a:t>Вертикальное</a:t>
          </a:r>
          <a:endParaRPr lang="ru-RU" sz="1800" kern="1200" dirty="0">
            <a:solidFill>
              <a:schemeClr val="tx1"/>
            </a:solidFill>
          </a:endParaRPr>
        </a:p>
      </dsp:txBody>
      <dsp:txXfrm>
        <a:off x="2492621" y="2325530"/>
        <a:ext cx="1709361" cy="570427"/>
      </dsp:txXfrm>
    </dsp:sp>
    <dsp:sp modelId="{635BC71E-9054-493E-8694-ECECA162C430}">
      <dsp:nvSpPr>
        <dsp:cNvPr id="0" name=""/>
        <dsp:cNvSpPr/>
      </dsp:nvSpPr>
      <dsp:spPr>
        <a:xfrm>
          <a:off x="2492621" y="3069797"/>
          <a:ext cx="1709361" cy="57042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</a:rPr>
            <a:t>Горизонтальное</a:t>
          </a:r>
          <a:endParaRPr lang="ru-RU" sz="1800" kern="1200" dirty="0">
            <a:solidFill>
              <a:schemeClr val="tx1"/>
            </a:solidFill>
          </a:endParaRPr>
        </a:p>
      </dsp:txBody>
      <dsp:txXfrm>
        <a:off x="2492621" y="3069797"/>
        <a:ext cx="1709361" cy="570427"/>
      </dsp:txXfrm>
    </dsp:sp>
    <dsp:sp modelId="{F04EF822-4B77-47E5-8FE3-395B4522F877}">
      <dsp:nvSpPr>
        <dsp:cNvPr id="0" name=""/>
        <dsp:cNvSpPr/>
      </dsp:nvSpPr>
      <dsp:spPr>
        <a:xfrm>
          <a:off x="3872344" y="1081600"/>
          <a:ext cx="1759709" cy="1061008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</a:rPr>
            <a:t>Взаимодействие фундамента и основания</a:t>
          </a:r>
          <a:endParaRPr lang="ru-RU" sz="1800" kern="1200" dirty="0">
            <a:solidFill>
              <a:schemeClr val="tx1"/>
            </a:solidFill>
          </a:endParaRPr>
        </a:p>
      </dsp:txBody>
      <dsp:txXfrm>
        <a:off x="3872344" y="1081600"/>
        <a:ext cx="1759709" cy="1061008"/>
      </dsp:txXfrm>
    </dsp:sp>
    <dsp:sp modelId="{8D8C0479-9A2C-4B28-AA01-34FACE8A7B48}">
      <dsp:nvSpPr>
        <dsp:cNvPr id="0" name=""/>
        <dsp:cNvSpPr/>
      </dsp:nvSpPr>
      <dsp:spPr>
        <a:xfrm>
          <a:off x="4312271" y="2316449"/>
          <a:ext cx="1461805" cy="55904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</a:rPr>
            <a:t>Выгиб/прогиб</a:t>
          </a:r>
          <a:endParaRPr lang="ru-RU" sz="1800" kern="1200" dirty="0">
            <a:solidFill>
              <a:schemeClr val="tx1"/>
            </a:solidFill>
          </a:endParaRPr>
        </a:p>
      </dsp:txBody>
      <dsp:txXfrm>
        <a:off x="4312271" y="2316449"/>
        <a:ext cx="1461805" cy="559049"/>
      </dsp:txXfrm>
    </dsp:sp>
    <dsp:sp modelId="{ED623855-BFD9-440E-8A65-0D9344901F04}">
      <dsp:nvSpPr>
        <dsp:cNvPr id="0" name=""/>
        <dsp:cNvSpPr/>
      </dsp:nvSpPr>
      <dsp:spPr>
        <a:xfrm>
          <a:off x="4312271" y="3049338"/>
          <a:ext cx="1461805" cy="55904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</a:rPr>
            <a:t>Крен</a:t>
          </a:r>
          <a:endParaRPr lang="ru-RU" sz="1800" kern="1200" dirty="0">
            <a:solidFill>
              <a:schemeClr val="tx1"/>
            </a:solidFill>
          </a:endParaRPr>
        </a:p>
      </dsp:txBody>
      <dsp:txXfrm>
        <a:off x="4312271" y="3049338"/>
        <a:ext cx="1461805" cy="559049"/>
      </dsp:txXfrm>
    </dsp:sp>
    <dsp:sp modelId="{0374A77E-90CD-42FC-850D-8D6035AEE496}">
      <dsp:nvSpPr>
        <dsp:cNvPr id="0" name=""/>
        <dsp:cNvSpPr/>
      </dsp:nvSpPr>
      <dsp:spPr>
        <a:xfrm>
          <a:off x="4312271" y="3782227"/>
          <a:ext cx="1461805" cy="55904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</a:rPr>
            <a:t>Перекос</a:t>
          </a:r>
          <a:endParaRPr lang="ru-RU" sz="1800" kern="1200" dirty="0">
            <a:solidFill>
              <a:schemeClr val="tx1"/>
            </a:solidFill>
          </a:endParaRPr>
        </a:p>
      </dsp:txBody>
      <dsp:txXfrm>
        <a:off x="4312271" y="3782227"/>
        <a:ext cx="1461805" cy="559049"/>
      </dsp:txXfrm>
    </dsp:sp>
    <dsp:sp modelId="{30384C94-4A92-46C4-A250-8F14EC29A9BE}">
      <dsp:nvSpPr>
        <dsp:cNvPr id="0" name=""/>
        <dsp:cNvSpPr/>
      </dsp:nvSpPr>
      <dsp:spPr>
        <a:xfrm>
          <a:off x="4312271" y="4515117"/>
          <a:ext cx="1461805" cy="55904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</a:rPr>
            <a:t>Кручение</a:t>
          </a:r>
          <a:endParaRPr lang="ru-RU" sz="1800" kern="1200" dirty="0">
            <a:solidFill>
              <a:schemeClr val="tx1"/>
            </a:solidFill>
          </a:endParaRPr>
        </a:p>
      </dsp:txBody>
      <dsp:txXfrm>
        <a:off x="4312271" y="4515117"/>
        <a:ext cx="1461805" cy="559049"/>
      </dsp:txXfrm>
    </dsp:sp>
    <dsp:sp modelId="{72A427D9-BA8A-4D1B-AF28-3C489292095E}">
      <dsp:nvSpPr>
        <dsp:cNvPr id="0" name=""/>
        <dsp:cNvSpPr/>
      </dsp:nvSpPr>
      <dsp:spPr>
        <a:xfrm>
          <a:off x="4312271" y="5248006"/>
          <a:ext cx="2337429" cy="55904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</a:rPr>
            <a:t>Горизонтальные перемещения</a:t>
          </a:r>
          <a:endParaRPr lang="ru-RU" sz="1800" kern="1200" dirty="0">
            <a:solidFill>
              <a:schemeClr val="tx1"/>
            </a:solidFill>
          </a:endParaRPr>
        </a:p>
      </dsp:txBody>
      <dsp:txXfrm>
        <a:off x="4312271" y="5248006"/>
        <a:ext cx="2337429" cy="559049"/>
      </dsp:txXfrm>
    </dsp:sp>
    <dsp:sp modelId="{D08A996C-BC74-4AA6-9F07-A76FB3CD5843}">
      <dsp:nvSpPr>
        <dsp:cNvPr id="0" name=""/>
        <dsp:cNvSpPr/>
      </dsp:nvSpPr>
      <dsp:spPr>
        <a:xfrm>
          <a:off x="5805893" y="1081600"/>
          <a:ext cx="1535033" cy="1061008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</a:rPr>
            <a:t>Тип конструкции</a:t>
          </a:r>
          <a:endParaRPr lang="ru-RU" sz="1800" kern="1200" dirty="0">
            <a:solidFill>
              <a:schemeClr val="tx1"/>
            </a:solidFill>
          </a:endParaRPr>
        </a:p>
      </dsp:txBody>
      <dsp:txXfrm>
        <a:off x="5805893" y="1081600"/>
        <a:ext cx="1535033" cy="1061008"/>
      </dsp:txXfrm>
    </dsp:sp>
    <dsp:sp modelId="{D4B13F18-A148-427E-B4F1-43083C1A59F9}">
      <dsp:nvSpPr>
        <dsp:cNvPr id="0" name=""/>
        <dsp:cNvSpPr/>
      </dsp:nvSpPr>
      <dsp:spPr>
        <a:xfrm>
          <a:off x="6253203" y="2325530"/>
          <a:ext cx="1709361" cy="57042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</a:rPr>
            <a:t>Каркасный</a:t>
          </a:r>
          <a:endParaRPr lang="ru-RU" sz="1800" kern="1200" dirty="0">
            <a:solidFill>
              <a:schemeClr val="tx1"/>
            </a:solidFill>
          </a:endParaRPr>
        </a:p>
      </dsp:txBody>
      <dsp:txXfrm>
        <a:off x="6253203" y="2325530"/>
        <a:ext cx="1709361" cy="570427"/>
      </dsp:txXfrm>
    </dsp:sp>
    <dsp:sp modelId="{B899AFF8-76AA-4C01-8079-6FEDE6AEBA63}">
      <dsp:nvSpPr>
        <dsp:cNvPr id="0" name=""/>
        <dsp:cNvSpPr/>
      </dsp:nvSpPr>
      <dsp:spPr>
        <a:xfrm>
          <a:off x="6253203" y="3069797"/>
          <a:ext cx="1709361" cy="57042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</a:rPr>
            <a:t>Бескаркасный</a:t>
          </a:r>
          <a:endParaRPr lang="ru-RU" sz="1800" kern="1200" dirty="0">
            <a:solidFill>
              <a:schemeClr val="tx1"/>
            </a:solidFill>
          </a:endParaRPr>
        </a:p>
      </dsp:txBody>
      <dsp:txXfrm>
        <a:off x="6253203" y="3069797"/>
        <a:ext cx="1709361" cy="570427"/>
      </dsp:txXfrm>
    </dsp:sp>
    <dsp:sp modelId="{59676749-8189-4D50-8C14-D70AC58D4661}">
      <dsp:nvSpPr>
        <dsp:cNvPr id="0" name=""/>
        <dsp:cNvSpPr/>
      </dsp:nvSpPr>
      <dsp:spPr>
        <a:xfrm>
          <a:off x="6253203" y="3814065"/>
          <a:ext cx="1709361" cy="57042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</a:rPr>
            <a:t>С неполным каркасом</a:t>
          </a:r>
          <a:endParaRPr lang="ru-RU" sz="1800" kern="1200" dirty="0">
            <a:solidFill>
              <a:schemeClr val="tx1"/>
            </a:solidFill>
          </a:endParaRPr>
        </a:p>
      </dsp:txBody>
      <dsp:txXfrm>
        <a:off x="6253203" y="3814065"/>
        <a:ext cx="1709361" cy="5704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DD1C9-4BB6-422A-8F34-C157EA500BD9}" type="datetimeFigureOut">
              <a:rPr lang="en-US" smtClean="0"/>
              <a:pPr/>
              <a:t>11/13/2022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997E4-EE34-411C-9FF1-22B934EF53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27411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11/13/2022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50845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11/13/2022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12725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11/13/2022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82581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11/13/2022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30094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11/13/2022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09467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11/13/2022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18750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11/13/2022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48137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11/13/2022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17867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11/13/2022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00246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11/13/2022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54897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11/13/2022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08639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459" y="1465729"/>
            <a:ext cx="7869891" cy="47112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D9794-A4CC-42D0-9A65-24C6B9EF4076}" type="datetimeFigureOut">
              <a:rPr lang="en-US" smtClean="0"/>
              <a:pPr/>
              <a:t>11/13/2022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8906" y="1"/>
            <a:ext cx="7839635" cy="13377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23321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microsoft.com/office/2007/relationships/diagramDrawing" Target="../diagrams/drawing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81761" y="2786643"/>
            <a:ext cx="5692204" cy="1795748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  <a:t>Урок-лекция </a:t>
            </a:r>
            <a:br>
              <a:rPr lang="ru-RU" sz="2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</a:br>
            <a:r>
              <a:rPr lang="ru-RU" sz="2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  <a:t>Тема 1.4 Характер повреждений </a:t>
            </a:r>
            <a:r>
              <a:rPr lang="ru-RU" sz="2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  <a:t>зданий при </a:t>
            </a:r>
            <a:r>
              <a:rPr lang="ru-RU" sz="2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  <a:t>землетрясении</a:t>
            </a:r>
            <a:br>
              <a:rPr lang="ru-RU" sz="2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</a:br>
            <a:r>
              <a:rPr lang="ru-RU" sz="2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  <a:t>по дисциплине «Сейсмостойкое строительство»</a:t>
            </a:r>
            <a:br>
              <a:rPr lang="ru-RU" sz="2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</a:br>
            <a:r>
              <a:rPr lang="ru-RU" sz="2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  <a:t>для специальности 08.02.01 «Строительство и эксплуатация зданий и сооружений»</a:t>
            </a:r>
            <a:br>
              <a:rPr lang="ru-RU" sz="2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</a:br>
            <a:r>
              <a:rPr lang="ru-RU" sz="2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  <a:t>Цель: Изучить </a:t>
            </a:r>
            <a:r>
              <a:rPr lang="ru-RU" sz="2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характер </a:t>
            </a:r>
            <a:r>
              <a:rPr lang="ru-RU" sz="2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повреждений зданий при </a:t>
            </a:r>
            <a:r>
              <a:rPr lang="ru-RU" sz="2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землетрясении</a:t>
            </a:r>
            <a:br>
              <a:rPr lang="ru-RU" sz="2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</a:br>
            <a:r>
              <a:rPr lang="ru-RU" sz="2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Задача: Поэтапное изучение темы 1.4</a:t>
            </a:r>
            <a:endParaRPr lang="en-US" sz="24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+mn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127898" y="4858480"/>
            <a:ext cx="3792705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ru-RU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Разработала преподаватель </a:t>
            </a:r>
            <a:r>
              <a:rPr lang="ru-RU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Гамзина</a:t>
            </a:r>
            <a:r>
              <a:rPr lang="ru-RU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И.В</a:t>
            </a:r>
            <a:r>
              <a:rPr lang="ru-RU" sz="1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:</a:t>
            </a:r>
            <a:endParaRPr lang="ru-RU" sz="16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8065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6972" y="368876"/>
            <a:ext cx="7699663" cy="5774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707237" y="6382480"/>
            <a:ext cx="288861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ru-RU" sz="1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8</a:t>
            </a:r>
            <a:endParaRPr lang="ru-RU" sz="16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6146" name="Picture 2" descr="https://pp.userapi.com/c840235/v840235677/813e9/1sbTZ4eWEoA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9709" y="468601"/>
            <a:ext cx="904586" cy="911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буква р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79611" y="645249"/>
            <a:ext cx="500207" cy="557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95518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6077" y="1341038"/>
            <a:ext cx="4051232" cy="4711234"/>
          </a:xfrm>
        </p:spPr>
        <p:txBody>
          <a:bodyPr>
            <a:normAutofit/>
          </a:bodyPr>
          <a:lstStyle/>
          <a:p>
            <a:r>
              <a:rPr lang="ru-RU" sz="2000" dirty="0"/>
              <a:t>В зданиях с </a:t>
            </a:r>
            <a:r>
              <a:rPr lang="ru-RU" sz="2000" dirty="0" smtClean="0"/>
              <a:t>неполным каркасом: </a:t>
            </a:r>
            <a:r>
              <a:rPr lang="ru-RU" sz="2000" dirty="0"/>
              <a:t>косые и Х-образные трещины в простенках и глухих стенах; вертикальные трещины – в местах сопряжения продольных и поперечных стен (возможно выпадения стен наружу); трещины в местах заделки железобетонных перемычек. Возможны сдвиг железобетонных перемычек, а также повреждение антисейсмического </a:t>
            </a:r>
            <a:r>
              <a:rPr lang="ru-RU" sz="2000" dirty="0" smtClean="0"/>
              <a:t>пояса.</a:t>
            </a:r>
            <a:r>
              <a:rPr lang="en-US" sz="2000" dirty="0" smtClean="0"/>
              <a:t>[4]</a:t>
            </a:r>
            <a:r>
              <a:rPr lang="ru-RU" sz="2000" dirty="0" smtClean="0"/>
              <a:t> </a:t>
            </a:r>
            <a:endParaRPr lang="ru-RU" sz="20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</a:t>
            </a:r>
            <a:r>
              <a:rPr lang="ru-RU" dirty="0" err="1" smtClean="0"/>
              <a:t>еполный</a:t>
            </a:r>
            <a:r>
              <a:rPr lang="ru-RU" dirty="0" smtClean="0"/>
              <a:t> каркас</a:t>
            </a:r>
            <a:endParaRPr lang="ru-RU" dirty="0"/>
          </a:p>
        </p:txBody>
      </p:sp>
      <p:pic>
        <p:nvPicPr>
          <p:cNvPr id="2050" name="Picture 2" descr="Трещины землетрясение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13275" y="1443326"/>
            <a:ext cx="3752850" cy="3752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707237" y="6382480"/>
            <a:ext cx="288861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ru-RU" sz="1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9</a:t>
            </a:r>
            <a:endParaRPr lang="ru-RU" sz="16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0242" name="Picture 2" descr="https://pp.userapi.com/c841038/v841038781/74740/sp5lt0HjUBk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2509" y="121635"/>
            <a:ext cx="757501" cy="988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s://pp.userapi.com/c841435/v841435677/72cc9/SIdgnyfYGzI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13275" y="5913321"/>
            <a:ext cx="701095" cy="638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27968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Картинки по запросу Х-образные трещины в стенах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2985"/>
          <a:stretch/>
        </p:blipFill>
        <p:spPr bwMode="auto">
          <a:xfrm>
            <a:off x="747107" y="529937"/>
            <a:ext cx="7488045" cy="5766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603042" y="6382480"/>
            <a:ext cx="393056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ru-RU" sz="1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10</a:t>
            </a:r>
            <a:endParaRPr lang="ru-RU" sz="16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1266" name="Picture 2" descr="https://pp.userapi.com/c841038/v841038781/74730/WvchY7I6SlE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26079" y="1361209"/>
            <a:ext cx="769402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буква о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9896" y="675409"/>
            <a:ext cx="672084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12664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2560" y="1299475"/>
            <a:ext cx="3905758" cy="4711234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Здания из железобетона варьируются в разных проявлениях: монолитные, сборно-монолитные, сборные. И разрушения градируются по-разному. Разрушения </a:t>
            </a:r>
            <a:r>
              <a:rPr lang="ru-RU" sz="2000" dirty="0"/>
              <a:t>и повреждения от выдергивания арматуры, в том числе закладных деталей сборных конструкций, имеют место в конструкциях каркасов зданий и элементах стенового ограждения. </a:t>
            </a:r>
            <a:r>
              <a:rPr lang="en-US" sz="2000" dirty="0" smtClean="0"/>
              <a:t>[6]</a:t>
            </a:r>
            <a:endParaRPr lang="ru-RU" sz="20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0721" y="64491"/>
            <a:ext cx="7839635" cy="1337732"/>
          </a:xfrm>
        </p:spPr>
        <p:txBody>
          <a:bodyPr/>
          <a:lstStyle/>
          <a:p>
            <a:r>
              <a:rPr lang="ru-RU" dirty="0" smtClean="0"/>
              <a:t>Железобетонные конструкции</a:t>
            </a:r>
            <a:endParaRPr lang="ru-RU" dirty="0"/>
          </a:p>
        </p:txBody>
      </p:sp>
      <p:pic>
        <p:nvPicPr>
          <p:cNvPr id="9218" name="Picture 2" descr="Похожее изображение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8539" b="10824"/>
          <a:stretch/>
        </p:blipFill>
        <p:spPr bwMode="auto">
          <a:xfrm>
            <a:off x="4540539" y="1402223"/>
            <a:ext cx="3917661" cy="3741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603042" y="6382480"/>
            <a:ext cx="393056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ru-RU" sz="1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11</a:t>
            </a:r>
            <a:endParaRPr lang="ru-RU" sz="16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8194" name="Picture 2" descr="https://pp.userapi.com/c840235/v840235677/813f0/7ES49_I41zQ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7873" y="5804600"/>
            <a:ext cx="820882" cy="784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буква г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03042" y="540327"/>
            <a:ext cx="393056" cy="436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93130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31773" y="1465729"/>
            <a:ext cx="3683577" cy="4711234"/>
          </a:xfrm>
        </p:spPr>
        <p:txBody>
          <a:bodyPr>
            <a:normAutofit/>
          </a:bodyPr>
          <a:lstStyle/>
          <a:p>
            <a:r>
              <a:rPr lang="ru-RU" sz="2000" dirty="0"/>
              <a:t>Вначале происходит локальное повреждение, которое распространяется на смежные конструкции и узлы и приводит к расширению объема повреждения. </a:t>
            </a:r>
            <a:endParaRPr lang="en-US" sz="2000" dirty="0" smtClean="0"/>
          </a:p>
          <a:p>
            <a:r>
              <a:rPr lang="ru-RU" sz="2000" dirty="0" smtClean="0"/>
              <a:t>Преимущественно</a:t>
            </a:r>
            <a:r>
              <a:rPr lang="en-US" sz="2000" dirty="0" smtClean="0"/>
              <a:t> </a:t>
            </a:r>
            <a:r>
              <a:rPr lang="ru-RU" sz="2000" dirty="0" smtClean="0"/>
              <a:t> </a:t>
            </a:r>
            <a:r>
              <a:rPr lang="ru-RU" sz="2000" dirty="0"/>
              <a:t>разрушаются узлы каркаса</a:t>
            </a:r>
            <a:r>
              <a:rPr lang="ru-RU" sz="2000" dirty="0" smtClean="0"/>
              <a:t>.</a:t>
            </a:r>
            <a:r>
              <a:rPr lang="en-US" sz="2000" dirty="0" smtClean="0"/>
              <a:t> </a:t>
            </a:r>
          </a:p>
          <a:p>
            <a:r>
              <a:rPr lang="ru-RU" sz="2000" dirty="0"/>
              <a:t>Разрушение стоек происходит в сечении у фундаментов, реже – у ригеля</a:t>
            </a:r>
            <a:r>
              <a:rPr lang="ru-RU" sz="2000" dirty="0" smtClean="0"/>
              <a:t>.</a:t>
            </a:r>
            <a:r>
              <a:rPr lang="en-US" sz="2000" dirty="0" smtClean="0"/>
              <a:t>[8]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Металлические конструкции</a:t>
            </a:r>
            <a:endParaRPr lang="ru-RU" dirty="0"/>
          </a:p>
        </p:txBody>
      </p:sp>
      <p:pic>
        <p:nvPicPr>
          <p:cNvPr id="11266" name="Picture 2" descr="Картинки по запросу разрушение металлической конструкции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2465" r="4459"/>
          <a:stretch/>
        </p:blipFill>
        <p:spPr bwMode="auto">
          <a:xfrm>
            <a:off x="540327" y="1448809"/>
            <a:ext cx="4122049" cy="3673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603042" y="6382480"/>
            <a:ext cx="393056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ru-RU" sz="1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12</a:t>
            </a:r>
            <a:endParaRPr lang="ru-RU" sz="16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2290" name="Picture 2" descr="https://pp.userapi.com/c841038/v841038781/74738/cffzI1tWpL8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79732" y="4678435"/>
            <a:ext cx="723310" cy="888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54203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27364" y="1460794"/>
            <a:ext cx="3735532" cy="4711234"/>
          </a:xfrm>
        </p:spPr>
        <p:txBody>
          <a:bodyPr/>
          <a:lstStyle/>
          <a:p>
            <a:r>
              <a:rPr lang="ru-RU" sz="2000" dirty="0"/>
              <a:t>В зданиях с несущими стенами из местных материалов (сырцовый кирпич, </a:t>
            </a:r>
            <a:r>
              <a:rPr lang="ru-RU" sz="2000" dirty="0" err="1"/>
              <a:t>глиносаманные</a:t>
            </a:r>
            <a:r>
              <a:rPr lang="ru-RU" sz="2000" dirty="0"/>
              <a:t> блоки и др.) разрушения носят катастрофический характер. Особо низкой устойчивостью обладают печи и дымовые трубы, разрушение которых часто вызывают пожары</a:t>
            </a:r>
            <a:r>
              <a:rPr lang="ru-RU" sz="2000" dirty="0" smtClean="0"/>
              <a:t>.</a:t>
            </a:r>
            <a:r>
              <a:rPr lang="en-US" sz="2000" dirty="0" smtClean="0"/>
              <a:t>[5]</a:t>
            </a:r>
            <a:endParaRPr lang="ru-RU" sz="2000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Каменные конструкции</a:t>
            </a:r>
            <a:endParaRPr lang="ru-RU" dirty="0"/>
          </a:p>
        </p:txBody>
      </p:sp>
      <p:pic>
        <p:nvPicPr>
          <p:cNvPr id="8194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5556" y="1325712"/>
            <a:ext cx="3723316" cy="3734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603042" y="6382480"/>
            <a:ext cx="393056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ru-RU" sz="1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13</a:t>
            </a:r>
            <a:endParaRPr lang="ru-RU" sz="16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4338" name="Picture 2" descr="буква с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70613" y="5476425"/>
            <a:ext cx="754351" cy="822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буква б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9473" y="5957764"/>
            <a:ext cx="441036" cy="522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69358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55027" y="1465729"/>
            <a:ext cx="4660323" cy="4711234"/>
          </a:xfrm>
        </p:spPr>
        <p:txBody>
          <a:bodyPr>
            <a:normAutofit/>
          </a:bodyPr>
          <a:lstStyle/>
          <a:p>
            <a:r>
              <a:rPr lang="ru-RU" sz="2000" dirty="0"/>
              <a:t>В деревянных зданиях </a:t>
            </a:r>
            <a:r>
              <a:rPr lang="ru-RU" sz="2000" dirty="0" smtClean="0"/>
              <a:t>повреждения </a:t>
            </a:r>
            <a:r>
              <a:rPr lang="ru-RU" sz="2000" dirty="0"/>
              <a:t>стен при землетрясениях незначительны. Характерные повреждения в рубленных домах – щели в углах, в то время, как каркасно-щитовые здания повреждаются более сильно. В каркасно-заборных домах из-за перекоса короткие бревна выходя из пазов, и во многих домах происходит выпадение стен. Наиболее существенные повреждения деревянных домов происходят при сдвиге по цоколю, причем значительно повреждаются отопительные </a:t>
            </a:r>
            <a:r>
              <a:rPr lang="ru-RU" sz="2000" dirty="0" smtClean="0"/>
              <a:t>системы</a:t>
            </a:r>
            <a:r>
              <a:rPr lang="en-US" sz="2000" dirty="0" smtClean="0"/>
              <a:t> [7]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Деревянные к      </a:t>
            </a:r>
            <a:r>
              <a:rPr lang="ru-RU" dirty="0" err="1" smtClean="0"/>
              <a:t>нструкции</a:t>
            </a:r>
            <a:endParaRPr lang="ru-RU" dirty="0"/>
          </a:p>
        </p:txBody>
      </p:sp>
      <p:pic>
        <p:nvPicPr>
          <p:cNvPr id="10242" name="Picture 2" descr="Похожее изображение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8103"/>
          <a:stretch/>
        </p:blipFill>
        <p:spPr bwMode="auto">
          <a:xfrm>
            <a:off x="280265" y="1573694"/>
            <a:ext cx="3491635" cy="3223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603042" y="6382480"/>
            <a:ext cx="393056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ru-RU" sz="1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14</a:t>
            </a:r>
            <a:endParaRPr lang="ru-RU" sz="16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5362" name="Picture 2" descr="буква о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82291" y="446808"/>
            <a:ext cx="664071" cy="677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6" descr="буква и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BFFFD"/>
              </a:clrFrom>
              <a:clrTo>
                <a:srgbClr val="FB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0265" y="6004026"/>
            <a:ext cx="793959" cy="756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67151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987136" y="1080655"/>
            <a:ext cx="7387936" cy="280554"/>
          </a:xfrm>
          <a:prstGeom prst="roundRect">
            <a:avLst/>
          </a:prstGeom>
          <a:solidFill>
            <a:schemeClr val="accent6">
              <a:alpha val="7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Заключение </a:t>
            </a: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987136" y="3640282"/>
            <a:ext cx="7387937" cy="280554"/>
          </a:xfrm>
          <a:prstGeom prst="roundRect">
            <a:avLst/>
          </a:prstGeom>
          <a:solidFill>
            <a:srgbClr val="66FFCC">
              <a:alpha val="70000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987131" y="5074228"/>
            <a:ext cx="7387937" cy="280554"/>
          </a:xfrm>
          <a:prstGeom prst="roundRect">
            <a:avLst/>
          </a:prstGeom>
          <a:solidFill>
            <a:schemeClr val="accent2">
              <a:alpha val="7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987132" y="2479964"/>
            <a:ext cx="7387937" cy="280554"/>
          </a:xfrm>
          <a:prstGeom prst="roundRect">
            <a:avLst/>
          </a:prstGeom>
          <a:solidFill>
            <a:schemeClr val="accent4">
              <a:lumMod val="75000"/>
              <a:alpha val="7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8603042" y="6382480"/>
            <a:ext cx="393056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ru-RU" sz="1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15</a:t>
            </a:r>
            <a:endParaRPr lang="ru-RU" sz="16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6386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311172"/>
            <a:ext cx="1361209" cy="1546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33151" y="1050091"/>
            <a:ext cx="7869891" cy="4997417"/>
          </a:xfrm>
        </p:spPr>
        <p:txBody>
          <a:bodyPr>
            <a:noAutofit/>
          </a:bodyPr>
          <a:lstStyle/>
          <a:p>
            <a:r>
              <a:rPr lang="ru-RU" sz="2000" dirty="0" smtClean="0"/>
              <a:t>1. проявление </a:t>
            </a:r>
            <a:r>
              <a:rPr lang="ru-RU" sz="2000" dirty="0"/>
              <a:t>сейсмического воздействия выше прогнозируемого. </a:t>
            </a:r>
            <a:r>
              <a:rPr lang="ru-RU" sz="1800" dirty="0"/>
              <a:t>Сейсмичность городов, населенных пунктов и площадок строительства устанавливается в соответствии с картами сейсмического </a:t>
            </a:r>
            <a:r>
              <a:rPr lang="ru-RU" sz="1800" dirty="0" smtClean="0"/>
              <a:t>районирования, </a:t>
            </a:r>
            <a:r>
              <a:rPr lang="ru-RU" sz="1800" dirty="0"/>
              <a:t>детального </a:t>
            </a:r>
            <a:r>
              <a:rPr lang="ru-RU" sz="1800" dirty="0" smtClean="0"/>
              <a:t>районирования, </a:t>
            </a:r>
            <a:r>
              <a:rPr lang="ru-RU" sz="1800" dirty="0" err="1" smtClean="0"/>
              <a:t>микросейсморайонирования</a:t>
            </a:r>
            <a:r>
              <a:rPr lang="ru-RU" sz="1800" dirty="0" smtClean="0"/>
              <a:t> </a:t>
            </a:r>
            <a:r>
              <a:rPr lang="ru-RU" sz="1800" dirty="0"/>
              <a:t>и соответственно этому учитывается расчетная сейсмичность зданий и сооружений</a:t>
            </a:r>
            <a:r>
              <a:rPr lang="ru-RU" sz="2000" dirty="0"/>
              <a:t>.</a:t>
            </a:r>
          </a:p>
          <a:p>
            <a:r>
              <a:rPr lang="ru-RU" sz="2000" dirty="0" smtClean="0"/>
              <a:t>2. неудовлетворительное</a:t>
            </a:r>
            <a:r>
              <a:rPr lang="ru-RU" sz="2000" dirty="0"/>
              <a:t>, зачастую низкое качество строительства. </a:t>
            </a:r>
            <a:r>
              <a:rPr lang="ru-RU" sz="1800" dirty="0"/>
              <a:t>Уроки сильных землетрясений позволяют привести примеры разрушения </a:t>
            </a:r>
            <a:r>
              <a:rPr lang="ru-RU" sz="1800" dirty="0" smtClean="0"/>
              <a:t>зданий </a:t>
            </a:r>
            <a:r>
              <a:rPr lang="ru-RU" sz="1800" dirty="0"/>
              <a:t>практически всех конструктивных систем, даже тех, которые зарекомендовали себя вполне </a:t>
            </a:r>
            <a:r>
              <a:rPr lang="ru-RU" sz="1800" dirty="0" err="1"/>
              <a:t>сеймостойкими</a:t>
            </a:r>
            <a:r>
              <a:rPr lang="ru-RU" sz="1800" dirty="0"/>
              <a:t>.</a:t>
            </a:r>
          </a:p>
          <a:p>
            <a:r>
              <a:rPr lang="ru-RU" sz="2000" dirty="0" smtClean="0"/>
              <a:t>3. </a:t>
            </a:r>
            <a:r>
              <a:rPr lang="ru-RU" sz="2000" dirty="0"/>
              <a:t>несоответствие запроектированных мер </a:t>
            </a:r>
            <a:r>
              <a:rPr lang="ru-RU" sz="2000" dirty="0" err="1"/>
              <a:t>сейсмозащиты</a:t>
            </a:r>
            <a:r>
              <a:rPr lang="ru-RU" sz="2000" dirty="0"/>
              <a:t> </a:t>
            </a:r>
            <a:r>
              <a:rPr lang="ru-RU" sz="1800" dirty="0"/>
              <a:t>современным требованиям. </a:t>
            </a:r>
            <a:r>
              <a:rPr lang="ru-RU" sz="1800" dirty="0" smtClean="0"/>
              <a:t>Указания </a:t>
            </a:r>
            <a:r>
              <a:rPr lang="ru-RU" sz="1800" dirty="0"/>
              <a:t>о том, что новые нормы вводятся взамен предыдущих, решая проблему обеспечения сейсмостойкости новых зданий, не поясняют, как поступать с ранее построенными </a:t>
            </a:r>
            <a:r>
              <a:rPr lang="ru-RU" sz="1800" dirty="0" err="1"/>
              <a:t>несейсмостойкими</a:t>
            </a:r>
            <a:r>
              <a:rPr lang="ru-RU" sz="1800" dirty="0"/>
              <a:t> зданиям</a:t>
            </a:r>
            <a:r>
              <a:rPr lang="ru-RU" sz="2000" dirty="0"/>
              <a:t>и.</a:t>
            </a:r>
          </a:p>
          <a:p>
            <a:r>
              <a:rPr lang="ru-RU" sz="2000" dirty="0" smtClean="0"/>
              <a:t>4. отсутствие </a:t>
            </a:r>
            <a:r>
              <a:rPr lang="ru-RU" sz="2000" dirty="0"/>
              <a:t>четких рекомендаций применительно к застройке </a:t>
            </a:r>
            <a:r>
              <a:rPr lang="ru-RU" sz="1800" dirty="0"/>
              <a:t>особо опасных территорий и строительству особо ответственных зданий и сооружений и соответственно их восстановлению. </a:t>
            </a:r>
          </a:p>
        </p:txBody>
      </p:sp>
    </p:spTree>
    <p:extLst>
      <p:ext uri="{BB962C8B-B14F-4D97-AF65-F5344CB8AC3E}">
        <p14:creationId xmlns:p14="http://schemas.microsoft.com/office/powerpoint/2010/main" xmlns="" val="154558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8906" y="155864"/>
            <a:ext cx="7839635" cy="5361709"/>
          </a:xfrm>
        </p:spPr>
        <p:txBody>
          <a:bodyPr>
            <a:normAutofit/>
          </a:bodyPr>
          <a:lstStyle/>
          <a:p>
            <a:pPr lvl="0"/>
            <a:r>
              <a:rPr lang="ru-RU" sz="2000" b="1" dirty="0" smtClean="0"/>
              <a:t>Вопросы для самоконтроля: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1. Какие факторы влияют на повреждение зданий?</a:t>
            </a:r>
            <a:br>
              <a:rPr lang="ru-RU" sz="2000" dirty="0" smtClean="0"/>
            </a:br>
            <a:r>
              <a:rPr lang="ru-RU" sz="2000" dirty="0" smtClean="0"/>
              <a:t>2. Дефект при землетрясениях</a:t>
            </a:r>
            <a:br>
              <a:rPr lang="ru-RU" sz="2000" dirty="0" smtClean="0"/>
            </a:br>
            <a:r>
              <a:rPr lang="ru-RU" sz="2000" dirty="0" smtClean="0"/>
              <a:t>3. Зависимость материала от повреждений</a:t>
            </a:r>
            <a:br>
              <a:rPr lang="ru-RU" sz="2000" dirty="0" smtClean="0"/>
            </a:br>
            <a:r>
              <a:rPr lang="ru-RU" sz="2000" b="1" dirty="0" smtClean="0"/>
              <a:t>Литература: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1. </a:t>
            </a:r>
            <a:r>
              <a:rPr lang="ru-RU" sz="2000" dirty="0" err="1" smtClean="0"/>
              <a:t>Мустакимов</a:t>
            </a:r>
            <a:r>
              <a:rPr lang="ru-RU" sz="2000" dirty="0" smtClean="0"/>
              <a:t> </a:t>
            </a:r>
            <a:r>
              <a:rPr lang="ru-RU" sz="2000" dirty="0" smtClean="0"/>
              <a:t>В.Р. Проектирование сейсмостойких зданий [Электронный ресурс]: учебное пособие/ </a:t>
            </a:r>
            <a:r>
              <a:rPr lang="ru-RU" sz="2000" dirty="0" err="1" smtClean="0"/>
              <a:t>Мустакимов</a:t>
            </a:r>
            <a:r>
              <a:rPr lang="ru-RU" sz="2000" dirty="0" smtClean="0"/>
              <a:t> В.Р.— Электрон. текстовые данные.— Казань: Казанский государственный архитектурно-строительный университет, ЭБС АСВ, </a:t>
            </a:r>
            <a:r>
              <a:rPr lang="ru-RU" sz="2000" dirty="0" smtClean="0"/>
              <a:t>2021.— </a:t>
            </a:r>
            <a:r>
              <a:rPr lang="ru-RU" sz="2000" dirty="0" smtClean="0"/>
              <a:t>344 </a:t>
            </a:r>
            <a:r>
              <a:rPr lang="ru-RU" sz="2000" dirty="0" err="1" smtClean="0"/>
              <a:t>c</a:t>
            </a:r>
            <a:r>
              <a:rPr lang="ru-RU" sz="2000" dirty="0" smtClean="0"/>
              <a:t>.— Режим доступа: http://www.iprbookshop.ru/73315.html.— ЭБС «</a:t>
            </a:r>
            <a:r>
              <a:rPr lang="ru-RU" sz="2000" dirty="0" err="1" smtClean="0"/>
              <a:t>IPRbooks</a:t>
            </a:r>
            <a:r>
              <a:rPr lang="ru-RU" sz="2000" dirty="0" smtClean="0"/>
              <a:t>»</a:t>
            </a:r>
            <a:br>
              <a:rPr lang="ru-RU" sz="2000" dirty="0" smtClean="0"/>
            </a:br>
            <a:r>
              <a:rPr lang="ru-RU" sz="2000" dirty="0" smtClean="0"/>
              <a:t>2. Вартанян </a:t>
            </a:r>
            <a:r>
              <a:rPr lang="ru-RU" sz="2000" dirty="0" smtClean="0"/>
              <a:t>Г.С. Геодинамические катастрофы и их прогноз (</a:t>
            </a:r>
            <a:r>
              <a:rPr lang="ru-RU" sz="2000" dirty="0" err="1" smtClean="0"/>
              <a:t>эндодренаж</a:t>
            </a:r>
            <a:r>
              <a:rPr lang="ru-RU" sz="2000" dirty="0" smtClean="0"/>
              <a:t> Земли, деформации, сейсмичность) [Электронный ресурс]/ Вартанян Г.С.— Электрон. текстовые данные.— Москва: </a:t>
            </a:r>
            <a:r>
              <a:rPr lang="ru-RU" sz="2000" dirty="0" err="1" smtClean="0"/>
              <a:t>Геоинформмарк</a:t>
            </a:r>
            <a:r>
              <a:rPr lang="ru-RU" sz="2000" dirty="0" smtClean="0"/>
              <a:t>, 2020.— 260 </a:t>
            </a:r>
            <a:r>
              <a:rPr lang="ru-RU" sz="2000" dirty="0" err="1" smtClean="0"/>
              <a:t>c</a:t>
            </a:r>
            <a:r>
              <a:rPr lang="ru-RU" sz="2000" dirty="0" smtClean="0"/>
              <a:t>.— Режим доступа: http://www.iprbookshop.ru/47606.html.— ЭБС «</a:t>
            </a:r>
            <a:r>
              <a:rPr lang="ru-RU" sz="2000" dirty="0" err="1" smtClean="0"/>
              <a:t>IPRbooks</a:t>
            </a:r>
            <a:r>
              <a:rPr lang="ru-RU" sz="2000" dirty="0" smtClean="0"/>
              <a:t>»</a:t>
            </a:r>
            <a:br>
              <a:rPr lang="ru-RU" sz="2000" dirty="0" smtClean="0"/>
            </a:b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603042" y="6382480"/>
            <a:ext cx="393056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ru-RU" sz="1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16</a:t>
            </a:r>
            <a:endParaRPr lang="ru-RU" sz="16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15249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+mn-lt"/>
              </a:rPr>
              <a:t>Содержание</a:t>
            </a:r>
            <a:endParaRPr lang="en-US" dirty="0">
              <a:latin typeface="+mn-lt"/>
            </a:endParaRPr>
          </a:p>
        </p:txBody>
      </p:sp>
      <p:grpSp>
        <p:nvGrpSpPr>
          <p:cNvPr id="210" name="Group 92"/>
          <p:cNvGrpSpPr>
            <a:grpSpLocks/>
          </p:cNvGrpSpPr>
          <p:nvPr/>
        </p:nvGrpSpPr>
        <p:grpSpPr bwMode="auto">
          <a:xfrm>
            <a:off x="2026929" y="1790882"/>
            <a:ext cx="5068887" cy="517525"/>
            <a:chOff x="1269" y="1296"/>
            <a:chExt cx="3193" cy="326"/>
          </a:xfrm>
        </p:grpSpPr>
        <p:sp>
          <p:nvSpPr>
            <p:cNvPr id="211" name="AutoShape 3"/>
            <p:cNvSpPr>
              <a:spLocks noChangeArrowheads="1"/>
            </p:cNvSpPr>
            <p:nvPr/>
          </p:nvSpPr>
          <p:spPr bwMode="gray">
            <a:xfrm>
              <a:off x="1422" y="1296"/>
              <a:ext cx="3040" cy="326"/>
            </a:xfrm>
            <a:prstGeom prst="roundRect">
              <a:avLst>
                <a:gd name="adj" fmla="val 50000"/>
              </a:avLst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212" name="Text Box 4"/>
            <p:cNvSpPr txBox="1">
              <a:spLocks noChangeArrowheads="1"/>
            </p:cNvSpPr>
            <p:nvPr/>
          </p:nvSpPr>
          <p:spPr bwMode="gray">
            <a:xfrm>
              <a:off x="1525" y="1342"/>
              <a:ext cx="2633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28398" dir="3806097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ru-RU" sz="2000" dirty="0" smtClean="0">
                  <a:solidFill>
                    <a:srgbClr val="000000"/>
                  </a:solidFill>
                </a:rPr>
                <a:t>Введение</a:t>
              </a:r>
              <a:endParaRPr lang="en-US" sz="2000" dirty="0">
                <a:solidFill>
                  <a:srgbClr val="000000"/>
                </a:solidFill>
              </a:endParaRPr>
            </a:p>
          </p:txBody>
        </p:sp>
        <p:grpSp>
          <p:nvGrpSpPr>
            <p:cNvPr id="213" name="Group 55"/>
            <p:cNvGrpSpPr>
              <a:grpSpLocks/>
            </p:cNvGrpSpPr>
            <p:nvPr/>
          </p:nvGrpSpPr>
          <p:grpSpPr bwMode="auto">
            <a:xfrm>
              <a:off x="1269" y="1324"/>
              <a:ext cx="266" cy="298"/>
              <a:chOff x="1415" y="1276"/>
              <a:chExt cx="266" cy="298"/>
            </a:xfrm>
          </p:grpSpPr>
          <p:grpSp>
            <p:nvGrpSpPr>
              <p:cNvPr id="214" name="Group 56"/>
              <p:cNvGrpSpPr>
                <a:grpSpLocks/>
              </p:cNvGrpSpPr>
              <p:nvPr/>
            </p:nvGrpSpPr>
            <p:grpSpPr bwMode="auto">
              <a:xfrm>
                <a:off x="1415" y="1276"/>
                <a:ext cx="266" cy="298"/>
                <a:chOff x="1415" y="1276"/>
                <a:chExt cx="266" cy="298"/>
              </a:xfrm>
            </p:grpSpPr>
            <p:pic>
              <p:nvPicPr>
                <p:cNvPr id="216" name="Picture 57" descr="Picture2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34" y="1521"/>
                  <a:ext cx="230" cy="5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17" name="Oval 58"/>
                <p:cNvSpPr>
                  <a:spLocks noChangeArrowheads="1"/>
                </p:cNvSpPr>
                <p:nvPr/>
              </p:nvSpPr>
              <p:spPr bwMode="gray">
                <a:xfrm flipH="1">
                  <a:off x="1415" y="1276"/>
                  <a:ext cx="266" cy="26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rgbClr val="FF9900">
                        <a:gamma/>
                        <a:shade val="57255"/>
                        <a:invGamma/>
                      </a:srgbClr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18" name="Oval 59"/>
                <p:cNvSpPr>
                  <a:spLocks noChangeArrowheads="1"/>
                </p:cNvSpPr>
                <p:nvPr/>
              </p:nvSpPr>
              <p:spPr bwMode="gray">
                <a:xfrm flipH="1">
                  <a:off x="1422" y="1282"/>
                  <a:ext cx="254" cy="25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9900">
                        <a:gamma/>
                        <a:shade val="63529"/>
                        <a:invGamma/>
                      </a:srgbClr>
                    </a:gs>
                    <a:gs pos="100000">
                      <a:srgbClr val="FF9900">
                        <a:alpha val="85001"/>
                      </a:srgbClr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pic>
              <p:nvPicPr>
                <p:cNvPr id="219" name="Picture 60" descr="Picture1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96" y="1278"/>
                  <a:ext cx="174" cy="17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215" name="Text Box 61"/>
              <p:cNvSpPr txBox="1">
                <a:spLocks noChangeArrowheads="1"/>
              </p:cNvSpPr>
              <p:nvPr/>
            </p:nvSpPr>
            <p:spPr bwMode="gray">
              <a:xfrm>
                <a:off x="1441" y="1292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FFFFFF"/>
                    </a:solidFill>
                  </a:rPr>
                  <a:t>1</a:t>
                </a:r>
              </a:p>
            </p:txBody>
          </p:sp>
        </p:grpSp>
      </p:grpSp>
      <p:grpSp>
        <p:nvGrpSpPr>
          <p:cNvPr id="220" name="Group 93"/>
          <p:cNvGrpSpPr>
            <a:grpSpLocks/>
          </p:cNvGrpSpPr>
          <p:nvPr/>
        </p:nvGrpSpPr>
        <p:grpSpPr bwMode="auto">
          <a:xfrm>
            <a:off x="1985654" y="2428027"/>
            <a:ext cx="5070475" cy="549275"/>
            <a:chOff x="1268" y="1776"/>
            <a:chExt cx="3194" cy="346"/>
          </a:xfrm>
        </p:grpSpPr>
        <p:sp>
          <p:nvSpPr>
            <p:cNvPr id="221" name="AutoShape 13"/>
            <p:cNvSpPr>
              <a:spLocks noChangeArrowheads="1"/>
            </p:cNvSpPr>
            <p:nvPr/>
          </p:nvSpPr>
          <p:spPr bwMode="gray">
            <a:xfrm>
              <a:off x="1422" y="1776"/>
              <a:ext cx="3040" cy="334"/>
            </a:xfrm>
            <a:prstGeom prst="roundRect">
              <a:avLst>
                <a:gd name="adj" fmla="val 50000"/>
              </a:avLst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222" name="Text Box 21"/>
            <p:cNvSpPr txBox="1">
              <a:spLocks noChangeArrowheads="1"/>
            </p:cNvSpPr>
            <p:nvPr/>
          </p:nvSpPr>
          <p:spPr bwMode="gray">
            <a:xfrm>
              <a:off x="1525" y="1824"/>
              <a:ext cx="2937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28398" dir="3806097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ru-RU" sz="2000" dirty="0" smtClean="0">
                  <a:solidFill>
                    <a:srgbClr val="000000"/>
                  </a:solidFill>
                </a:rPr>
                <a:t>Факторы, влияющие на повреждения</a:t>
              </a:r>
              <a:endParaRPr lang="en-US" sz="2000" dirty="0">
                <a:solidFill>
                  <a:srgbClr val="000000"/>
                </a:solidFill>
              </a:endParaRPr>
            </a:p>
          </p:txBody>
        </p:sp>
        <p:grpSp>
          <p:nvGrpSpPr>
            <p:cNvPr id="223" name="Group 62"/>
            <p:cNvGrpSpPr>
              <a:grpSpLocks/>
            </p:cNvGrpSpPr>
            <p:nvPr/>
          </p:nvGrpSpPr>
          <p:grpSpPr bwMode="auto">
            <a:xfrm>
              <a:off x="1268" y="1824"/>
              <a:ext cx="266" cy="298"/>
              <a:chOff x="1414" y="1776"/>
              <a:chExt cx="266" cy="298"/>
            </a:xfrm>
          </p:grpSpPr>
          <p:grpSp>
            <p:nvGrpSpPr>
              <p:cNvPr id="224" name="Group 63"/>
              <p:cNvGrpSpPr>
                <a:grpSpLocks/>
              </p:cNvGrpSpPr>
              <p:nvPr/>
            </p:nvGrpSpPr>
            <p:grpSpPr bwMode="auto">
              <a:xfrm>
                <a:off x="1414" y="1776"/>
                <a:ext cx="266" cy="298"/>
                <a:chOff x="1415" y="1276"/>
                <a:chExt cx="266" cy="298"/>
              </a:xfrm>
            </p:grpSpPr>
            <p:pic>
              <p:nvPicPr>
                <p:cNvPr id="226" name="Picture 64" descr="Picture2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34" y="1521"/>
                  <a:ext cx="230" cy="5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27" name="Oval 65"/>
                <p:cNvSpPr>
                  <a:spLocks noChangeArrowheads="1"/>
                </p:cNvSpPr>
                <p:nvPr/>
              </p:nvSpPr>
              <p:spPr bwMode="gray">
                <a:xfrm flipH="1">
                  <a:off x="1415" y="1276"/>
                  <a:ext cx="266" cy="26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CF71A"/>
                    </a:gs>
                    <a:gs pos="100000">
                      <a:srgbClr val="FCF71A">
                        <a:gamma/>
                        <a:shade val="57255"/>
                        <a:invGamma/>
                      </a:srgbClr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28" name="Oval 66"/>
                <p:cNvSpPr>
                  <a:spLocks noChangeArrowheads="1"/>
                </p:cNvSpPr>
                <p:nvPr/>
              </p:nvSpPr>
              <p:spPr bwMode="gray">
                <a:xfrm flipH="1">
                  <a:off x="1422" y="1282"/>
                  <a:ext cx="254" cy="25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CF71A">
                        <a:gamma/>
                        <a:shade val="63529"/>
                        <a:invGamma/>
                      </a:srgbClr>
                    </a:gs>
                    <a:gs pos="100000">
                      <a:srgbClr val="FCF71A">
                        <a:alpha val="85001"/>
                      </a:srgbClr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pic>
              <p:nvPicPr>
                <p:cNvPr id="229" name="Picture 67" descr="Picture1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96" y="1278"/>
                  <a:ext cx="174" cy="17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225" name="Text Box 68"/>
              <p:cNvSpPr txBox="1">
                <a:spLocks noChangeArrowheads="1"/>
              </p:cNvSpPr>
              <p:nvPr/>
            </p:nvSpPr>
            <p:spPr bwMode="gray">
              <a:xfrm>
                <a:off x="1440" y="1792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FFFFFF"/>
                    </a:solidFill>
                  </a:rPr>
                  <a:t>2</a:t>
                </a:r>
              </a:p>
            </p:txBody>
          </p:sp>
        </p:grpSp>
      </p:grpSp>
      <p:grpSp>
        <p:nvGrpSpPr>
          <p:cNvPr id="230" name="Group 94"/>
          <p:cNvGrpSpPr>
            <a:grpSpLocks/>
          </p:cNvGrpSpPr>
          <p:nvPr/>
        </p:nvGrpSpPr>
        <p:grpSpPr bwMode="auto">
          <a:xfrm>
            <a:off x="1988829" y="3175739"/>
            <a:ext cx="5067300" cy="784224"/>
            <a:chOff x="1270" y="2247"/>
            <a:chExt cx="3192" cy="494"/>
          </a:xfrm>
        </p:grpSpPr>
        <p:sp>
          <p:nvSpPr>
            <p:cNvPr id="231" name="AutoShape 23"/>
            <p:cNvSpPr>
              <a:spLocks noChangeArrowheads="1"/>
            </p:cNvSpPr>
            <p:nvPr/>
          </p:nvSpPr>
          <p:spPr bwMode="gray">
            <a:xfrm>
              <a:off x="1422" y="2247"/>
              <a:ext cx="3040" cy="480"/>
            </a:xfrm>
            <a:prstGeom prst="roundRect">
              <a:avLst>
                <a:gd name="adj" fmla="val 50000"/>
              </a:avLst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232" name="Text Box 31"/>
            <p:cNvSpPr txBox="1">
              <a:spLocks noChangeArrowheads="1"/>
            </p:cNvSpPr>
            <p:nvPr/>
          </p:nvSpPr>
          <p:spPr bwMode="gray">
            <a:xfrm>
              <a:off x="1525" y="2295"/>
              <a:ext cx="2633" cy="4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28398" dir="3806097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ru-RU" sz="2000" dirty="0" smtClean="0">
                  <a:solidFill>
                    <a:srgbClr val="000000"/>
                  </a:solidFill>
                </a:rPr>
                <a:t>Типы каркасов и их дефекты при землетрясениях</a:t>
              </a:r>
              <a:endParaRPr lang="en-US" sz="2000" dirty="0">
                <a:solidFill>
                  <a:srgbClr val="000000"/>
                </a:solidFill>
              </a:endParaRPr>
            </a:p>
          </p:txBody>
        </p:sp>
        <p:grpSp>
          <p:nvGrpSpPr>
            <p:cNvPr id="233" name="Group 69"/>
            <p:cNvGrpSpPr>
              <a:grpSpLocks/>
            </p:cNvGrpSpPr>
            <p:nvPr/>
          </p:nvGrpSpPr>
          <p:grpSpPr bwMode="auto">
            <a:xfrm>
              <a:off x="1270" y="2294"/>
              <a:ext cx="266" cy="298"/>
              <a:chOff x="1416" y="2246"/>
              <a:chExt cx="266" cy="298"/>
            </a:xfrm>
          </p:grpSpPr>
          <p:sp>
            <p:nvSpPr>
              <p:cNvPr id="234" name="Text Box 70"/>
              <p:cNvSpPr txBox="1">
                <a:spLocks noChangeArrowheads="1"/>
              </p:cNvSpPr>
              <p:nvPr/>
            </p:nvSpPr>
            <p:spPr bwMode="gray">
              <a:xfrm>
                <a:off x="1435" y="2267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FFFFFF"/>
                    </a:solidFill>
                  </a:rPr>
                  <a:t>3</a:t>
                </a:r>
              </a:p>
            </p:txBody>
          </p:sp>
          <p:grpSp>
            <p:nvGrpSpPr>
              <p:cNvPr id="235" name="Group 71"/>
              <p:cNvGrpSpPr>
                <a:grpSpLocks/>
              </p:cNvGrpSpPr>
              <p:nvPr/>
            </p:nvGrpSpPr>
            <p:grpSpPr bwMode="auto">
              <a:xfrm>
                <a:off x="1416" y="2246"/>
                <a:ext cx="266" cy="298"/>
                <a:chOff x="1415" y="1276"/>
                <a:chExt cx="266" cy="298"/>
              </a:xfrm>
            </p:grpSpPr>
            <p:pic>
              <p:nvPicPr>
                <p:cNvPr id="237" name="Picture 72" descr="Picture2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34" y="1521"/>
                  <a:ext cx="230" cy="5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38" name="Oval 73"/>
                <p:cNvSpPr>
                  <a:spLocks noChangeArrowheads="1"/>
                </p:cNvSpPr>
                <p:nvPr/>
              </p:nvSpPr>
              <p:spPr bwMode="gray">
                <a:xfrm flipH="1">
                  <a:off x="1415" y="1276"/>
                  <a:ext cx="266" cy="26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10E470"/>
                    </a:gs>
                    <a:gs pos="100000">
                      <a:srgbClr val="10E470">
                        <a:gamma/>
                        <a:shade val="57255"/>
                        <a:invGamma/>
                      </a:srgbClr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39" name="Oval 74"/>
                <p:cNvSpPr>
                  <a:spLocks noChangeArrowheads="1"/>
                </p:cNvSpPr>
                <p:nvPr/>
              </p:nvSpPr>
              <p:spPr bwMode="gray">
                <a:xfrm flipH="1">
                  <a:off x="1422" y="1282"/>
                  <a:ext cx="254" cy="25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10E470">
                        <a:gamma/>
                        <a:shade val="63529"/>
                        <a:invGamma/>
                      </a:srgbClr>
                    </a:gs>
                    <a:gs pos="100000">
                      <a:srgbClr val="10E470">
                        <a:alpha val="85001"/>
                      </a:srgbClr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pic>
              <p:nvPicPr>
                <p:cNvPr id="240" name="Picture 75" descr="Picture1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96" y="1278"/>
                  <a:ext cx="174" cy="17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236" name="Text Box 76"/>
              <p:cNvSpPr txBox="1">
                <a:spLocks noChangeArrowheads="1"/>
              </p:cNvSpPr>
              <p:nvPr/>
            </p:nvSpPr>
            <p:spPr bwMode="gray">
              <a:xfrm>
                <a:off x="1442" y="2262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FFFFFF"/>
                    </a:solidFill>
                  </a:rPr>
                  <a:t>3</a:t>
                </a:r>
              </a:p>
            </p:txBody>
          </p:sp>
        </p:grpSp>
      </p:grpSp>
      <p:grpSp>
        <p:nvGrpSpPr>
          <p:cNvPr id="241" name="Group 95"/>
          <p:cNvGrpSpPr>
            <a:grpSpLocks/>
          </p:cNvGrpSpPr>
          <p:nvPr/>
        </p:nvGrpSpPr>
        <p:grpSpPr bwMode="auto">
          <a:xfrm>
            <a:off x="1988829" y="4067914"/>
            <a:ext cx="5075238" cy="547687"/>
            <a:chOff x="1268" y="2727"/>
            <a:chExt cx="3197" cy="345"/>
          </a:xfrm>
        </p:grpSpPr>
        <p:sp>
          <p:nvSpPr>
            <p:cNvPr id="242" name="AutoShape 33"/>
            <p:cNvSpPr>
              <a:spLocks noChangeArrowheads="1"/>
            </p:cNvSpPr>
            <p:nvPr/>
          </p:nvSpPr>
          <p:spPr bwMode="gray">
            <a:xfrm>
              <a:off x="1422" y="2727"/>
              <a:ext cx="3040" cy="334"/>
            </a:xfrm>
            <a:prstGeom prst="roundRect">
              <a:avLst>
                <a:gd name="adj" fmla="val 50000"/>
              </a:avLst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243" name="Text Box 41"/>
            <p:cNvSpPr txBox="1">
              <a:spLocks noChangeArrowheads="1"/>
            </p:cNvSpPr>
            <p:nvPr/>
          </p:nvSpPr>
          <p:spPr bwMode="gray">
            <a:xfrm>
              <a:off x="1525" y="2775"/>
              <a:ext cx="2940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28398" dir="3806097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ru-RU" sz="2000" dirty="0" smtClean="0">
                  <a:solidFill>
                    <a:srgbClr val="000000"/>
                  </a:solidFill>
                </a:rPr>
                <a:t>Зависимость материала </a:t>
              </a:r>
              <a:r>
                <a:rPr lang="ru-RU" sz="2000" dirty="0" smtClean="0">
                  <a:solidFill>
                    <a:srgbClr val="000000"/>
                  </a:solidFill>
                </a:rPr>
                <a:t>от </a:t>
              </a:r>
              <a:r>
                <a:rPr lang="ru-RU" sz="2000" dirty="0" smtClean="0">
                  <a:solidFill>
                    <a:srgbClr val="000000"/>
                  </a:solidFill>
                </a:rPr>
                <a:t>повреждений</a:t>
              </a:r>
              <a:endParaRPr lang="en-US" sz="2000" dirty="0">
                <a:solidFill>
                  <a:srgbClr val="000000"/>
                </a:solidFill>
              </a:endParaRPr>
            </a:p>
          </p:txBody>
        </p:sp>
        <p:grpSp>
          <p:nvGrpSpPr>
            <p:cNvPr id="244" name="Group 77"/>
            <p:cNvGrpSpPr>
              <a:grpSpLocks/>
            </p:cNvGrpSpPr>
            <p:nvPr/>
          </p:nvGrpSpPr>
          <p:grpSpPr bwMode="auto">
            <a:xfrm>
              <a:off x="1268" y="2774"/>
              <a:ext cx="266" cy="298"/>
              <a:chOff x="1414" y="2726"/>
              <a:chExt cx="266" cy="298"/>
            </a:xfrm>
          </p:grpSpPr>
          <p:sp>
            <p:nvSpPr>
              <p:cNvPr id="245" name="Text Box 78"/>
              <p:cNvSpPr txBox="1">
                <a:spLocks noChangeArrowheads="1"/>
              </p:cNvSpPr>
              <p:nvPr/>
            </p:nvSpPr>
            <p:spPr bwMode="gray">
              <a:xfrm>
                <a:off x="1435" y="2748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FFFFFF"/>
                    </a:solidFill>
                  </a:rPr>
                  <a:t>4</a:t>
                </a:r>
              </a:p>
            </p:txBody>
          </p:sp>
          <p:grpSp>
            <p:nvGrpSpPr>
              <p:cNvPr id="246" name="Group 79"/>
              <p:cNvGrpSpPr>
                <a:grpSpLocks/>
              </p:cNvGrpSpPr>
              <p:nvPr/>
            </p:nvGrpSpPr>
            <p:grpSpPr bwMode="auto">
              <a:xfrm>
                <a:off x="1414" y="2726"/>
                <a:ext cx="266" cy="298"/>
                <a:chOff x="1415" y="1276"/>
                <a:chExt cx="266" cy="298"/>
              </a:xfrm>
            </p:grpSpPr>
            <p:pic>
              <p:nvPicPr>
                <p:cNvPr id="248" name="Picture 80" descr="Picture2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34" y="1521"/>
                  <a:ext cx="230" cy="5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49" name="Oval 81"/>
                <p:cNvSpPr>
                  <a:spLocks noChangeArrowheads="1"/>
                </p:cNvSpPr>
                <p:nvPr/>
              </p:nvSpPr>
              <p:spPr bwMode="gray">
                <a:xfrm flipH="1">
                  <a:off x="1415" y="1276"/>
                  <a:ext cx="266" cy="26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CA55F9"/>
                    </a:gs>
                    <a:gs pos="100000">
                      <a:srgbClr val="CA55F9">
                        <a:gamma/>
                        <a:shade val="57255"/>
                        <a:invGamma/>
                      </a:srgbClr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50" name="Oval 82"/>
                <p:cNvSpPr>
                  <a:spLocks noChangeArrowheads="1"/>
                </p:cNvSpPr>
                <p:nvPr/>
              </p:nvSpPr>
              <p:spPr bwMode="gray">
                <a:xfrm flipH="1">
                  <a:off x="1422" y="1282"/>
                  <a:ext cx="254" cy="25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CA55F9">
                        <a:gamma/>
                        <a:shade val="63529"/>
                        <a:invGamma/>
                      </a:srgbClr>
                    </a:gs>
                    <a:gs pos="100000">
                      <a:srgbClr val="CA55F9">
                        <a:alpha val="85001"/>
                      </a:srgbClr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pic>
              <p:nvPicPr>
                <p:cNvPr id="251" name="Picture 83" descr="Picture1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96" y="1278"/>
                  <a:ext cx="174" cy="17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247" name="Text Box 84"/>
              <p:cNvSpPr txBox="1">
                <a:spLocks noChangeArrowheads="1"/>
              </p:cNvSpPr>
              <p:nvPr/>
            </p:nvSpPr>
            <p:spPr bwMode="gray">
              <a:xfrm>
                <a:off x="1440" y="2742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FFFFFF"/>
                    </a:solidFill>
                  </a:rPr>
                  <a:t>4</a:t>
                </a:r>
              </a:p>
            </p:txBody>
          </p:sp>
        </p:grpSp>
      </p:grpSp>
      <p:grpSp>
        <p:nvGrpSpPr>
          <p:cNvPr id="252" name="Group 96"/>
          <p:cNvGrpSpPr>
            <a:grpSpLocks/>
          </p:cNvGrpSpPr>
          <p:nvPr/>
        </p:nvGrpSpPr>
        <p:grpSpPr bwMode="auto">
          <a:xfrm>
            <a:off x="1985654" y="4702914"/>
            <a:ext cx="5064125" cy="547687"/>
            <a:chOff x="1268" y="3207"/>
            <a:chExt cx="3190" cy="345"/>
          </a:xfrm>
        </p:grpSpPr>
        <p:sp>
          <p:nvSpPr>
            <p:cNvPr id="253" name="AutoShape 43"/>
            <p:cNvSpPr>
              <a:spLocks noChangeArrowheads="1"/>
            </p:cNvSpPr>
            <p:nvPr/>
          </p:nvSpPr>
          <p:spPr bwMode="gray">
            <a:xfrm>
              <a:off x="1418" y="3207"/>
              <a:ext cx="3040" cy="334"/>
            </a:xfrm>
            <a:prstGeom prst="roundRect">
              <a:avLst>
                <a:gd name="adj" fmla="val 50000"/>
              </a:avLst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254" name="Text Box 52"/>
            <p:cNvSpPr txBox="1">
              <a:spLocks noChangeArrowheads="1"/>
            </p:cNvSpPr>
            <p:nvPr/>
          </p:nvSpPr>
          <p:spPr bwMode="gray">
            <a:xfrm>
              <a:off x="1521" y="3255"/>
              <a:ext cx="263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28398" dir="3806097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ru-RU" sz="2000" dirty="0" smtClean="0">
                  <a:solidFill>
                    <a:srgbClr val="000000"/>
                  </a:solidFill>
                </a:rPr>
                <a:t>Заключение</a:t>
              </a:r>
              <a:endParaRPr lang="en-US" sz="2000" dirty="0">
                <a:solidFill>
                  <a:srgbClr val="000000"/>
                </a:solidFill>
              </a:endParaRPr>
            </a:p>
          </p:txBody>
        </p:sp>
        <p:grpSp>
          <p:nvGrpSpPr>
            <p:cNvPr id="255" name="Group 85"/>
            <p:cNvGrpSpPr>
              <a:grpSpLocks/>
            </p:cNvGrpSpPr>
            <p:nvPr/>
          </p:nvGrpSpPr>
          <p:grpSpPr bwMode="auto">
            <a:xfrm>
              <a:off x="1268" y="3254"/>
              <a:ext cx="266" cy="298"/>
              <a:chOff x="1414" y="3206"/>
              <a:chExt cx="266" cy="298"/>
            </a:xfrm>
          </p:grpSpPr>
          <p:grpSp>
            <p:nvGrpSpPr>
              <p:cNvPr id="256" name="Group 86"/>
              <p:cNvGrpSpPr>
                <a:grpSpLocks/>
              </p:cNvGrpSpPr>
              <p:nvPr/>
            </p:nvGrpSpPr>
            <p:grpSpPr bwMode="auto">
              <a:xfrm>
                <a:off x="1414" y="3206"/>
                <a:ext cx="266" cy="298"/>
                <a:chOff x="1415" y="1276"/>
                <a:chExt cx="266" cy="298"/>
              </a:xfrm>
            </p:grpSpPr>
            <p:pic>
              <p:nvPicPr>
                <p:cNvPr id="258" name="Picture 87" descr="Picture2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34" y="1521"/>
                  <a:ext cx="230" cy="5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59" name="Oval 88"/>
                <p:cNvSpPr>
                  <a:spLocks noChangeArrowheads="1"/>
                </p:cNvSpPr>
                <p:nvPr/>
              </p:nvSpPr>
              <p:spPr bwMode="gray">
                <a:xfrm flipH="1">
                  <a:off x="1415" y="1276"/>
                  <a:ext cx="266" cy="26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4D98E3"/>
                    </a:gs>
                    <a:gs pos="100000">
                      <a:srgbClr val="4D98E3">
                        <a:gamma/>
                        <a:shade val="57255"/>
                        <a:invGamma/>
                      </a:srgbClr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60" name="Oval 89"/>
                <p:cNvSpPr>
                  <a:spLocks noChangeArrowheads="1"/>
                </p:cNvSpPr>
                <p:nvPr/>
              </p:nvSpPr>
              <p:spPr bwMode="gray">
                <a:xfrm flipH="1">
                  <a:off x="1422" y="1282"/>
                  <a:ext cx="254" cy="25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4D98E3">
                        <a:gamma/>
                        <a:shade val="63529"/>
                        <a:invGamma/>
                      </a:srgbClr>
                    </a:gs>
                    <a:gs pos="100000">
                      <a:srgbClr val="4D98E3">
                        <a:alpha val="85001"/>
                      </a:srgbClr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pic>
              <p:nvPicPr>
                <p:cNvPr id="261" name="Picture 90" descr="Picture1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96" y="1278"/>
                  <a:ext cx="174" cy="17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257" name="Text Box 91"/>
              <p:cNvSpPr txBox="1">
                <a:spLocks noChangeArrowheads="1"/>
              </p:cNvSpPr>
              <p:nvPr/>
            </p:nvSpPr>
            <p:spPr bwMode="gray">
              <a:xfrm>
                <a:off x="1440" y="3222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FFFFFF"/>
                    </a:solidFill>
                  </a:rPr>
                  <a:t>5</a:t>
                </a:r>
              </a:p>
            </p:txBody>
          </p:sp>
        </p:grpSp>
      </p:grpSp>
      <p:sp>
        <p:nvSpPr>
          <p:cNvPr id="55" name="Прямоугольник 54"/>
          <p:cNvSpPr/>
          <p:nvPr/>
        </p:nvSpPr>
        <p:spPr>
          <a:xfrm>
            <a:off x="8707237" y="6382480"/>
            <a:ext cx="288861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ru-RU" sz="1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</a:t>
            </a:r>
            <a:endParaRPr lang="ru-RU" sz="16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3314" name="Picture 2" descr="буква п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AFFFA"/>
              </a:clrFrom>
              <a:clrTo>
                <a:srgbClr val="FAFFFA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99797" y="612360"/>
            <a:ext cx="601147" cy="607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72927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796155" y="1236518"/>
            <a:ext cx="3844636" cy="1332489"/>
          </a:xfrm>
          <a:prstGeom prst="roundRect">
            <a:avLst/>
          </a:prstGeom>
          <a:solidFill>
            <a:srgbClr val="66FFCC">
              <a:alpha val="41000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816" y="1"/>
            <a:ext cx="7839635" cy="1337732"/>
          </a:xfrm>
        </p:spPr>
        <p:txBody>
          <a:bodyPr/>
          <a:lstStyle/>
          <a:p>
            <a:r>
              <a:rPr lang="ru-RU" dirty="0" smtClean="0"/>
              <a:t>Введение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2772" y="1247518"/>
            <a:ext cx="4592785" cy="4711234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Что же влияет на разрушения при землетрясениях?</a:t>
            </a:r>
            <a:endParaRPr lang="ru-RU" dirty="0"/>
          </a:p>
        </p:txBody>
      </p:sp>
      <p:pic>
        <p:nvPicPr>
          <p:cNvPr id="1026" name="Picture 2" descr="https://pp.userapi.com/c841435/v841435677/72cc9/SIdgnyfYGzI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23118" y="5720800"/>
            <a:ext cx="701095" cy="638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pp.userapi.com/c840123/v840123677/7e403/VcOKbnCAjJg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0946" y="3719946"/>
            <a:ext cx="598006" cy="666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 descr="http://900igr.net/up/datai/57603/0009-004-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6155" y="2788515"/>
            <a:ext cx="5478953" cy="36538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2" name="Picture 8" descr="Картинки по запросу знак вопроса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76269" y="1341581"/>
            <a:ext cx="1929245" cy="1446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8707237" y="6382480"/>
            <a:ext cx="288861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ru-RU" sz="1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</a:t>
            </a:r>
            <a:endParaRPr lang="ru-RU" sz="16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1687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5" name="Рисунок 17" descr="Рисунок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00150" y="369020"/>
            <a:ext cx="6743699" cy="4947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571294" y="5352928"/>
            <a:ext cx="565311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alt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Таблица К-1</a:t>
            </a:r>
            <a:r>
              <a:rPr lang="ru-RU" altLang="ru-RU" sz="20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. Шкала</a:t>
            </a:r>
            <a:r>
              <a:rPr kumimoji="0" lang="ru-RU" alt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  эксплуатационной пригодности зданий (MARTS) </a:t>
            </a:r>
            <a:r>
              <a:rPr kumimoji="0" lang="en-US" alt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[1]</a:t>
            </a:r>
            <a:endParaRPr kumimoji="0" lang="ru-RU" altLang="ru-RU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707237" y="6382480"/>
            <a:ext cx="288861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ru-RU" sz="1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</a:t>
            </a:r>
            <a:endParaRPr lang="ru-RU" sz="16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050" name="Picture 2" descr="https://pp.userapi.com/c840123/v840123677/7e403/VcOKbnCAjJg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1608" y="5621482"/>
            <a:ext cx="598006" cy="666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263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135056241"/>
              </p:ext>
            </p:extLst>
          </p:nvPr>
        </p:nvGraphicFramePr>
        <p:xfrm>
          <a:off x="646113" y="571500"/>
          <a:ext cx="8061124" cy="58109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8707237" y="6382480"/>
            <a:ext cx="288861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ru-RU" sz="1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4</a:t>
            </a:r>
            <a:endParaRPr lang="ru-RU" sz="16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3074" name="Picture 2" descr="https://pp.userapi.com/c840235/v840235677/813d7/gmA_Kj2v2BQ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93713" y="237659"/>
            <a:ext cx="602385" cy="620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22591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4742" y="1330647"/>
            <a:ext cx="4134358" cy="4711234"/>
          </a:xfrm>
        </p:spPr>
        <p:txBody>
          <a:bodyPr/>
          <a:lstStyle/>
          <a:p>
            <a:r>
              <a:rPr lang="ru-RU" sz="2000" dirty="0"/>
              <a:t>В каркасных зданиях преимущественно разрушаются узлы каркаса. Особенно сильные повреждения получают основания стоек и узлы соединений ригелей со стойками каркаса, если размеры последних недостаточны и если они не имеют усилий усилений в виде </a:t>
            </a:r>
            <a:r>
              <a:rPr lang="ru-RU" sz="2000" dirty="0" err="1"/>
              <a:t>вутов</a:t>
            </a:r>
            <a:r>
              <a:rPr lang="ru-RU" sz="2000" dirty="0"/>
              <a:t>. Отсутствие </a:t>
            </a:r>
            <a:r>
              <a:rPr lang="ru-RU" sz="2000" dirty="0" err="1"/>
              <a:t>вутов</a:t>
            </a:r>
            <a:r>
              <a:rPr lang="ru-RU" sz="2000" dirty="0"/>
              <a:t> в ригелях рамы приводит к разрушению узлов и к искажению формы здания, а иногда  - его обрушению</a:t>
            </a:r>
            <a:r>
              <a:rPr lang="ru-RU" sz="2000" dirty="0" smtClean="0"/>
              <a:t>.</a:t>
            </a:r>
            <a:r>
              <a:rPr lang="en-US" sz="2000" dirty="0" smtClean="0"/>
              <a:t>[2]</a:t>
            </a:r>
            <a:endParaRPr lang="ru-RU" sz="2000" dirty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Каркасное здание</a:t>
            </a:r>
            <a:endParaRPr lang="ru-RU" dirty="0"/>
          </a:p>
        </p:txBody>
      </p:sp>
      <p:pic>
        <p:nvPicPr>
          <p:cNvPr id="6146" name="Picture 2" descr="Рис. 2.2. Повреждение монолитной железобетонной колонны первого каркасного этаж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39280" y="1413165"/>
            <a:ext cx="5004720" cy="3924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707237" y="6382480"/>
            <a:ext cx="288861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ru-RU" sz="1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5</a:t>
            </a:r>
            <a:endParaRPr lang="ru-RU" sz="16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5122" name="Picture 2" descr="https://pp.userapi.com/c840235/v840235677/813f9/BRMif7xYORc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64234" y="3881726"/>
            <a:ext cx="603658" cy="711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s://pp.userapi.com/c840235/v840235677/813f9/BRMif7xYORc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05408" y="536865"/>
            <a:ext cx="603658" cy="711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80817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http://konspekta.net/allrefs/baza1/22392050678.files/image0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7754" y="619244"/>
            <a:ext cx="7606145" cy="5390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707237" y="6382480"/>
            <a:ext cx="288861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ru-RU" sz="1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6</a:t>
            </a:r>
            <a:endParaRPr lang="ru-RU" sz="16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6" name="Picture 2" descr="https://pp.userapi.com/c840235/v840235677/813f9/BRMif7xYORc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74825" y="1574944"/>
            <a:ext cx="603658" cy="711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69657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ttps://pp.userapi.com/c841033/v841033031/741c1/OjcMsCdozI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4729" y="602673"/>
            <a:ext cx="8063681" cy="5373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pp.userapi.com/c840235/v840235677/813e0/rao9XGtmhtY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73735" y="1267691"/>
            <a:ext cx="449983" cy="448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буква п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51866" y="3803073"/>
            <a:ext cx="509443" cy="514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8707237" y="6382480"/>
            <a:ext cx="288861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ru-RU" sz="1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6</a:t>
            </a:r>
            <a:endParaRPr lang="ru-RU" sz="16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39176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08419" y="1372211"/>
            <a:ext cx="4016085" cy="4711234"/>
          </a:xfrm>
        </p:spPr>
        <p:txBody>
          <a:bodyPr/>
          <a:lstStyle/>
          <a:p>
            <a:r>
              <a:rPr lang="ru-RU" sz="2000" dirty="0"/>
              <a:t>В </a:t>
            </a:r>
            <a:r>
              <a:rPr lang="ru-RU" sz="2000" dirty="0" smtClean="0"/>
              <a:t>бескаркасных (крупнопанельных </a:t>
            </a:r>
            <a:r>
              <a:rPr lang="ru-RU" sz="2000" dirty="0"/>
              <a:t>и </a:t>
            </a:r>
            <a:r>
              <a:rPr lang="ru-RU" sz="2000" dirty="0" smtClean="0"/>
              <a:t>крупноблочных) </a:t>
            </a:r>
            <a:r>
              <a:rPr lang="ru-RU" sz="2000" dirty="0"/>
              <a:t>зданиях наиболее ответственными являются места стыковых соединений панелей и блоков между собой и перекрытиями. Когда связи стыковых соединений недостаточны, отмечаются случаи взаимного смещения панелей, раскрытия вертикальных стыков, отклонения панелей и даже их </a:t>
            </a:r>
            <a:r>
              <a:rPr lang="ru-RU" sz="2000" dirty="0" smtClean="0"/>
              <a:t>обрушение.</a:t>
            </a:r>
            <a:r>
              <a:rPr lang="en-US" sz="2000" dirty="0" smtClean="0"/>
              <a:t>[3]</a:t>
            </a:r>
            <a:endParaRPr lang="ru-RU" sz="2000" dirty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Бескаркасное здание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0877"/>
          <a:stretch/>
        </p:blipFill>
        <p:spPr bwMode="auto">
          <a:xfrm>
            <a:off x="623454" y="1381991"/>
            <a:ext cx="4083628" cy="3885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707237" y="6382480"/>
            <a:ext cx="288861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ru-RU" sz="1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7</a:t>
            </a:r>
            <a:endParaRPr lang="ru-RU" sz="16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9218" name="Picture 2" descr="https://pp.userapi.com/c841038/v841038781/74720/eLhRJlrnofY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2278" y="5787735"/>
            <a:ext cx="769622" cy="795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s://pp.userapi.com/c840235/v840235677/813f9/BRMif7xYORc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05408" y="536865"/>
            <a:ext cx="603658" cy="711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54692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545</TotalTime>
  <Words>586</Words>
  <Application>Microsoft Office PowerPoint</Application>
  <PresentationFormat>Экран (4:3)</PresentationFormat>
  <Paragraphs>76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Office Theme</vt:lpstr>
      <vt:lpstr>Урок-лекция  Тема 1.4 Характер повреждений зданий при землетрясении по дисциплине «Сейсмостойкое строительство» для специальности 08.02.01 «Строительство и эксплуатация зданий и сооружений» Цель: Изучить характер повреждений зданий при землетрясении Задача: Поэтапное изучение темы 1.4</vt:lpstr>
      <vt:lpstr>Содержание</vt:lpstr>
      <vt:lpstr>Введение</vt:lpstr>
      <vt:lpstr>Слайд 4</vt:lpstr>
      <vt:lpstr>Слайд 5</vt:lpstr>
      <vt:lpstr>Каркасное здание</vt:lpstr>
      <vt:lpstr>Слайд 7</vt:lpstr>
      <vt:lpstr>Слайд 8</vt:lpstr>
      <vt:lpstr>Бескаркасное здание</vt:lpstr>
      <vt:lpstr>Слайд 10</vt:lpstr>
      <vt:lpstr>   еполный каркас</vt:lpstr>
      <vt:lpstr>Слайд 12</vt:lpstr>
      <vt:lpstr>Железобетонные конструкции</vt:lpstr>
      <vt:lpstr>Металлические конструкции</vt:lpstr>
      <vt:lpstr>Каменные конструкции</vt:lpstr>
      <vt:lpstr>Деревянные к      нструкции</vt:lpstr>
      <vt:lpstr>Заключение </vt:lpstr>
      <vt:lpstr>Вопросы для самоконтроля: 1. Какие факторы влияют на повреждение зданий? 2. Дефект при землетрясениях 3. Зависимость материала от повреждений Литература: 1. Мустакимов В.Р. Проектирование сейсмостойких зданий [Электронный ресурс]: учебное пособие/ Мустакимов В.Р.— Электрон. текстовые данные.— Казань: Казанский государственный архитектурно-строительный университет, ЭБС АСВ, 2021.— 344 c.— Режим доступа: http://www.iprbookshop.ru/73315.html.— ЭБС «IPRbooks» 2. Вартанян Г.С. Геодинамические катастрофы и их прогноз (эндодренаж Земли, деформации, сейсмичность) [Электронный ресурс]/ Вартанян Г.С.— Электрон. текстовые данные.— Москва: Геоинформмарк, 2020.— 260 c.— Режим доступа: http://www.iprbookshop.ru/47606.html.— ЭБС «IPRbooks» </vt:lpstr>
    </vt:vector>
  </TitlesOfParts>
  <Company>PJSC "New Engineering Technologies"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Markasian, Pavel (KIEVH)</dc:creator>
  <cp:lastModifiedBy>ирина</cp:lastModifiedBy>
  <cp:revision>68</cp:revision>
  <dcterms:created xsi:type="dcterms:W3CDTF">2016-11-18T14:12:19Z</dcterms:created>
  <dcterms:modified xsi:type="dcterms:W3CDTF">2022-11-13T10:55:19Z</dcterms:modified>
</cp:coreProperties>
</file>