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1" r:id="rId4"/>
    <p:sldId id="265" r:id="rId5"/>
    <p:sldId id="266" r:id="rId6"/>
    <p:sldId id="276" r:id="rId7"/>
    <p:sldId id="267" r:id="rId8"/>
    <p:sldId id="260" r:id="rId9"/>
    <p:sldId id="263" r:id="rId10"/>
    <p:sldId id="264" r:id="rId11"/>
    <p:sldId id="269" r:id="rId12"/>
    <p:sldId id="268" r:id="rId13"/>
    <p:sldId id="262" r:id="rId14"/>
    <p:sldId id="280" r:id="rId15"/>
    <p:sldId id="278" r:id="rId16"/>
    <p:sldId id="271" r:id="rId17"/>
    <p:sldId id="273" r:id="rId18"/>
    <p:sldId id="270" r:id="rId19"/>
    <p:sldId id="279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4660" autoAdjust="0"/>
  </p:normalViewPr>
  <p:slideViewPr>
    <p:cSldViewPr>
      <p:cViewPr varScale="1">
        <p:scale>
          <a:sx n="98" d="100"/>
          <a:sy n="98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83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8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96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25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819422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27312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205013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80468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856087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11890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44267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079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17193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001207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280318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69971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265312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565602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8649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575058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49538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7916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628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44108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25130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64078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56149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37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8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34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21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95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8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B27E-BE3D-4B1E-ACE3-341AFC791335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5C4A-767B-4FD7-AA68-C2B3269F4F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5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5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20.05.2015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A6378"/>
                </a:solidFill>
              </a:rPr>
              <a:pPr/>
              <a:t>‹#›</a:t>
            </a:fld>
            <a:endParaRPr lang="ru-RU">
              <a:solidFill>
                <a:srgbClr val="5A637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0173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Государственное профессиональное автономное 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Образовательное учреждение Краснодарского края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«Новороссийский колледж строительства и экономики»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Презентация на тему: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Культура и традиции Кубанского казачества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Для специальностей  « Социально – экономических дисциплин»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/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6703640" cy="415820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  </a:t>
            </a:r>
            <a:r>
              <a:rPr lang="ru-RU" sz="3600" b="1" dirty="0" smtClean="0"/>
              <a:t>Тема: Перспективы </a:t>
            </a:r>
            <a:r>
              <a:rPr lang="en-US" sz="3600" b="1" dirty="0" smtClean="0"/>
              <a:t>      </a:t>
            </a:r>
            <a:r>
              <a:rPr lang="ru-RU" sz="3600" b="1" dirty="0" smtClean="0"/>
              <a:t>развития РФ в</a:t>
            </a:r>
            <a:r>
              <a:rPr lang="en-US" sz="3600" b="1" dirty="0" smtClean="0"/>
              <a:t>  </a:t>
            </a:r>
            <a:r>
              <a:rPr lang="ru-RU" sz="3600" b="1" dirty="0" smtClean="0"/>
              <a:t>современном мире</a:t>
            </a:r>
          </a:p>
          <a:p>
            <a:endParaRPr lang="ru-RU" sz="3600" dirty="0" smtClean="0"/>
          </a:p>
          <a:p>
            <a:r>
              <a:rPr lang="en-US" sz="1200" dirty="0" smtClean="0"/>
              <a:t>                                                                 </a:t>
            </a:r>
            <a:r>
              <a:rPr lang="ru-RU" sz="1200" i="1" dirty="0" smtClean="0"/>
              <a:t>Преподаватель </a:t>
            </a:r>
            <a:r>
              <a:rPr lang="ru-RU" sz="1200" i="1" dirty="0" smtClean="0"/>
              <a:t>Р. А. </a:t>
            </a:r>
            <a:r>
              <a:rPr lang="ru-RU" sz="1200" i="1" dirty="0" smtClean="0"/>
              <a:t>Андреева</a:t>
            </a:r>
            <a:endParaRPr lang="ru-RU" sz="3600" i="1" dirty="0" smtClean="0"/>
          </a:p>
          <a:p>
            <a:r>
              <a:rPr lang="en-US" sz="1200" dirty="0" smtClean="0"/>
              <a:t>                                                                                   </a:t>
            </a:r>
          </a:p>
          <a:p>
            <a:r>
              <a:rPr lang="en-US" sz="1200" b="1" dirty="0" smtClean="0"/>
              <a:t> </a:t>
            </a:r>
            <a:r>
              <a:rPr lang="en-US" sz="1200" b="1" dirty="0" smtClean="0"/>
              <a:t>                                                                                                       </a:t>
            </a:r>
            <a:r>
              <a:rPr lang="ru-RU" sz="1200" b="1" i="1" dirty="0" smtClean="0"/>
              <a:t>НКСЭ</a:t>
            </a:r>
            <a:endParaRPr lang="ru-RU" sz="1200" b="1" i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rgbClr val="F0AD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403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6140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«Наверное, все знают, как активно используется российское воздушное пространство авиакомпаниями различных стран, включая европейские, американские, азиатские. Я не сторонник того, чтобы действовать методами запретов, того, чтобы создавать реальные проблемы для пассажиров, простых граждан, которые не имеют никакого отношения к тому, что творят на Украине те, кто эту войну развязал», — сказал Лавров.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32656"/>
            <a:ext cx="2590179" cy="28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32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8780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960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8898"/>
          </a:xfrm>
          <a:solidFill>
            <a:srgbClr val="00B05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СДЕЛАНО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98898"/>
            <a:ext cx="3240360" cy="286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8898"/>
            <a:ext cx="2987824" cy="286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98898"/>
            <a:ext cx="2915816" cy="286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0790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365104"/>
            <a:ext cx="252028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91581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07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Визит В.В. Путина в Турцию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1 декабря 2014г.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839"/>
            <a:ext cx="39959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76464" cy="282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6330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«Южный поток» с. Варваровка </a:t>
            </a:r>
            <a:r>
              <a:rPr lang="ru-RU" b="1" dirty="0" err="1" smtClean="0">
                <a:solidFill>
                  <a:srgbClr val="C00000"/>
                </a:solidFill>
              </a:rPr>
              <a:t>Анапский</a:t>
            </a:r>
            <a:r>
              <a:rPr lang="ru-RU" b="1" dirty="0" smtClean="0">
                <a:solidFill>
                  <a:srgbClr val="C00000"/>
                </a:solidFill>
              </a:rPr>
              <a:t> район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40769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23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21 мая 2014 </a:t>
            </a:r>
            <a:r>
              <a:rPr lang="ru-RU" b="1" dirty="0" smtClean="0">
                <a:solidFill>
                  <a:srgbClr val="C00000"/>
                </a:solidFill>
              </a:rPr>
              <a:t>Россия и Китай подписали крупный газовый контракт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55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static1.repo.aif.ru/1/61/158775/6fc9a86718e929a03ac6e8c9721641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933" y="0"/>
            <a:ext cx="9525000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51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srgbClr val="F0AD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78092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Минфин признал, что российскую экономику ждет трудный год. Самый сильный за последнюю пятилетку обвал цен на нефть, совпавший с санкциями Запада и прочим геополитическим негативом, не прошел даром для российской экономики. По мнению экспертов, прогноз отражает реальность — нефть дешевеет, цены растут, а рубль слабеет.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6273"/>
            <a:ext cx="4536504" cy="24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60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98072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РФ  В СОВРЕМЕННОМ МИРЕ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9061292" cy="585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3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0173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40" y="116632"/>
            <a:ext cx="8507288" cy="55446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     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дать </a:t>
            </a:r>
            <a:r>
              <a:rPr lang="ru-RU" sz="5400" b="1" dirty="0">
                <a:solidFill>
                  <a:srgbClr val="002060"/>
                </a:solidFill>
              </a:rPr>
              <a:t>оценку важнейших событий  развития современной России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8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0173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40" y="548680"/>
            <a:ext cx="8507288" cy="53285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Отношения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РФ с  США и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ЕС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*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Отношения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РФ с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Турцией и Китаем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*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Перспективы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развития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России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81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01736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656"/>
            <a:ext cx="875760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5832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52013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18722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0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Нидерланды </a:t>
            </a:r>
            <a:r>
              <a:rPr lang="ru-RU" b="1" dirty="0">
                <a:solidFill>
                  <a:srgbClr val="C00000"/>
                </a:solidFill>
              </a:rPr>
              <a:t>устраивают "томатные битвы"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2524"/>
            <a:ext cx="9144000" cy="57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0410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Фермеры Польши раздают картофель бесплатно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3024"/>
            <a:ext cx="9144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236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Испанские фермеры сожгли флаг ЕС на урожае персиков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47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лав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192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Главная</vt:lpstr>
      <vt:lpstr>1_Главная</vt:lpstr>
      <vt:lpstr>Государственное профессиональное автономное  Образовательное учреждение Краснодарского края «Новороссийский колледж строительства и экономики» Презентация на тему: Культура и традиции Кубанского казачества Для специальностей  « Социально – экономических дисциплин»                  </vt:lpstr>
      <vt:lpstr>ТЕМА:  ПЕРСПЕКТИВЫ РАЗВИТИЯ РФ  В СОВРЕМЕННОМ МИРЕ</vt:lpstr>
      <vt:lpstr>ЦЕЛЬ:         дать оценку важнейших событий  развития современной России</vt:lpstr>
      <vt:lpstr>ПЛАН: * Отношения РФ с  США и ЕС * Отношения РФ с Турцией и Китаем * Перспективы развития России</vt:lpstr>
      <vt:lpstr>Слайд 5</vt:lpstr>
      <vt:lpstr>Слайд 6</vt:lpstr>
      <vt:lpstr>Нидерланды устраивают "томатные битвы"</vt:lpstr>
      <vt:lpstr>Фермеры Польши раздают картофель бесплатно</vt:lpstr>
      <vt:lpstr>Испанские фермеры сожгли флаг ЕС на урожае персиков</vt:lpstr>
      <vt:lpstr>Слайд 10</vt:lpstr>
      <vt:lpstr>Слайд 11</vt:lpstr>
      <vt:lpstr>СДЕЛАНО В РОССИИ</vt:lpstr>
      <vt:lpstr>Визит В.В. Путина в Турцию  1 декабря 2014г.</vt:lpstr>
      <vt:lpstr>«Южный поток» с. Варваровка Анапский район</vt:lpstr>
      <vt:lpstr>21 мая 2014 Россия и Китай подписали крупный газовый контракт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</cp:lastModifiedBy>
  <cp:revision>21</cp:revision>
  <dcterms:created xsi:type="dcterms:W3CDTF">2014-12-08T18:08:05Z</dcterms:created>
  <dcterms:modified xsi:type="dcterms:W3CDTF">2015-05-20T10:35:47Z</dcterms:modified>
</cp:coreProperties>
</file>