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7" r:id="rId2"/>
    <p:sldId id="31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Контролируемые Параметры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Железобетонных конструкций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ishenko\Desktop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ishenko\Desktop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shenko\Desktop\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ishenko\Desktop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ishenko\Desktop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ishenko\Desktop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3284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ishenko\Desktop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56084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ishenko\Desktop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3284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ishenko\Desktop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560840" cy="5290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ishenko\Desktop\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ознакомить студентов с темой  </a:t>
            </a:r>
          </a:p>
          <a:p>
            <a:pPr algn="ctr"/>
            <a:r>
              <a:rPr lang="ru-RU" sz="3200" dirty="0" smtClean="0"/>
              <a:t>Контролируемые </a:t>
            </a:r>
            <a:r>
              <a:rPr lang="ru-RU" sz="3200" dirty="0" smtClean="0"/>
              <a:t>параметры железобетонных конструкций</a:t>
            </a:r>
            <a:endParaRPr lang="ru-RU" sz="32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3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Изучить основные понятия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Контролируемые параметры железобетонных </a:t>
            </a:r>
            <a:r>
              <a:rPr lang="ru-RU" sz="3200" dirty="0" smtClean="0"/>
              <a:t>конструкций</a:t>
            </a:r>
            <a:endParaRPr lang="ru-RU" sz="32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Закрепить материал с помощью контрольных вопросов.</a:t>
            </a:r>
          </a:p>
          <a:p>
            <a:pPr algn="ctr"/>
            <a:r>
              <a:rPr lang="ru-RU" sz="3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Привить интерес к дисциплине и специальности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ishenko\Desktop\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ishenko\Desktop\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ishenko\Desktop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ishenko\Desktop\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ishenko\Desktop\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ishenko\Desktop\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ishenko\Desktop\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ishenko\Desktop\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ishenko\Desktop\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ishenko\Desktop\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shenko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ishenko\Desktop\slid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ishenko\Desktop\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ishenko\Desktop\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ishenko\Desktop\slide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ishenko\Desktop\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ishenko\Desktop\slide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ishenko\Desktop\slid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ishenko\Desktop\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ishenko\Desktop\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ishenko\Desktop\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shenko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ishenko\Desktop\slide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ishenko\Desktop\slid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ishenko\Desktop\slid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ishenko\Desktop\slide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ishenko\Desktop\slide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ishenko\Desktop\slide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ishenko\Desktop\slide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tishenko\Desktop\slide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tishenko\Desktop\slide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2088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tishenko\Desktop\slide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shenko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3284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tishenko\Desktop\slid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tishenko\Desktop\slide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tishenko\Desktop\slide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tishenko\Desktop\slide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tishenko\Desktop\slide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tishenko\Desktop\slid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tishenko\Desktop\slide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tishenko\Desktop\slide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3284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tishenko\Desktop\slide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Контрольные вопросы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352928" cy="338349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Контролируемые параметры для железобетонных конструкций </a:t>
            </a:r>
          </a:p>
          <a:p>
            <a:r>
              <a:rPr lang="ru-RU" dirty="0" smtClean="0"/>
              <a:t>Методы определения прочности бетона </a:t>
            </a:r>
          </a:p>
          <a:p>
            <a:r>
              <a:rPr lang="ru-RU" dirty="0" smtClean="0"/>
              <a:t>Характерные </a:t>
            </a:r>
            <a:r>
              <a:rPr lang="ru-RU" dirty="0" smtClean="0"/>
              <a:t>дефекты и повреждения  железобетонных </a:t>
            </a:r>
            <a:r>
              <a:rPr lang="ru-RU" dirty="0" smtClean="0"/>
              <a:t>плит </a:t>
            </a:r>
            <a:endParaRPr lang="ru-RU" dirty="0" smtClean="0"/>
          </a:p>
          <a:p>
            <a:r>
              <a:rPr lang="ru-RU" dirty="0" smtClean="0"/>
              <a:t>Характерные </a:t>
            </a:r>
            <a:r>
              <a:rPr lang="ru-RU" dirty="0" smtClean="0"/>
              <a:t>дефекты и повреждения  </a:t>
            </a:r>
            <a:r>
              <a:rPr lang="ru-RU" dirty="0" smtClean="0"/>
              <a:t>железобетонных ферм </a:t>
            </a:r>
            <a:endParaRPr lang="ru-RU" dirty="0" smtClean="0"/>
          </a:p>
          <a:p>
            <a:r>
              <a:rPr lang="ru-RU" dirty="0" smtClean="0"/>
              <a:t>Характерные </a:t>
            </a:r>
            <a:r>
              <a:rPr lang="ru-RU" dirty="0" smtClean="0"/>
              <a:t>дефекты и повреждения  </a:t>
            </a:r>
            <a:r>
              <a:rPr lang="ru-RU" dirty="0" smtClean="0"/>
              <a:t>железобетонных колонн </a:t>
            </a:r>
            <a:endParaRPr lang="ru-RU" dirty="0" smtClean="0"/>
          </a:p>
          <a:p>
            <a:r>
              <a:rPr lang="ru-RU" dirty="0" smtClean="0"/>
              <a:t>Характерные дефекты и повреждения  панельных стен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shenko\Desktop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4887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shenko\Desktop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shenko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0485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shenko\Desktop\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73</Words>
  <Application>Microsoft Office PowerPoint</Application>
  <PresentationFormat>Экран (4:3)</PresentationFormat>
  <Paragraphs>14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Апекс</vt:lpstr>
      <vt:lpstr>Контролируемые Параметры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Контрольные вопросы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Тищенко Светлана Владимировна</dc:creator>
  <cp:lastModifiedBy>tishenko</cp:lastModifiedBy>
  <cp:revision>11</cp:revision>
  <dcterms:created xsi:type="dcterms:W3CDTF">2020-11-26T08:05:16Z</dcterms:created>
  <dcterms:modified xsi:type="dcterms:W3CDTF">2020-12-21T09:58:53Z</dcterms:modified>
</cp:coreProperties>
</file>