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8FA1E-AC85-48FE-9B2E-DA9526A67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77086-0D6A-4A4C-A55E-0C223E7AF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86C5E-2C54-4743-AD74-7AB43A57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311ED-1206-4F9D-8120-DC2CEBFA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4E2DF-267E-45BE-A0B9-F9FE0941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7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4A2C2-7626-4996-BFF0-A3BFECA6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573DC-02F4-429F-AB4F-0F424BCE4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76558-9152-4C99-8EF8-0A168123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B6629-36F7-4514-A58D-D8B35280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7578E-2C07-4092-B003-0B4E5EF9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44668D-0414-47C2-A785-17121A542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949A3-F270-46DF-98F9-ABD11E893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360EC-4CC6-4E06-B380-F1165847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064A5-0524-427A-AA07-CD26B2A2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7F15C-05EB-40FA-A0E7-5B5FF4FB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AB48D-8D34-4E7C-AD67-D647013A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32E3A-AE09-4F42-8E42-BCD2D57D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E59DA-A59E-4A1A-8811-680B3DB7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72EB-36E8-463E-843D-963E6C5E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E5522-24C7-4C09-A90B-E10DB570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B936-9B0B-4BD6-9265-C1763D1F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68F1B-E745-48F4-922B-0B38F14B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12B0B-3419-4E96-92FD-42B6FBDB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E9B73-2B89-4699-9D2D-ED7EEB70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51BE9-2A17-487A-8291-9BB776E3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9432D-38E9-4BF6-BD9B-EA779B57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8F868-E283-48AC-9EDF-0758033B4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E7A2A8-A975-43BA-9B20-3AC84A4F8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0881A-24AB-4CFD-9BD0-AC4E9769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2410C-67C5-46DF-AD85-42651810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ED96A-6579-4344-A460-96D9CC02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ADD01-D252-49E4-97EE-06B179C0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23AEC-3DDF-44E5-AB6A-BCBD63E04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120B5-00BE-4C05-84AC-29274D732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53778F-43C2-4A28-A6F9-F96D11221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BC8046-2773-480C-B794-64063CCB1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661511-FDDB-4A6C-A802-051F53B0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D4D39-D285-4F82-958E-007486A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67B9C3-F96B-4B2B-84E0-84399B9D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49FD3-5810-4086-A513-5D3764E9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195F6B-0CCE-43CB-B690-13B0D51C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232480-786C-4ED1-8D6A-1D2F82CF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5AD92-738E-40C2-B7B8-C9C43FB4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2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108FC-F35E-4502-A939-59C26823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85235A-E69B-4FAB-B045-EA25EDDA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5E4E29-E35E-48B4-B56D-BE034AAB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413FA-8C39-4995-B732-38C512B3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9D7BE-FA43-475C-A010-7D9151C4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6DA16-CC5E-4E6C-925B-97E716C6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00F64C-9A39-4934-982D-0DAFE2F8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4F2BB-A383-4FA9-9EC5-C7C33634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D154D6-2828-499B-B0CF-DF3F0D3E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8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35299-13C8-4D43-BADD-2F2529E2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3EBAE7-E94A-4461-88D2-2D04B52D4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7740B-C915-4C2E-87C2-3E52D32EB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317843-6658-455D-A63B-4F803613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87498-94C2-4E5F-BAA1-8C41BBA5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BCC62-8866-41D4-990E-6AE01C48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6CDCF-001C-4276-A057-B91F6149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E3E76-E1A6-4F79-A476-0EBBBF9F8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83053-8B37-42EC-BA8C-6BAF988B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EB07-43AB-4CDF-BC5B-13EF08BF389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3629E-7FEA-4F9E-8E83-DC4C9CFEB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F7EFB-5779-42F7-81C5-F0815F8A6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5DB9-74A1-47A8-82B2-3FA162EAE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2A2FC-85B3-4C4F-AA0B-7A091A6CD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3D9937-DFEC-4959-BB90-D6E3F98FA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01E36-D0C9-4739-B690-D38E1D99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EAFE6-584C-43BD-A85B-DF9A2EEA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82" y="365125"/>
            <a:ext cx="474542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78E87E-5BE9-4763-A9A7-9B5EC2175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27908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3B022-D139-4070-9C12-30112C92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31" y="365125"/>
            <a:ext cx="638503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A3DFEC-E372-4864-98E3-03DFFE299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43298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8862E-16F4-4836-A62E-C11F838E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83" y="365125"/>
            <a:ext cx="578594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93E556-EDB5-4E54-82C1-4586E6598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40087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49F45-D296-4809-9389-58004D4C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3" y="365125"/>
            <a:ext cx="540757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0BC871-3072-43F1-95C7-6222142D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96542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1D30B-1370-42AB-A292-66507E30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462" y="365125"/>
            <a:ext cx="565982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93E113-0874-4584-A49E-7B26D1D50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187793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FA33F-1FFE-4E10-BB74-D5F463E2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394137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7FDFF8-8D93-4356-892B-A9668082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152250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C7102-4DE3-4C4E-B552-B9636F91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338" y="365125"/>
            <a:ext cx="480848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7DD856-E94E-48DD-BCCD-F11DDC73B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77472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1563C-896F-48C3-B7A0-80AF3B9D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772" y="365125"/>
            <a:ext cx="438281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DCD069-3D46-43B0-8DE8-D7284FB3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22990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DB94E-2525-407E-A91A-153F16B0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214" y="365125"/>
            <a:ext cx="550216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FC0E75-2582-4DFB-B740-DF7637B8B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53" y="0"/>
            <a:ext cx="9184693" cy="6879551"/>
          </a:xfrm>
        </p:spPr>
      </p:pic>
    </p:spTree>
    <p:extLst>
      <p:ext uri="{BB962C8B-B14F-4D97-AF65-F5344CB8AC3E}">
        <p14:creationId xmlns:p14="http://schemas.microsoft.com/office/powerpoint/2010/main" val="359866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790CE-F699-438E-AA3D-136651F1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490" y="365125"/>
            <a:ext cx="449317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3D033A-A81F-41E7-912D-2E4731B3D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01" y="0"/>
            <a:ext cx="9137397" cy="6844125"/>
          </a:xfrm>
        </p:spPr>
      </p:pic>
    </p:spTree>
    <p:extLst>
      <p:ext uri="{BB962C8B-B14F-4D97-AF65-F5344CB8AC3E}">
        <p14:creationId xmlns:p14="http://schemas.microsoft.com/office/powerpoint/2010/main" val="112698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8B97-570E-461B-B819-B0E652B5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Цель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B899B-840D-4F68-B521-5BBCD944D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Получить знания по эталонам и их использованию </a:t>
            </a:r>
          </a:p>
        </p:txBody>
      </p:sp>
    </p:spTree>
    <p:extLst>
      <p:ext uri="{BB962C8B-B14F-4D97-AF65-F5344CB8AC3E}">
        <p14:creationId xmlns:p14="http://schemas.microsoft.com/office/powerpoint/2010/main" val="53499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C79F8-B013-42CB-8EFD-94574838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248" y="365125"/>
            <a:ext cx="315310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7F958D-8186-4918-B50B-41C7DB651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71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23271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48A7B-4927-46F5-9515-763FD62B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303" y="365125"/>
            <a:ext cx="422516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F6BE2E-9E30-43C9-A194-B4CFE790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86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04940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9849B-59A9-439D-8F88-A61FC04A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254" y="365125"/>
            <a:ext cx="378372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31206C-EA9A-4358-9B4A-9E093A748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123944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9D4B1-9F17-4736-B9FE-7005B2D5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890" y="365125"/>
            <a:ext cx="368913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2E4022-894B-413F-B828-2E0165F02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120650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919F5-01ED-4533-B2B1-D6F486A0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945" y="365125"/>
            <a:ext cx="428822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E307CD-3F4F-4672-8C0E-F030180F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4186429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C7D2B-A0D5-4BA1-922E-002E820B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31" y="365125"/>
            <a:ext cx="460353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F00A3F-FEBA-4B2E-9EED-69F59D05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768443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481D8-F8DB-4CA8-AFCC-2B0BE095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55" y="365125"/>
            <a:ext cx="323193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879767-925F-404F-AB51-76A294396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0"/>
            <a:ext cx="9153162" cy="6855933"/>
          </a:xfrm>
        </p:spPr>
      </p:pic>
    </p:spTree>
    <p:extLst>
      <p:ext uri="{BB962C8B-B14F-4D97-AF65-F5344CB8AC3E}">
        <p14:creationId xmlns:p14="http://schemas.microsoft.com/office/powerpoint/2010/main" val="404623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F8566-A5B6-4A3A-82E6-633CE1CB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220" y="365125"/>
            <a:ext cx="353147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D4C85D-0F20-479D-BF5E-F6E7E841A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88636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804D6-8834-47F7-A94E-A828D8E4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848" y="365125"/>
            <a:ext cx="324769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60DB42-9F61-4B03-9963-9E1180A6D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0"/>
            <a:ext cx="9153162" cy="6855933"/>
          </a:xfrm>
        </p:spPr>
      </p:pic>
    </p:spTree>
    <p:extLst>
      <p:ext uri="{BB962C8B-B14F-4D97-AF65-F5344CB8AC3E}">
        <p14:creationId xmlns:p14="http://schemas.microsoft.com/office/powerpoint/2010/main" val="338594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6BB3F-156C-4737-9FBB-5D9888C5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76" y="365125"/>
            <a:ext cx="41148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188FC5-BDAD-4E5E-88CC-85AA9ACC7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8" y="0"/>
            <a:ext cx="9153162" cy="6855933"/>
          </a:xfrm>
        </p:spPr>
      </p:pic>
    </p:spTree>
    <p:extLst>
      <p:ext uri="{BB962C8B-B14F-4D97-AF65-F5344CB8AC3E}">
        <p14:creationId xmlns:p14="http://schemas.microsoft.com/office/powerpoint/2010/main" val="338365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787D8-B84F-4634-8E85-190199E9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24" y="365125"/>
            <a:ext cx="608549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A1EBC0-C25C-46EF-B4AE-9FF48654B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8" y="15558"/>
            <a:ext cx="9114378" cy="6826883"/>
          </a:xfrm>
        </p:spPr>
      </p:pic>
    </p:spTree>
    <p:extLst>
      <p:ext uri="{BB962C8B-B14F-4D97-AF65-F5344CB8AC3E}">
        <p14:creationId xmlns:p14="http://schemas.microsoft.com/office/powerpoint/2010/main" val="286803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CCDA6-A60F-4480-8E28-C3465A79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92" y="365125"/>
            <a:ext cx="417786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E4F89E-5E3E-492F-BB9B-C63A0B517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2435938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1C54D-414C-4E7D-BB2C-FADBCE94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66" y="365125"/>
            <a:ext cx="41148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97E226-5B43-4E2D-82C0-9C016E542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57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52054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C9CE5-3772-418F-8110-0B25268F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752" y="365125"/>
            <a:ext cx="386255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14D817-7784-44DA-8020-04511781D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85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142851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A17F-7F2E-46A8-8C4E-B89A92F8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820" y="365125"/>
            <a:ext cx="502920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C90B6D-E19D-48EF-9631-E85012781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282441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1E885-CC10-469D-8EF9-7DACF434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366" y="365125"/>
            <a:ext cx="397291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E2064-BB1B-4FF1-91E5-7D9F1AC0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8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87432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8A0B7-6081-4BD9-BA75-82F49CC6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3" y="365125"/>
            <a:ext cx="551793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BD8BDE-3FDE-4D7F-89F1-2CE3A5DD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0"/>
            <a:ext cx="9155924" cy="6858000"/>
          </a:xfrm>
        </p:spPr>
      </p:pic>
    </p:spTree>
    <p:extLst>
      <p:ext uri="{BB962C8B-B14F-4D97-AF65-F5344CB8AC3E}">
        <p14:creationId xmlns:p14="http://schemas.microsoft.com/office/powerpoint/2010/main" val="153367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7479-D9E3-47A1-B86C-0E750941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662" y="365125"/>
            <a:ext cx="554946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0BD6F-7258-4947-BD1B-210AB817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85529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75ED1-42C6-4F77-B852-CA8A7727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214" y="365125"/>
            <a:ext cx="521838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A2398F-0943-484A-B8AE-6454609A2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2270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1BCFD-7FAB-4991-AC18-91A8E1B4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966" y="365125"/>
            <a:ext cx="554946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B56307-8F00-437B-A850-C29E795F8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97906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10D08-71CB-4DD8-9187-6245FB90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0" y="365125"/>
            <a:ext cx="498190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AAC401-3255-44B2-8BD0-B6B0289C5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74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07963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EEA49-3B15-46CC-BE11-E3A34AB4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634" y="365125"/>
            <a:ext cx="534451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BBC3A1-46E7-4A17-9D9F-F5C924215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3725775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Широкоэкранный</PresentationFormat>
  <Paragraphs>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Цель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Соболева Светлана Анатальевна</dc:creator>
  <cp:lastModifiedBy>Мишанкина Лариса Геннадьевна</cp:lastModifiedBy>
  <cp:revision>4</cp:revision>
  <dcterms:created xsi:type="dcterms:W3CDTF">2023-02-06T11:28:14Z</dcterms:created>
  <dcterms:modified xsi:type="dcterms:W3CDTF">2023-02-08T08:20:29Z</dcterms:modified>
</cp:coreProperties>
</file>