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97" r:id="rId3"/>
    <p:sldId id="298" r:id="rId4"/>
    <p:sldId id="260" r:id="rId5"/>
    <p:sldId id="299" r:id="rId6"/>
    <p:sldId id="300" r:id="rId7"/>
    <p:sldId id="301" r:id="rId8"/>
    <p:sldId id="302" r:id="rId9"/>
    <p:sldId id="303" r:id="rId10"/>
    <p:sldId id="267" r:id="rId11"/>
    <p:sldId id="268" r:id="rId12"/>
    <p:sldId id="304" r:id="rId13"/>
    <p:sldId id="28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1940C4F-1EEA-47D9-BC56-89C80A5AE8A5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FF1DC28-BDA7-42D6-8E57-BA1CFB799A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980728"/>
            <a:ext cx="8229600" cy="18288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</a:rPr>
              <a:t>Conflict resolutions</a:t>
            </a:r>
            <a:endParaRPr lang="ru-RU" sz="6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96952"/>
            <a:ext cx="6408712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ve your Personal Confli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24"/>
            <a:ext cx="9108504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flict Manage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3-tub-ru.yandex.net/i?id=178232954-50-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429132"/>
            <a:ext cx="3000396" cy="1960259"/>
          </a:xfrm>
          <a:prstGeom prst="rect">
            <a:avLst/>
          </a:prstGeom>
          <a:noFill/>
        </p:spPr>
      </p:pic>
      <p:pic>
        <p:nvPicPr>
          <p:cNvPr id="4102" name="Picture 6" descr="http://im4-tub-ru.yandex.net/i?id=293968854-41-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256"/>
            <a:ext cx="2661529" cy="2005020"/>
          </a:xfrm>
          <a:prstGeom prst="rect">
            <a:avLst/>
          </a:prstGeom>
          <a:noFill/>
        </p:spPr>
      </p:pic>
      <p:pic>
        <p:nvPicPr>
          <p:cNvPr id="4104" name="Picture 8" descr="http://im4-tub-ru.yandex.net/i?id=388587383-70-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1643050"/>
            <a:ext cx="2500330" cy="2500330"/>
          </a:xfrm>
          <a:prstGeom prst="rect">
            <a:avLst/>
          </a:prstGeom>
          <a:noFill/>
        </p:spPr>
      </p:pic>
      <p:sp>
        <p:nvSpPr>
          <p:cNvPr id="4108" name="AutoShape 12" descr="http://im2-tub-ru.yandex.net/i?id=240552527-20-7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42938" y="714375"/>
            <a:ext cx="8229600" cy="1139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 smtClean="0">
                <a:solidFill>
                  <a:srgbClr val="1A8048"/>
                </a:solidFill>
                <a:latin typeface="Times New Roman" pitchFamily="18" charset="0"/>
                <a:cs typeface="Times New Roman" pitchFamily="18" charset="0"/>
              </a:rPr>
              <a:t>Role-playing</a:t>
            </a:r>
            <a:endParaRPr lang="ru-RU" sz="4800" b="1" dirty="0">
              <a:solidFill>
                <a:srgbClr val="1A804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plan of the lesson: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331630"/>
            <a:ext cx="87652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repeat the lexical material</a:t>
            </a:r>
          </a:p>
          <a:p>
            <a:pPr marL="914400" indent="-914400">
              <a:buAutoNum type="arabicPeriod"/>
            </a:pP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learn types of conflicts</a:t>
            </a:r>
          </a:p>
          <a:p>
            <a:pPr marL="914400" indent="-914400">
              <a:buAutoNum type="arabicPeriod"/>
            </a:pP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learn conflict resolutions</a:t>
            </a:r>
          </a:p>
          <a:p>
            <a:pPr marL="914400" indent="-914400">
              <a:buAutoNum type="arabicPeriod"/>
            </a:pP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is a conflict?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980728"/>
            <a:ext cx="846097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texts and answer the 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questions:</a:t>
            </a:r>
          </a:p>
          <a:p>
            <a:endParaRPr lang="en-US" sz="4800" b="1" dirty="0" smtClean="0">
              <a:solidFill>
                <a:srgbClr val="002060"/>
              </a:solidFill>
            </a:endParaRPr>
          </a:p>
          <a:p>
            <a:r>
              <a:rPr lang="en-US" sz="4800" b="1" dirty="0" smtClean="0">
                <a:solidFill>
                  <a:srgbClr val="002060"/>
                </a:solidFill>
              </a:rPr>
              <a:t>1.What is a conflict?</a:t>
            </a:r>
          </a:p>
          <a:p>
            <a:endParaRPr lang="en-US" sz="4800" b="1" dirty="0">
              <a:solidFill>
                <a:srgbClr val="002060"/>
              </a:solidFill>
            </a:endParaRPr>
          </a:p>
          <a:p>
            <a:r>
              <a:rPr lang="en-US" sz="4800" b="1" dirty="0" smtClean="0">
                <a:solidFill>
                  <a:srgbClr val="002060"/>
                </a:solidFill>
              </a:rPr>
              <a:t>2. What are the reasons of</a:t>
            </a:r>
          </a:p>
          <a:p>
            <a:r>
              <a:rPr lang="en-US" sz="4800" b="1" dirty="0">
                <a:solidFill>
                  <a:srgbClr val="002060"/>
                </a:solidFill>
              </a:rPr>
              <a:t>c</a:t>
            </a:r>
            <a:r>
              <a:rPr lang="en-US" sz="4800" b="1" dirty="0" smtClean="0">
                <a:solidFill>
                  <a:srgbClr val="002060"/>
                </a:solidFill>
              </a:rPr>
              <a:t>onflicts?</a:t>
            </a:r>
          </a:p>
        </p:txBody>
      </p:sp>
    </p:spTree>
    <p:extLst>
      <p:ext uri="{BB962C8B-B14F-4D97-AF65-F5344CB8AC3E}">
        <p14:creationId xmlns:p14="http://schemas.microsoft.com/office/powerpoint/2010/main" val="33802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is a conflict?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331630"/>
            <a:ext cx="8805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  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natural part of any </a:t>
            </a:r>
          </a:p>
          <a:p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relationship.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95" y="3356992"/>
            <a:ext cx="891301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</a:rPr>
              <a:t>an ​</a:t>
            </a:r>
            <a:r>
              <a:rPr lang="en-US" sz="4800" b="1" dirty="0" smtClean="0">
                <a:solidFill>
                  <a:srgbClr val="002060"/>
                </a:solidFill>
              </a:rPr>
              <a:t>active disagree-</a:t>
            </a:r>
          </a:p>
          <a:p>
            <a:r>
              <a:rPr lang="en-US" sz="4800" b="1" dirty="0" err="1" smtClean="0">
                <a:solidFill>
                  <a:srgbClr val="002060"/>
                </a:solidFill>
              </a:rPr>
              <a:t>ment</a:t>
            </a:r>
            <a:r>
              <a:rPr lang="en-US" sz="4800" b="1" dirty="0">
                <a:solidFill>
                  <a:srgbClr val="002060"/>
                </a:solidFill>
              </a:rPr>
              <a:t> </a:t>
            </a:r>
            <a:r>
              <a:rPr lang="en-US" sz="4800" b="1" dirty="0" smtClean="0">
                <a:solidFill>
                  <a:srgbClr val="002060"/>
                </a:solidFill>
              </a:rPr>
              <a:t>between people with</a:t>
            </a:r>
          </a:p>
          <a:p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002060"/>
                </a:solidFill>
              </a:rPr>
              <a:t>​</a:t>
            </a:r>
            <a:r>
              <a:rPr lang="en-US" sz="4800" b="1" dirty="0" smtClean="0">
                <a:solidFill>
                  <a:srgbClr val="002060"/>
                </a:solidFill>
              </a:rPr>
              <a:t>opposing opinions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</a:rPr>
              <a:t>or ​</a:t>
            </a:r>
          </a:p>
          <a:p>
            <a:r>
              <a:rPr lang="en-US" sz="4800" b="1" dirty="0" smtClean="0">
                <a:solidFill>
                  <a:srgbClr val="002060"/>
                </a:solidFill>
              </a:rPr>
              <a:t>principles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types of conflict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types of conflict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4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2991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Types of conflict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06070"/>
            <a:ext cx="4320480" cy="4711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" y="836712"/>
            <a:ext cx="3897435" cy="4680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476" y="5661248"/>
            <a:ext cx="340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Sport conflict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5661247"/>
            <a:ext cx="3932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War or political</a:t>
            </a:r>
          </a:p>
          <a:p>
            <a:r>
              <a:rPr lang="en-US" sz="3600" b="1" dirty="0" smtClean="0"/>
              <a:t> conflict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7186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2991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Types of conflict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32" y="1060442"/>
            <a:ext cx="4196233" cy="4312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8" y="1060442"/>
            <a:ext cx="3739292" cy="4312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476" y="5661248"/>
            <a:ext cx="3666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Conflict on the</a:t>
            </a:r>
          </a:p>
          <a:p>
            <a:r>
              <a:rPr lang="en-US" sz="3600" b="1" dirty="0" smtClean="0"/>
              <a:t>work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5615081"/>
            <a:ext cx="4168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Conflict between</a:t>
            </a:r>
          </a:p>
          <a:p>
            <a:r>
              <a:rPr lang="en-US" sz="3600" b="1" dirty="0" smtClean="0"/>
              <a:t>friends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2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2991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Types of conflict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1"/>
            <a:ext cx="3816424" cy="4320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" y="1120244"/>
            <a:ext cx="4330824" cy="43969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476" y="5661248"/>
            <a:ext cx="4429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Conflict within an</a:t>
            </a:r>
          </a:p>
          <a:p>
            <a:r>
              <a:rPr lang="en-US" sz="3600" b="1" dirty="0" smtClean="0"/>
              <a:t>individual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76892" y="5733256"/>
            <a:ext cx="3727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Family conflict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7219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conflict resolutions </a:t>
            </a:r>
            <a:b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 you know?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6">
      <a:dk1>
        <a:sysClr val="windowText" lastClr="000000"/>
      </a:dk1>
      <a:lt1>
        <a:srgbClr val="8D9BAF"/>
      </a:lt1>
      <a:dk2>
        <a:srgbClr val="8D9BAF"/>
      </a:dk2>
      <a:lt2>
        <a:srgbClr val="D6ECFF"/>
      </a:lt2>
      <a:accent1>
        <a:srgbClr val="003E75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602</TotalTime>
  <Words>111</Words>
  <Application>Microsoft Office PowerPoint</Application>
  <PresentationFormat>Экран (4:3)</PresentationFormat>
  <Paragraphs>39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Georgia</vt:lpstr>
      <vt:lpstr>Times New Roman</vt:lpstr>
      <vt:lpstr>Wingdings</vt:lpstr>
      <vt:lpstr>Wingdings 2</vt:lpstr>
      <vt:lpstr>Wingdings 3</vt:lpstr>
      <vt:lpstr>Апекс</vt:lpstr>
      <vt:lpstr>Conflict resolutions</vt:lpstr>
      <vt:lpstr>The plan of the lesson:</vt:lpstr>
      <vt:lpstr>What is a conflict?</vt:lpstr>
      <vt:lpstr>What is a conflict?</vt:lpstr>
      <vt:lpstr>The types of conflict</vt:lpstr>
      <vt:lpstr>Types of conflict</vt:lpstr>
      <vt:lpstr>Types of conflict</vt:lpstr>
      <vt:lpstr>Types of conflict</vt:lpstr>
      <vt:lpstr>What conflict resolutions  do you know?</vt:lpstr>
      <vt:lpstr>Презентация PowerPoint</vt:lpstr>
      <vt:lpstr>Презентация PowerPoint</vt:lpstr>
      <vt:lpstr>Role-playing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тстптап</dc:title>
  <dc:creator>khaleeva</dc:creator>
  <cp:lastModifiedBy>Жучка</cp:lastModifiedBy>
  <cp:revision>39</cp:revision>
  <dcterms:created xsi:type="dcterms:W3CDTF">2016-03-31T10:30:50Z</dcterms:created>
  <dcterms:modified xsi:type="dcterms:W3CDTF">2016-04-07T00:45:48Z</dcterms:modified>
</cp:coreProperties>
</file>