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74" r:id="rId3"/>
    <p:sldId id="277" r:id="rId4"/>
    <p:sldId id="296" r:id="rId5"/>
    <p:sldId id="301" r:id="rId6"/>
    <p:sldId id="279" r:id="rId7"/>
    <p:sldId id="290" r:id="rId8"/>
    <p:sldId id="298" r:id="rId9"/>
    <p:sldId id="299" r:id="rId10"/>
    <p:sldId id="275" r:id="rId11"/>
    <p:sldId id="288" r:id="rId12"/>
    <p:sldId id="280" r:id="rId13"/>
    <p:sldId id="292" r:id="rId14"/>
    <p:sldId id="293" r:id="rId15"/>
    <p:sldId id="281" r:id="rId16"/>
    <p:sldId id="289" r:id="rId17"/>
    <p:sldId id="294" r:id="rId18"/>
    <p:sldId id="291" r:id="rId19"/>
    <p:sldId id="295" r:id="rId20"/>
    <p:sldId id="30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89487" autoAdjust="0"/>
  </p:normalViewPr>
  <p:slideViewPr>
    <p:cSldViewPr>
      <p:cViewPr>
        <p:scale>
          <a:sx n="66" d="100"/>
          <a:sy n="66" d="100"/>
        </p:scale>
        <p:origin x="-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682E-B2C4-4DE7-BD6A-FDB2FC76488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0C6D-A2CE-4D78-8D65-7427BF1AE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79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0C6D-A2CE-4D78-8D65-7427BF1AED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0C6D-A2CE-4D78-8D65-7427BF1AED3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B51489-D12A-46D1-8896-69CC5BE1027A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776864" cy="216024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Вертикальная планировка 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территорий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476672"/>
            <a:ext cx="7772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ОБРАЗОВАНИЯ,  НАУКИ И МОЛОДЕЖНОЙ ПОЛИТИКЕ КРАСНОДАРСКОГО КРАЯ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(ГАПОУ КК «НКСЭ»)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37890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Autofit/>
          </a:bodyPr>
          <a:lstStyle/>
          <a:p>
            <a:pPr marL="0" indent="432000" algn="ctr">
              <a:spcBef>
                <a:spcPts val="0"/>
              </a:spcBef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Рассмотрим способ нивелирования по квадратам. Стороны квадратов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принимались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равными 20 метрам. Результаты съемки показаны на абрисе нивелирования по квадратам.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Для выполнения вертикальной планировки участка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произведена вертикальная съемка местности методом нивелирования по квадратам.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Абрис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нивелирования по квадратам показан на рисунке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9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88640"/>
            <a:ext cx="6960088" cy="64533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7235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 результатам съемки через горизонт инструмента было произведено вычисление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отметок вершин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квадратов.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0133200"/>
              </p:ext>
            </p:extLst>
          </p:nvPr>
        </p:nvGraphicFramePr>
        <p:xfrm>
          <a:off x="1619672" y="764704"/>
          <a:ext cx="5904657" cy="5999272"/>
        </p:xfrm>
        <a:graphic>
          <a:graphicData uri="http://schemas.openxmlformats.org/drawingml/2006/table">
            <a:tbl>
              <a:tblPr firstRow="1" firstCol="1" bandRow="1"/>
              <a:tblGrid>
                <a:gridCol w="789702"/>
                <a:gridCol w="1011882"/>
                <a:gridCol w="1107877"/>
                <a:gridCol w="941244"/>
                <a:gridCol w="1112708"/>
                <a:gridCol w="941244"/>
              </a:tblGrid>
              <a:tr h="782512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Номера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точек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Отсчет по рейке, 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100" baseline="-250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Отметка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точки Н</a:t>
                      </a:r>
                      <a:r>
                        <a:rPr lang="en-US" sz="1100" baseline="-250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Номера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точек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Отсчет по рейке, 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100" baseline="-250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Отметка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точки Н</a:t>
                      </a:r>
                      <a:r>
                        <a:rPr lang="en-US" sz="1100" baseline="-250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0,11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50,50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2,04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48,60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0,61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50,00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1,86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48,75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0,90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49,69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1,73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48.88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0,91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49,70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1,71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48,90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1,00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49,61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1,62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48,99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1.21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49,40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1,56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49,05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1,49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49,12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1,79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48,82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1,42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49,19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1,97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48,64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1,39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49,22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1,87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48,84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1,37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49,24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2,12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48,49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1,13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49,48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2,23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48.38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1,09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49,52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2,22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48,39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1,22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49,39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2,54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48,07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1,26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49,35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2,44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48,17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1,24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49,37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2,36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48,25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1,41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49,20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2,25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48,36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1,63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48,98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2,16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48,45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8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1,67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48,94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1,91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48,70</a:t>
                      </a:r>
                    </a:p>
                  </a:txBody>
                  <a:tcPr marL="65205" marR="65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5505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Вычисленные отметки вершин квадратов наносятся на план участка масштаба 1:500. </a:t>
            </a:r>
          </a:p>
          <a:p>
            <a:pPr marL="109728" indent="0"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участка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составлен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на формате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А3. Вычерчивание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горизонталей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произведено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 высотой сечения рельефа 0,5 метров методом интерполирования. </a:t>
            </a:r>
          </a:p>
          <a:p>
            <a:pPr marL="109728" indent="0" algn="ctr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План участка в горизонталях представлен в приложении А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3798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04374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32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риложение 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0679" y="537837"/>
            <a:ext cx="6513689" cy="60882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60649"/>
            <a:ext cx="8424936" cy="102521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854" y="1844824"/>
            <a:ext cx="4539570" cy="452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214422"/>
            <a:ext cx="375284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Далее вычисляются условные высоты и проектная высота площадки выбранного участка. Они наносятся на схему квадратов.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278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3"/>
            <a:ext cx="8229600" cy="64807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Следующим этапом является расчет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расстояний до точки нулевых работ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5600722"/>
              </p:ext>
            </p:extLst>
          </p:nvPr>
        </p:nvGraphicFramePr>
        <p:xfrm>
          <a:off x="395536" y="818173"/>
          <a:ext cx="8424935" cy="5564137"/>
        </p:xfrm>
        <a:graphic>
          <a:graphicData uri="http://schemas.openxmlformats.org/drawingml/2006/table">
            <a:tbl>
              <a:tblPr firstRow="1" firstCol="1" bandRow="1"/>
              <a:tblGrid>
                <a:gridCol w="1042260"/>
                <a:gridCol w="1129115"/>
                <a:gridCol w="1215970"/>
                <a:gridCol w="1215970"/>
                <a:gridCol w="1302825"/>
                <a:gridCol w="1302825"/>
                <a:gridCol w="1215970"/>
              </a:tblGrid>
              <a:tr h="1290833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Номера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вершин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Рабочая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высота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en-US" sz="1500" baseline="-250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Рабочая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высота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en-US" sz="1500" baseline="-25000" dirty="0" err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500" baseline="-25000" dirty="0"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| а</a:t>
                      </a:r>
                      <a:r>
                        <a:rPr lang="ru-RU" sz="1500" baseline="-25000" dirty="0">
                          <a:effectLst/>
                          <a:latin typeface="Times New Roman"/>
                          <a:ea typeface="Times New Roman"/>
                        </a:rPr>
                        <a:t>і-1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| + | </a:t>
                      </a:r>
                      <a:r>
                        <a:rPr lang="ru-RU" sz="1500" dirty="0" err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1500" baseline="-25000" dirty="0" err="1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 |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Расстояние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500" baseline="-25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Расстояние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5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Контроль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d=20,00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70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416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13-24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0,33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0,01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0,34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19,41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0,59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20,00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416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13-14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0,01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0,03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0,04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5,00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15,00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20,00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416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11-14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0,03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0,10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0,13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4,61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15,39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20,00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70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416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11-10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0,10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0,24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11,67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8,33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20,00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9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3-10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0,31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0,45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13,78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6,22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70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4-9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0,32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0,48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13,33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6,67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20,00</a:t>
                      </a:r>
                    </a:p>
                  </a:txBody>
                  <a:tcPr marL="80677" marR="80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7368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7"/>
            <a:ext cx="8229600" cy="1512168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Результаты вычисления рабочих высот наносятся на картограмму земляных работ в масштабе 1:500. Проводится линия нулевых работ которая разделяет зоны выемки и насыпи грунта.</a:t>
            </a:r>
          </a:p>
          <a:p>
            <a:pPr marL="109728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Картограмма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земляных работ представлена в приложении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00808"/>
            <a:ext cx="5587917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066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0649"/>
            <a:ext cx="8229600" cy="576064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Заключительным этапом работы является расчет объемов земляных работ выполняемых из расчета баланса земляных работ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3531308"/>
              </p:ext>
            </p:extLst>
          </p:nvPr>
        </p:nvGraphicFramePr>
        <p:xfrm>
          <a:off x="2195737" y="764704"/>
          <a:ext cx="4032448" cy="5847969"/>
        </p:xfrm>
        <a:graphic>
          <a:graphicData uri="http://schemas.openxmlformats.org/drawingml/2006/table">
            <a:tbl>
              <a:tblPr firstRow="1" firstCol="1" bandRow="1"/>
              <a:tblGrid>
                <a:gridCol w="651411"/>
                <a:gridCol w="1015585"/>
                <a:gridCol w="901371"/>
                <a:gridCol w="789545"/>
                <a:gridCol w="674536"/>
              </a:tblGrid>
              <a:tr h="728726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Номер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фигуры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Площадь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фигуры,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Средняя рабочая высота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Срезка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(+)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Насыпь</a:t>
                      </a:r>
                    </a:p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(-)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400,00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196,00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83,30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0,24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19,99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140,88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0,21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29,58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137,80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0,31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42,72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36,29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- 0,05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1,81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133,30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0,21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27,99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119,25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0,10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11,92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65,03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- 0,05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3,25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62,20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- 0,10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6,22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400,00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- 0,12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48,00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116,70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- 0,05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5,84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172,50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46,70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0,01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0,47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64,10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0,03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1,92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153,90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0,08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12,31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161,52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8,08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34,58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- 0,01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0,35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2,50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150,00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- 0,14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21,00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- 0,13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7,15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2,50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193,00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- 0,24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46,32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400,00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- 0,23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92,00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400,00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- 0,29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116,00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Сумма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353,01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348,12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8508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264696"/>
          </a:xfrm>
        </p:spPr>
        <p:txBody>
          <a:bodyPr>
            <a:normAutofit/>
          </a:bodyPr>
          <a:lstStyle/>
          <a:p>
            <a:pPr marL="0" indent="432000"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Рассмотрим значение вертикальной планировки в градостроительстве, виды топографических съемок, на основании которых решается эта задача.</a:t>
            </a:r>
          </a:p>
          <a:p>
            <a:pPr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 вычислениях должен соблюдаться общий контроль. По условию проектирования это равенство объемов выемок и насыпи. Их расхождение не должно превышать двух процентов от общего объема земляных работ. Предельная величина расхождения составляет 14 м</a:t>
            </a:r>
            <a:r>
              <a:rPr lang="ru-RU" sz="32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 В нашем случае оно не превышает 4,89 м</a:t>
            </a:r>
            <a:r>
              <a:rPr lang="ru-RU" sz="32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 Обработка результатов вертикальной планировки участка произведена правильно.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9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680520"/>
          </a:xfrm>
        </p:spPr>
        <p:txBody>
          <a:bodyPr>
            <a:normAutofit/>
          </a:bodyPr>
          <a:lstStyle/>
          <a:p>
            <a:pPr algn="ctr"/>
            <a:r>
              <a:rPr lang="ru-RU" sz="96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96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96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96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96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85794"/>
            <a:ext cx="8463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2000" algn="just"/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48680"/>
            <a:ext cx="8929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основных проблем, с которой сталкиваются 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градостроительстве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является отсутствие достоверной комплексной информации о современном состоянии и использовании территорий.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31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Позволяют упорядочить информацию о территории города и объектах градостроительной среды, поступающую от различных служб - геодезических, земельных, инженерных, с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овременные географические информационные системы (ГИС)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Это достигается путем привязки разносторонней информации к единой пространственной модели города в виде цифровых карт.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ГИС - компьютерная система, обеспечивающая сбор, хранение, обработку и визуализацию всех видов географически привязанной информации.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 и назначение системы ГИС показаны на рисунке 1.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3816424" cy="201622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69730" y="4365104"/>
            <a:ext cx="3754760" cy="2088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Font typeface="Wingdings 3"/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1" descr="http://www.studfiles.ru/html/2706/112/html_pYFrq36vHG.EQpq/htmlconvd-qs5XDm_html_m113b5a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32" y="500042"/>
            <a:ext cx="8158210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4542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8964488" cy="6264696"/>
          </a:xfrm>
        </p:spPr>
        <p:txBody>
          <a:bodyPr>
            <a:noAutofit/>
          </a:bodyPr>
          <a:lstStyle/>
          <a:p>
            <a:pPr marL="365125" lvl="0" indent="-1588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Одним из принципов организации пространственной информации является послойный принцип, суть которого заключается в том, что многообразная информация о территории организуется в виде серии тематических слоев, отвечающих конкретным задачам. Каждый слой может содержать информацию, относящуюся только к одной или нескольким темам. тематические слои в ГИС являются определенными типами цифровых картографических моделей, построенными на основе объединения пространственных объектов, имеющих общие свойства или функциональные признаки. Послойный метод пространственной информации представлен на рисунке 3.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7544" y="692696"/>
            <a:ext cx="8219256" cy="597666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способы вертикальной съемки местности:</a:t>
            </a:r>
          </a:p>
          <a:p>
            <a:pPr marL="109728" indent="0" algn="just">
              <a:buFontTx/>
              <a:buChar char="-"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тахеометрическую съемку;</a:t>
            </a:r>
          </a:p>
          <a:p>
            <a:pPr marL="109728" indent="0" algn="just">
              <a:buFontTx/>
              <a:buChar char="-"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наземное лазерное сканирование;</a:t>
            </a:r>
          </a:p>
          <a:p>
            <a:pPr marL="109728" indent="0" algn="just">
              <a:buFontTx/>
              <a:buChar char="-"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-нивелирная съемка местности;</a:t>
            </a:r>
          </a:p>
          <a:p>
            <a:pPr marL="109728" indent="0" algn="just">
              <a:buFontTx/>
              <a:buChar char="-"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нивелирование по квадратам;</a:t>
            </a:r>
          </a:p>
          <a:p>
            <a:pPr marL="109728" indent="0" algn="just">
              <a:buFontTx/>
              <a:buChar char="-"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метод красных отметок и метод проектных горизонталей.</a:t>
            </a:r>
          </a:p>
          <a:p>
            <a:pPr marL="109728" indent="0" algn="just">
              <a:buNone/>
            </a:pP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4381" y="620688"/>
            <a:ext cx="8219256" cy="1368152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проектировании конструкции различных объектов часто возникает необходимость в вертикальной съемке участка. Наиболее распространенным способом является нивелирование по квадратам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4752528" cy="455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857364"/>
            <a:ext cx="3643338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этого на участке разбивается сеть квадратов со стороной от 200 до 10 метров в зависимости от масштаба  съемки и рельефа участка 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31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674635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Быстрое развитие вычислительной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техники и появление автоматических чертежных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приборов привели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необходимости быстрой обработки большого потока информации.</a:t>
            </a:r>
          </a:p>
          <a:p>
            <a:pPr marL="109728" indent="0" algn="just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связи с этим появилась необходимость представления и хранения информации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цифровом виде,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соответствующим  требованиям научно- технического прогресса.</a:t>
            </a:r>
          </a:p>
          <a:p>
            <a:pPr marL="109728" indent="0" algn="just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Пример цифровой модели местности показан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на рисунке 5</a:t>
            </a:r>
          </a:p>
        </p:txBody>
      </p:sp>
    </p:spTree>
    <p:extLst>
      <p:ext uri="{BB962C8B-B14F-4D97-AF65-F5344CB8AC3E}">
        <p14:creationId xmlns:p14="http://schemas.microsoft.com/office/powerpoint/2010/main" xmlns="" val="2613789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700087"/>
            <a:ext cx="76200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203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1308</TotalTime>
  <Words>894</Words>
  <Application>Microsoft Office PowerPoint</Application>
  <PresentationFormat>Экран (4:3)</PresentationFormat>
  <Paragraphs>388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 за  внимание</vt:lpstr>
    </vt:vector>
  </TitlesOfParts>
  <Company>NKSE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balabanova</dc:creator>
  <cp:lastModifiedBy>kurnakova</cp:lastModifiedBy>
  <cp:revision>152</cp:revision>
  <dcterms:created xsi:type="dcterms:W3CDTF">2012-03-29T06:21:25Z</dcterms:created>
  <dcterms:modified xsi:type="dcterms:W3CDTF">2017-12-11T05:34:22Z</dcterms:modified>
</cp:coreProperties>
</file>