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9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8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-90" y="-540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7384955D-BE19-4594-9728-7F6A396A395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FEAC375-A193-49A1-A97B-5B56C50E8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955D-BE19-4594-9728-7F6A396A395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C375-A193-49A1-A97B-5B56C50E8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955D-BE19-4594-9728-7F6A396A395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C375-A193-49A1-A97B-5B56C50E8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955D-BE19-4594-9728-7F6A396A395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C375-A193-49A1-A97B-5B56C50E8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955D-BE19-4594-9728-7F6A396A395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C375-A193-49A1-A97B-5B56C50E8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955D-BE19-4594-9728-7F6A396A395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C375-A193-49A1-A97B-5B56C50E8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84955D-BE19-4594-9728-7F6A396A395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EAC375-A193-49A1-A97B-5B56C50E8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7384955D-BE19-4594-9728-7F6A396A395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DFEAC375-A193-49A1-A97B-5B56C50E8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955D-BE19-4594-9728-7F6A396A395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C375-A193-49A1-A97B-5B56C50E8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955D-BE19-4594-9728-7F6A396A395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C375-A193-49A1-A97B-5B56C50E8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955D-BE19-4594-9728-7F6A396A395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C375-A193-49A1-A97B-5B56C50E8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384955D-BE19-4594-9728-7F6A396A395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FEAC375-A193-49A1-A97B-5B56C50E8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6336" y="2502408"/>
            <a:ext cx="8275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Жилищное право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48980" y="5902190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Преподаватель: Тищенко С.В.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8787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0154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3772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9554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1087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3155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2735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642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7927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0451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73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920" y="975360"/>
            <a:ext cx="112623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ознакомить студентов с темой 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Жилищное право </a:t>
            </a:r>
          </a:p>
          <a:p>
            <a:pPr algn="ctr"/>
            <a:endParaRPr lang="ru-RU" sz="2800" b="1" dirty="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урока:</a:t>
            </a:r>
            <a:r>
              <a:rPr lang="ru-RU" sz="28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Изучить основные понятия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жилищного права</a:t>
            </a:r>
            <a:endParaRPr lang="ru-RU" sz="2800" b="1" dirty="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Закрепить материал с помощью контрольных вопросов.</a:t>
            </a:r>
          </a:p>
          <a:p>
            <a:pPr algn="ctr"/>
            <a:r>
              <a:rPr lang="ru-RU" sz="28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Привить интерес к дисциплине и специальности</a:t>
            </a:r>
          </a:p>
          <a:p>
            <a:pPr algn="ctr"/>
            <a:endParaRPr lang="ru-RU" sz="2800" b="1" dirty="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7429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252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1404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1084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8417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1504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7037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0319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2748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519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631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8293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2237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870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5015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901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5793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8949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82211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389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69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86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82151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0560" y="1325880"/>
            <a:ext cx="10728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Литература </a:t>
            </a:r>
          </a:p>
          <a:p>
            <a:pPr lvl="0" algn="ctr"/>
            <a:r>
              <a:rPr lang="ru-RU" sz="3600" dirty="0" smtClean="0"/>
              <a:t>А.Ф.Юдина. Реконструкция и техническая реставрация зданий </a:t>
            </a:r>
            <a:r>
              <a:rPr lang="ru-RU" sz="3600" dirty="0" err="1" smtClean="0"/>
              <a:t>исооружений.-М</a:t>
            </a:r>
            <a:r>
              <a:rPr lang="ru-RU" sz="3600" dirty="0" smtClean="0"/>
              <a:t>.: Академия,2016.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7392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2480" y="1082040"/>
            <a:ext cx="106680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Контрольные вопросы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Что такое жилищное право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Назовите объект жилищных правоотношений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Перечислите виды жилищного фонда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 Как классифицируется жилищный  фонд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 Обязанности собственников жилья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2055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750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9354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0200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3781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1783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</TotalTime>
  <Words>78</Words>
  <Application>Microsoft Office PowerPoint</Application>
  <PresentationFormat>Произвольный</PresentationFormat>
  <Paragraphs>30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avanesyan</cp:lastModifiedBy>
  <cp:revision>5</cp:revision>
  <dcterms:created xsi:type="dcterms:W3CDTF">2020-09-01T05:36:32Z</dcterms:created>
  <dcterms:modified xsi:type="dcterms:W3CDTF">2020-11-13T05:36:52Z</dcterms:modified>
</cp:coreProperties>
</file>