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6" r:id="rId11"/>
    <p:sldId id="264" r:id="rId12"/>
    <p:sldId id="265" r:id="rId13"/>
    <p:sldId id="270" r:id="rId14"/>
    <p:sldId id="267" r:id="rId15"/>
    <p:sldId id="26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2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1737_(www.GdeFon.com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Биография Фёдора Тютчева</a:t>
            </a:r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Содержимое 7" descr="Тютчев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90800" y="1371600"/>
            <a:ext cx="3627664" cy="4297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6629400" y="4572000"/>
            <a:ext cx="2286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0" y="228600"/>
            <a:ext cx="5029200" cy="66294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3600" dirty="0" smtClean="0"/>
              <a:t>        Вскоре у него завязался ещё один роман, с Еленой Александровной Денисьевой, которую общество осудило за эту страсть.( Елена Денисьева была младше поэта на 23 года.) У них было трое совместных детей.</a:t>
            </a:r>
          </a:p>
          <a:p>
            <a:endParaRPr lang="ru-RU" sz="3600" dirty="0"/>
          </a:p>
        </p:txBody>
      </p:sp>
      <p:pic>
        <p:nvPicPr>
          <p:cNvPr id="6" name="Содержимое 4" descr="1283882679_C2E8EDF2E0E6EDFBE920F4EEED20383620383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25146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990600" y="4876800"/>
            <a:ext cx="2590800" cy="6858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dirty="0" smtClean="0"/>
              <a:t>Елена Денисьева</a:t>
            </a:r>
            <a:endParaRPr kumimoji="0" lang="ru-RU" sz="24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81400" y="609600"/>
            <a:ext cx="5181600" cy="5867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   В 1848 — 1849 годах под впечатлениями от событий политической жизни Тютчев создал такие прекрасные стихотворения, как "Неохотно и несмело...", "Когда в кругу убийственных забот...", "Русской женщине" и др. В 1854 году вышел первый сборник стихотворений, в этом же году был напечатан цикл стихов о любви, посвященных Елене Денисьевой. </a:t>
            </a:r>
            <a:endParaRPr lang="ru-RU" dirty="0"/>
          </a:p>
        </p:txBody>
      </p:sp>
      <p:pic>
        <p:nvPicPr>
          <p:cNvPr id="6" name="Содержимое 5" descr="Тютчев !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2607740" cy="39209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yXbNje3p-lar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381000"/>
            <a:ext cx="1828800" cy="29260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67000" y="381000"/>
            <a:ext cx="6019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17 апреля 1858 года Федор Иванович Тютчев был назначен председателем Комитета иностранной цензуры. В этот период поэзия Тютчева была подчинена государственным интересам. Он создает много "публицистических статей в стихах": "Гус на костре", "Славянам", "Современное", "</a:t>
            </a:r>
            <a:r>
              <a:rPr lang="ru-RU" dirty="0" err="1" smtClean="0"/>
              <a:t>Ватиканская</a:t>
            </a:r>
            <a:r>
              <a:rPr lang="ru-RU" dirty="0" smtClean="0"/>
              <a:t> годовщина". В 1861 году в свет выходит сборник стихотворений на немецком языке. </a:t>
            </a:r>
          </a:p>
        </p:txBody>
      </p:sp>
      <p:pic>
        <p:nvPicPr>
          <p:cNvPr id="8" name="Содержимое 5" descr="yXbNje3p-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04800"/>
            <a:ext cx="1896634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Содержимое 5" descr="yXbNje3p-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657600"/>
            <a:ext cx="18288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Содержимое 5" descr="yXbNje3p-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657600"/>
            <a:ext cx="1905000" cy="274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Содержимое 5" descr="yXbNje3p-lar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3657600"/>
            <a:ext cx="1905000" cy="272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Содержимое 5" descr="yXbNje3p-la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2200" y="381000"/>
            <a:ext cx="1869924" cy="289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7442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7772400" cy="5364163"/>
          </a:xfrm>
          <a:blipFill dpi="0" rotWithShape="1">
            <a:blip r:embed="rId3" cstate="print">
              <a:alphaModFix amt="74000"/>
            </a:blip>
            <a:srcRect/>
            <a:tile tx="0" ty="0" sx="100000" sy="100000" flip="none" algn="tl"/>
          </a:blipFill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В историю русской поэзии Ф. И. Тютчев вошел, прежде всего, как автор философской лирики, но его перу принадлежит и ряд замечательных произведении на тему любви. Любовные и философские стихи поэта связаны общностью лирического героя, сквозными мотивами, их роднит напряженный драматизм звучания. </a:t>
            </a:r>
            <a:br>
              <a:rPr lang="ru-RU" dirty="0" smtClean="0"/>
            </a:br>
            <a:r>
              <a:rPr lang="ru-RU" dirty="0" smtClean="0"/>
              <a:t>Если в своих философских стихотворениях поэт предстает как мыслитель, то в любовной лирике он раскрывается как психолог и тонкий лирик. Многие его стихи о любви имеют автобиографический отпечаток. 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85401980_tuytche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311661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14800" y="457200"/>
            <a:ext cx="45720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       1864 год для Тютчева стал поистине зловещим: его жизнь настигает целая череда смертей. За короткий период времени у него умирают двое детей, мать, затем ещё один, самый старший сын, брат, а затем любимая дочка Машенька.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86200" y="533400"/>
            <a:ext cx="4800600" cy="6172200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dirty="0" smtClean="0"/>
              <a:t>В декабре 1872 года Тютчев был частично парализован: осталась без движения левая рука, резко упало зрение. С этих пор сильнейшие головные боли не оставляют поэта. 1 января 1873 года на прогулке его хватил удар, в результате — паралич всей левой половины тела. 15 июля 1873 года поэта не стало.</a:t>
            </a:r>
            <a:endParaRPr lang="ru-RU" dirty="0"/>
          </a:p>
        </p:txBody>
      </p:sp>
      <p:pic>
        <p:nvPicPr>
          <p:cNvPr id="6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3253067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838200" y="5486400"/>
            <a:ext cx="2819400" cy="762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/>
              <a:t>Памятник  Тютчеву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ютч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4" y="0"/>
            <a:ext cx="9141426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33600" y="2362200"/>
            <a:ext cx="4953000" cy="37338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      Стоим мы слепо пред Судьбою, </a:t>
            </a:r>
            <a:br>
              <a:rPr lang="ru-RU" b="1" i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Не нам сорвать с нее покров.</a:t>
            </a:r>
          </a:p>
          <a:p>
            <a:pPr>
              <a:buNone/>
            </a:pPr>
            <a:endParaRPr lang="ru-RU" b="1" i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b="1" i="1" dirty="0" smtClean="0"/>
              <a:t>         </a:t>
            </a:r>
            <a:r>
              <a:rPr lang="ru-RU" sz="1800" b="1" i="1" dirty="0" smtClean="0">
                <a:effectLst/>
                <a:latin typeface="Batang" pitchFamily="18" charset="-127"/>
                <a:ea typeface="Batang" pitchFamily="18" charset="-127"/>
              </a:rPr>
              <a:t>Федор Иванович Тютчев</a:t>
            </a:r>
          </a:p>
          <a:p>
            <a:pPr>
              <a:buNone/>
            </a:pP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Тютч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4" y="0"/>
            <a:ext cx="9141426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81200" y="2286000"/>
            <a:ext cx="4953000" cy="39925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Batang" pitchFamily="18" charset="-127"/>
                <a:ea typeface="Batang" pitchFamily="18" charset="-127"/>
              </a:rPr>
              <a:t>       Стихи никогда не доказывали ничего другого, кроме большего или меньшего таланта их сочинителя. </a:t>
            </a:r>
          </a:p>
          <a:p>
            <a:pPr>
              <a:buNone/>
            </a:pPr>
            <a:endParaRPr lang="ru-RU" sz="1800" b="1" i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ru-RU" sz="1800" b="1" i="1" dirty="0" smtClean="0">
                <a:latin typeface="Batang" pitchFamily="18" charset="-127"/>
                <a:ea typeface="Batang" pitchFamily="18" charset="-127"/>
              </a:rPr>
              <a:t>        Федор Иванович Тютчев</a:t>
            </a: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Тютчев 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1"/>
            <a:ext cx="9144000" cy="6855289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86200" y="3581400"/>
            <a:ext cx="1524000" cy="533400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Тютчев Фёдор Иванович 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Содержимое 4" descr="Тютчев 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395" y="4724400"/>
            <a:ext cx="1039223" cy="152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4" descr="Тютчев 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724400"/>
            <a:ext cx="1144813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одержимое 3"/>
          <p:cNvSpPr txBox="1">
            <a:spLocks/>
          </p:cNvSpPr>
          <p:nvPr/>
        </p:nvSpPr>
        <p:spPr>
          <a:xfrm>
            <a:off x="7010400" y="3581400"/>
            <a:ext cx="1524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fontAlgn="t"/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Эрнестина, 2-я жена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533400" y="3657600"/>
            <a:ext cx="1752600" cy="4572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fontAlgn="t"/>
            <a:r>
              <a:rPr kumimoji="0" lang="ru-RU" sz="28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1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Эл</a:t>
            </a:r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еонора, 1-я жена</a:t>
            </a:r>
            <a:endParaRPr lang="ru-RU" sz="11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5486400" y="1752600"/>
            <a:ext cx="1524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ru-RU" sz="480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Екатерина Львовна Тютчева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3"/>
          <p:cNvSpPr txBox="1">
            <a:spLocks/>
          </p:cNvSpPr>
          <p:nvPr/>
        </p:nvSpPr>
        <p:spPr>
          <a:xfrm>
            <a:off x="2286000" y="1752600"/>
            <a:ext cx="1524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 fontAlgn="t"/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Иван Николаевич Тютчев</a:t>
            </a:r>
            <a:endParaRPr lang="ru-RU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12" idx="3"/>
            <a:endCxn id="11" idx="1"/>
          </p:cNvCxnSpPr>
          <p:nvPr/>
        </p:nvCxnSpPr>
        <p:spPr>
          <a:xfrm>
            <a:off x="3652466" y="916535"/>
            <a:ext cx="19863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8200" y="914400"/>
            <a:ext cx="0" cy="1066800"/>
          </a:xfrm>
          <a:prstGeom prst="straightConnector1">
            <a:avLst/>
          </a:prstGeom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971800" y="3048000"/>
            <a:ext cx="1143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71800" y="3048000"/>
            <a:ext cx="0" cy="1219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34000" y="3048000"/>
            <a:ext cx="1981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324600" y="3048000"/>
            <a:ext cx="0" cy="1219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одержимое 3"/>
          <p:cNvSpPr txBox="1">
            <a:spLocks/>
          </p:cNvSpPr>
          <p:nvPr/>
        </p:nvSpPr>
        <p:spPr>
          <a:xfrm>
            <a:off x="3124200" y="6324600"/>
            <a:ext cx="1524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fontAlgn="t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Екатерина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Содержимое 3"/>
          <p:cNvSpPr txBox="1">
            <a:spLocks/>
          </p:cNvSpPr>
          <p:nvPr/>
        </p:nvSpPr>
        <p:spPr>
          <a:xfrm>
            <a:off x="1524000" y="6324600"/>
            <a:ext cx="1524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fontAlgn="t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Дарья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Содержимое 3"/>
          <p:cNvSpPr txBox="1">
            <a:spLocks/>
          </p:cNvSpPr>
          <p:nvPr/>
        </p:nvSpPr>
        <p:spPr>
          <a:xfrm>
            <a:off x="0" y="6324600"/>
            <a:ext cx="1524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fontAlgn="t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 Анна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3" name="Содержимое 4" descr="Тютчев !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1034" y="4745150"/>
            <a:ext cx="1055944" cy="1486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762000" y="4267200"/>
            <a:ext cx="320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62000" y="4267200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362200" y="4267200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962400" y="4267200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Содержимое 4" descr="Тютчев !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4809051"/>
            <a:ext cx="1144813" cy="1358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Содержимое 4" descr="Тютчев !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20732" y="4724400"/>
            <a:ext cx="1028549" cy="152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Содержимое 3"/>
          <p:cNvSpPr txBox="1">
            <a:spLocks/>
          </p:cNvSpPr>
          <p:nvPr/>
        </p:nvSpPr>
        <p:spPr>
          <a:xfrm>
            <a:off x="7086600" y="6324600"/>
            <a:ext cx="1524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fontAlgn="t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Иван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9" name="Содержимое 3"/>
          <p:cNvSpPr txBox="1">
            <a:spLocks/>
          </p:cNvSpPr>
          <p:nvPr/>
        </p:nvSpPr>
        <p:spPr>
          <a:xfrm>
            <a:off x="5334000" y="6324600"/>
            <a:ext cx="1524000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fontAlgn="t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Мария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096000" y="4267200"/>
            <a:ext cx="1752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848600" y="4267200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096000" y="4267200"/>
            <a:ext cx="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Содержимое 4" descr="Тютчев !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1547" y="152400"/>
            <a:ext cx="1130919" cy="152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4" descr="Тютчев !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173150"/>
            <a:ext cx="1144813" cy="1486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Тютчев !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2125443"/>
            <a:ext cx="1144813" cy="1392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Тютчев !.jpg"/>
          <p:cNvPicPr>
            <a:picLocks noGrp="1" noChangeAspect="1"/>
          </p:cNvPicPr>
          <p:nvPr>
            <p:ph sz="half" idx="1"/>
          </p:nvPr>
        </p:nvPicPr>
        <p:blipFill>
          <a:blip r:embed="rId11" cstate="print"/>
          <a:stretch>
            <a:fillRect/>
          </a:stretch>
        </p:blipFill>
        <p:spPr>
          <a:xfrm>
            <a:off x="4114800" y="1981200"/>
            <a:ext cx="1144813" cy="152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Тютчев !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0" y="2072757"/>
            <a:ext cx="1144813" cy="1345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2057400" y="3048000"/>
            <a:ext cx="1143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3" grpId="0" animBg="1"/>
      <p:bldP spid="14" grpId="0" animBg="1"/>
      <p:bldP spid="15" grpId="0" animBg="1"/>
      <p:bldP spid="17" grpId="0" animBg="1"/>
      <p:bldP spid="30" grpId="0" animBg="1"/>
      <p:bldP spid="31" grpId="0" animBg="1"/>
      <p:bldP spid="32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Тютч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430" cy="6858000"/>
          </a:xfrm>
          <a:prstGeom prst="rect">
            <a:avLst/>
          </a:prstGeom>
        </p:spPr>
      </p:pic>
      <p:pic>
        <p:nvPicPr>
          <p:cNvPr id="5" name="Содержимое 4" descr="Тютчев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28600"/>
            <a:ext cx="1936781" cy="2438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2743200"/>
            <a:ext cx="3124200" cy="761999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sz="6200" b="1" dirty="0" smtClean="0"/>
              <a:t>Портрет Федора Ивановича Тютчева в детстве</a:t>
            </a:r>
            <a:endParaRPr lang="ru-RU" sz="6200" b="1" dirty="0"/>
          </a:p>
        </p:txBody>
      </p:sp>
      <p:pic>
        <p:nvPicPr>
          <p:cNvPr id="6" name="Содержимое 4" descr="Тютч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581400"/>
            <a:ext cx="3429000" cy="2351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81000" y="6096000"/>
            <a:ext cx="3124200" cy="6096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Усадьба Овстуг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 flipH="1">
            <a:off x="3886200" y="457200"/>
            <a:ext cx="4876800" cy="624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dirty="0" smtClean="0"/>
              <a:t>Фёдор Иванович Тютчев родился 5 декабря 1803 года в родовой усадьбе Овстуг, Орловской губернии. Тютчев получил домашнее образование, изучил латынь и древнеримскую поэзию, в тринадцать лет занимался переводами и писал собственные стихотворения. 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457200"/>
            <a:ext cx="44196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   В 1819 году Федор Иванович поступил в Московский университет на словесное отделение, где изучал литературу, историю искусства, археологию. В 1821 году Тютчев окончил университет и переехал в Петербург для работы в коллегии иностранных дел, вскоре получил должность чиновника-дипломата и уехал в Мюнхен. В 1837 году Тютчев был назначен первым секретарем Русской миссии в Турине.</a:t>
            </a:r>
            <a:endParaRPr lang="ru-RU" sz="2400" dirty="0"/>
          </a:p>
        </p:txBody>
      </p:sp>
      <p:pic>
        <p:nvPicPr>
          <p:cNvPr id="6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3987800" cy="2725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04800" y="4724400"/>
            <a:ext cx="4038600" cy="6096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Московский университет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Содержимое 5" descr="0020-017-Ee-roditeli-mechtali-o-bolee-vygodnoj-partii-poetomu-molodye-ljud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219200"/>
            <a:ext cx="2791749" cy="3945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685800"/>
            <a:ext cx="46482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 Первым серьезным увлечением Тютчева стала Амалия Лерхенфельд, которую он встретил в Мюнхене в 1825 году. Ей посвящены стихотворения «Я помню время золотое...» (1836) и «Я встретил вас — и все былое...» (1870). Но  «Прекрасная Амалия» вышла замуж за сослуживца Тютчева.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62000" y="5334000"/>
            <a:ext cx="3276600" cy="61347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Амалия Лерхенфельд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381000"/>
            <a:ext cx="4419600" cy="6477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      Позже Тютчев влюбился в Амилию Крюденер, которая отказывала в чувствах Пушкину, Гейне и даже Баварскому королю Людвигу. Но роман закончился быстро.</a:t>
            </a:r>
            <a:endParaRPr lang="ru-RU" sz="3600" dirty="0"/>
          </a:p>
        </p:txBody>
      </p:sp>
      <p:pic>
        <p:nvPicPr>
          <p:cNvPr id="6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24000"/>
            <a:ext cx="3167579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990600" y="5486400"/>
            <a:ext cx="3200400" cy="639763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Амилия Крюденер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800" y="304800"/>
            <a:ext cx="5181600" cy="6248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     В Мюнхене Тютчев знакомится с прекрасной немкой, Элеонорой </a:t>
            </a:r>
            <a:r>
              <a:rPr lang="ru-RU" dirty="0" err="1" smtClean="0"/>
              <a:t>Петерсон</a:t>
            </a:r>
            <a:r>
              <a:rPr lang="ru-RU" dirty="0" smtClean="0"/>
              <a:t>, урождённой графиней </a:t>
            </a:r>
            <a:r>
              <a:rPr lang="ru-RU" dirty="0" err="1" smtClean="0"/>
              <a:t>Ботмер</a:t>
            </a:r>
            <a:r>
              <a:rPr lang="ru-RU" dirty="0" smtClean="0"/>
              <a:t>. Вскоре они играют свадьбу, и в браке у них рождается три прелестные девочки, но счастье было недолгим. В 1837 году пароход, на котором семья Тютчева перебиралась из Петербурга в Турин, терпит крушение в Балтийском море. Своим спасением жена и дети Тютчева обязаны плывшему на том же пароходе Тургеневу. Элеонора через год умирает. За одну ночь, проведённую у гроба своей покойной жены, Тютчев поседел.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143000"/>
            <a:ext cx="2895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533400" y="5105400"/>
            <a:ext cx="3429000" cy="6858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Элеонора </a:t>
            </a:r>
            <a:r>
              <a:rPr lang="ru-RU" sz="2800" dirty="0" err="1" smtClean="0"/>
              <a:t>Петерсон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882679_C2E8EDF2E0E6EDFBE920F4EEED2038362038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2800" y="228600"/>
            <a:ext cx="5562600" cy="6629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      Однако уже в 1839 Тютчев сочетается браком с Эрнестиной Дернберг.  Из-за самовольного отъезда в Швейцарию для венчания с Э. Дернберг, Тютчев был исключен из числа чиновников Министерства. Он подал в отставку и поселился в Мюнхене. В 1844 году переехал с семьей в Россию, а через полгода Федор Иванович Тютчев вновь был принят на службу в Министерство иностранных дел. </a:t>
            </a:r>
          </a:p>
        </p:txBody>
      </p:sp>
      <p:pic>
        <p:nvPicPr>
          <p:cNvPr id="6" name="Содержимое 4" descr="1283882679_C2E8EDF2E0E6EDFBE920F4EEED203836203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19200"/>
            <a:ext cx="2469843" cy="3063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381000" y="4572000"/>
            <a:ext cx="3200400" cy="6858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/>
              <a:t>Эрнестина Дернберг</a:t>
            </a:r>
            <a:endParaRPr kumimoji="0" lang="ru-RU" sz="48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584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Биография Фёдора Тютчева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Фёдора Тютчева </dc:title>
  <dc:creator>Ништяк XD</dc:creator>
  <cp:lastModifiedBy>nikonova</cp:lastModifiedBy>
  <cp:revision>80</cp:revision>
  <dcterms:created xsi:type="dcterms:W3CDTF">2014-10-10T10:15:55Z</dcterms:created>
  <dcterms:modified xsi:type="dcterms:W3CDTF">2014-12-09T10:51:13Z</dcterms:modified>
</cp:coreProperties>
</file>