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734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89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38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0786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190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705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90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5130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348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62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14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733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630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2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006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116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21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19F5-1C73-47A9-971D-2C801A0825C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090F-D8AD-45DE-AEE4-0D9A6AA1F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603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05348" y="685677"/>
            <a:ext cx="1113372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2970213" algn="ctr"/>
                <a:tab pos="5940425" algn="r"/>
              </a:tabLs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 «Новороссийский колледж строительства и экономики»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(ГАПОУ КК «НКСЭ»)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ого НКСЭ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78" y="181621"/>
            <a:ext cx="1033264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037093" y="2279262"/>
            <a:ext cx="8470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Информационные системы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4667250"/>
            <a:ext cx="9810750" cy="188595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Красноперова виктория Игоревна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 информационных технологий ГАПОУ КК «НКСЭ»</a:t>
            </a:r>
          </a:p>
        </p:txBody>
      </p:sp>
    </p:spTree>
    <p:extLst>
      <p:ext uri="{BB962C8B-B14F-4D97-AF65-F5344CB8AC3E}">
        <p14:creationId xmlns="" xmlns:p14="http://schemas.microsoft.com/office/powerpoint/2010/main" val="33337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357" y="192505"/>
            <a:ext cx="1036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357" y="1115835"/>
            <a:ext cx="9962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баз данных и файлов операционной системы, форматной и лексических баз, а также языковых средств, предназначенных для ввода, обработки, поиска и представления информации в форме, необходимой потребителю.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404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511" y="160421"/>
            <a:ext cx="10988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обеспечение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512" y="1076639"/>
            <a:ext cx="8648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технических средств, обеспечивающих работу ИС: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сбора информации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регистрации информации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передачи информации и линий связи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обработки информации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отображения информации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Оргтехника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Эксплуатационные материалы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9777" y="2818117"/>
            <a:ext cx="3086577" cy="2314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435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0674" y="144379"/>
            <a:ext cx="8646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и программное обеспечение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716" y="1898705"/>
            <a:ext cx="7595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математических методов, моделей и алгоритмов, примененных в ИС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общесистемных и прикладных программ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Инструктивно-методическая документация по применению программных средств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8654" y="2635879"/>
            <a:ext cx="3912595" cy="3049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641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5854" y="160421"/>
            <a:ext cx="1111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обеспечение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854" y="1083751"/>
            <a:ext cx="103150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документов, определяющих организационную структуру ИС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средств и методов, регламентирующих взаимодействие работников с техническими средствами и между собой в процессе разработки и эксплуатации ИС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76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6314" y="128337"/>
            <a:ext cx="717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обеспечение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873" y="1051667"/>
            <a:ext cx="96012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правовых норм, регламентирующих правовые отношения при функционировании ИС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статус результатов ее функционирования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891" y="3562436"/>
            <a:ext cx="4460183" cy="2797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693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99" y="144379"/>
            <a:ext cx="944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Эргономическое обеспечение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094" y="1067709"/>
            <a:ext cx="108605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Совокупность реализованных решений по согласованию психологических, психофизиологических, физиологических характеристик пользователей ИС с техническими характеристиками комплекса средств ИС и параметрами рабочей среды на рабочих местах персонала.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Способствует созданию обстановки, исключающей профессиональные заболевания и травматизм.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95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588" y="128337"/>
            <a:ext cx="9240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588" y="1051667"/>
            <a:ext cx="111973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 Михеева, Информационные технологии в профессиональной деятельности. Учебное пособие., «Проспект», М.,2009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 В. Черников Информационные технологии управления, ИД «Форум»-ИНФРА-М, 2009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 Л. Федотова Информационные технологии и системы, Учебное пособие, ИД «ФОРУМ»:ИНФРА_М, 2009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70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7938" y="2662991"/>
            <a:ext cx="1061987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40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1" y="1952948"/>
            <a:ext cx="11887199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ИС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подсистемы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23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390" y="181887"/>
            <a:ext cx="1129364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–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объект, который одновременно рассматривается и как единое целое, и как совокупность более мелких, разнородных объектов, объединенных для достижения поставленных целей.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60" y="2820152"/>
            <a:ext cx="4781550" cy="3495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6863" y="3481136"/>
            <a:ext cx="3898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информационной системе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41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0020" y="246057"/>
            <a:ext cx="107482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(ИС) –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взаимосвязанная совокупность средств, методов и персонала, используемая для обработки данных.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4" y="2254417"/>
            <a:ext cx="10218822" cy="401804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3304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1957" y="104271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Разомкнутая ИС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3675" y="1612229"/>
            <a:ext cx="6312567" cy="425115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3684" y="3120186"/>
            <a:ext cx="1732547" cy="1235243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и преобразование информации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52274" y="3120186"/>
            <a:ext cx="1732547" cy="1235243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информации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75094" y="3120186"/>
            <a:ext cx="1732547" cy="1235243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информации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65105" y="3120185"/>
            <a:ext cx="1732547" cy="123524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 информации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2265" y="3120185"/>
            <a:ext cx="1732547" cy="123524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входной информации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94812" y="3481137"/>
            <a:ext cx="328863" cy="4010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884821" y="3537280"/>
            <a:ext cx="328863" cy="4010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946231" y="3481137"/>
            <a:ext cx="328863" cy="4010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9007641" y="3537280"/>
            <a:ext cx="557464" cy="4010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87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259" y="144379"/>
            <a:ext cx="1119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Замкнутая ИС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3671" y="1483890"/>
            <a:ext cx="6312567" cy="425115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3682" y="2991849"/>
            <a:ext cx="1732547" cy="1235243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и преобразование информации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24961" y="2991848"/>
            <a:ext cx="1732547" cy="1235243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информации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2403" y="2991848"/>
            <a:ext cx="1732547" cy="1235243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информации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14970" y="2991848"/>
            <a:ext cx="1732547" cy="123524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 информации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2392" y="2991848"/>
            <a:ext cx="1732547" cy="123524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входной информации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644940" y="3408943"/>
            <a:ext cx="278732" cy="4010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934950" y="3408943"/>
            <a:ext cx="278731" cy="4010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962268" y="3408943"/>
            <a:ext cx="262693" cy="4010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973545" y="3408943"/>
            <a:ext cx="525386" cy="4010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43379" y="4687841"/>
            <a:ext cx="1700469" cy="586456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943849" y="4981069"/>
            <a:ext cx="243739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9" idx="2"/>
          </p:cNvCxnSpPr>
          <p:nvPr/>
        </p:nvCxnSpPr>
        <p:spPr>
          <a:xfrm flipV="1">
            <a:off x="10381243" y="4227091"/>
            <a:ext cx="1" cy="7539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5" idx="1"/>
          </p:cNvCxnSpPr>
          <p:nvPr/>
        </p:nvCxnSpPr>
        <p:spPr>
          <a:xfrm>
            <a:off x="4068676" y="4981069"/>
            <a:ext cx="21747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068676" y="4227091"/>
            <a:ext cx="0" cy="753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637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431" y="144378"/>
            <a:ext cx="1119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ИС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431" y="1067708"/>
            <a:ext cx="11325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 сотрудников от рутинной работы за счет ее автоматизации;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достоверность информации;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более рациональную организацию переработки информации на компьютере;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потребителям уникальные услуги.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71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145" y="144378"/>
            <a:ext cx="10796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629" y="1067708"/>
            <a:ext cx="119513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использования: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поисковые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сфере применения: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технологическими процессами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автоматизированного проектирования (САПР)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управление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5602" y="1289777"/>
            <a:ext cx="3643236" cy="2537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64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702" y="128337"/>
            <a:ext cx="10740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подсистемы ИС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13" y="1182296"/>
            <a:ext cx="70704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обеспечение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и программное обеспечение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обеспечение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обеспечение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Эргономическое обеспечение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9860" y="1500439"/>
            <a:ext cx="4552614" cy="33340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6655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163</TotalTime>
  <Words>448</Words>
  <Application>Microsoft Office PowerPoint</Application>
  <PresentationFormat>Произвольный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Контур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krasnoperova</cp:lastModifiedBy>
  <cp:revision>22</cp:revision>
  <dcterms:created xsi:type="dcterms:W3CDTF">2021-12-16T19:10:35Z</dcterms:created>
  <dcterms:modified xsi:type="dcterms:W3CDTF">2022-04-06T12:31:15Z</dcterms:modified>
</cp:coreProperties>
</file>