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Layouts/slideLayout23.xml" ContentType="application/vnd.openxmlformats-officedocument.presentationml.slideLayout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44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id-ID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 hidden="0"/>
          <p:cNvSpPr/>
          <p:nvPr isPhoto="0" userDrawn="1"/>
        </p:nvSpPr>
        <p:spPr bwMode="auto"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Rectangle: Rounded Corners 27" hidden="0"/>
          <p:cNvSpPr/>
          <p:nvPr isPhoto="0" userDrawn="1"/>
        </p:nvSpPr>
        <p:spPr bwMode="auto"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Rectangle: Rounded Corners 28" hidden="0"/>
          <p:cNvSpPr/>
          <p:nvPr isPhoto="0" userDrawn="1"/>
        </p:nvSpPr>
        <p:spPr bwMode="auto"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Rectangle: Rounded Corners 29" hidden="0"/>
          <p:cNvSpPr/>
          <p:nvPr isPhoto="0" userDrawn="1"/>
        </p:nvSpPr>
        <p:spPr bwMode="auto"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Rectangle: Rounded Corners 30" hidden="0"/>
          <p:cNvSpPr/>
          <p:nvPr isPhoto="0" userDrawn="1"/>
        </p:nvSpPr>
        <p:spPr bwMode="auto"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Rectangle: Rounded Corners 31" hidden="0"/>
          <p:cNvSpPr/>
          <p:nvPr isPhoto="0" userDrawn="1"/>
        </p:nvSpPr>
        <p:spPr bwMode="auto"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33" name="Group 32" hidden="0"/>
          <p:cNvGrpSpPr/>
          <p:nvPr isPhoto="0" userDrawn="1"/>
        </p:nvGrpSpPr>
        <p:grpSpPr bwMode="auto"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34" name="Oval 33" hidden="0"/>
            <p:cNvSpPr/>
            <p:nvPr isPhoto="0" userDrawn="0"/>
          </p:nvSpPr>
          <p:spPr bwMode="auto"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5" name="Oval 34" hidden="0"/>
            <p:cNvSpPr/>
            <p:nvPr isPhoto="0" userDrawn="0"/>
          </p:nvSpPr>
          <p:spPr bwMode="auto"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</p:grpSp>
      <p:grpSp>
        <p:nvGrpSpPr>
          <p:cNvPr id="36" name="Group 35" hidden="0"/>
          <p:cNvGrpSpPr/>
          <p:nvPr isPhoto="0" userDrawn="1"/>
        </p:nvGrpSpPr>
        <p:grpSpPr bwMode="auto"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38" name="Rectangle: Rounded Corners 37" hidden="0"/>
            <p:cNvSpPr/>
            <p:nvPr isPhoto="0" userDrawn="0"/>
          </p:nvSpPr>
          <p:spPr bwMode="auto">
            <a:xfrm rot="2700000">
              <a:off x="11562152" y="-3645269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5899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9" name="Rectangle: Rounded Corners 38" hidden="0"/>
            <p:cNvSpPr/>
            <p:nvPr isPhoto="0" userDrawn="0"/>
          </p:nvSpPr>
          <p:spPr bwMode="auto"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3199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0" name="Rectangle: Rounded Corners 39" hidden="0"/>
            <p:cNvSpPr/>
            <p:nvPr isPhoto="0" userDrawn="0"/>
          </p:nvSpPr>
          <p:spPr bwMode="auto"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1" name="Rectangle: Rounded Corners 40" hidden="0"/>
            <p:cNvSpPr/>
            <p:nvPr isPhoto="0" userDrawn="0"/>
          </p:nvSpPr>
          <p:spPr bwMode="auto"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2" name="Rectangle: Rounded Corners 41" hidden="0"/>
            <p:cNvSpPr/>
            <p:nvPr isPhoto="0" userDrawn="0"/>
          </p:nvSpPr>
          <p:spPr bwMode="auto">
            <a:xfrm rot="2700000">
              <a:off x="7552981" y="-744033"/>
              <a:ext cx="350765" cy="16705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3" name="Rectangle: Rounded Corners 42" hidden="0"/>
            <p:cNvSpPr/>
            <p:nvPr isPhoto="0" userDrawn="0"/>
          </p:nvSpPr>
          <p:spPr bwMode="auto">
            <a:xfrm rot="2700000">
              <a:off x="2300396" y="-937515"/>
              <a:ext cx="350765" cy="16705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4" name="Rectangle: Rounded Corners 43" hidden="0"/>
            <p:cNvSpPr/>
            <p:nvPr isPhoto="0" userDrawn="0"/>
          </p:nvSpPr>
          <p:spPr bwMode="auto"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5" name="Rectangle: Rounded Corners 44" hidden="0"/>
            <p:cNvSpPr/>
            <p:nvPr isPhoto="0" userDrawn="0"/>
          </p:nvSpPr>
          <p:spPr bwMode="auto">
            <a:xfrm rot="2700000" flipH="1">
              <a:off x="625789" y="-228792"/>
              <a:ext cx="50701" cy="259220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6" name="Rectangle: Rounded Corners 45" hidden="0"/>
            <p:cNvSpPr/>
            <p:nvPr isPhoto="0" userDrawn="0"/>
          </p:nvSpPr>
          <p:spPr bwMode="auto"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2676071" y="1173807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 fill="norm" stroke="1" extrusionOk="0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Picture Placeholder 7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3798207" y="3444996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 fill="norm" stroke="1" extrusionOk="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rotWithShape="0" algn="ctr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2" y="0"/>
            <a:ext cx="9515475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 fill="norm" stroke="1" extrusionOk="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 rot="549907">
            <a:off x="7025505" y="1984655"/>
            <a:ext cx="1321208" cy="2312307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 fill="norm" stroke="1" extrusionOk="0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6" name="TextBox 5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icture Placeholder 7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 rot="2654530">
            <a:off x="7734881" y="1161673"/>
            <a:ext cx="2927444" cy="5411096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096"/>
              <a:gd name="connsiteX1" fmla="*/ 2927444 w 2927444"/>
              <a:gd name="connsiteY1" fmla="*/ 71367 h 5411096"/>
              <a:gd name="connsiteX2" fmla="*/ 2802252 w 2927444"/>
              <a:gd name="connsiteY2" fmla="*/ 5411096 h 5411096"/>
              <a:gd name="connsiteX3" fmla="*/ 0 w 2927444"/>
              <a:gd name="connsiteY3" fmla="*/ 5365343 h 5411096"/>
              <a:gd name="connsiteX4" fmla="*/ 55924 w 2927444"/>
              <a:gd name="connsiteY4" fmla="*/ 0 h 5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096" fill="norm" stroke="1" extrusionOk="0">
                <a:moveTo>
                  <a:pt x="55924" y="0"/>
                </a:moveTo>
                <a:lnTo>
                  <a:pt x="2927444" y="71367"/>
                </a:lnTo>
                <a:lnTo>
                  <a:pt x="2802252" y="5411096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Picture Placeholder 7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 rot="2654530">
            <a:off x="5317705" y="1171149"/>
            <a:ext cx="2927444" cy="5411452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452" fill="norm" stroke="1" extrusionOk="0">
                <a:moveTo>
                  <a:pt x="55924" y="0"/>
                </a:moveTo>
                <a:lnTo>
                  <a:pt x="2927444" y="71367"/>
                </a:lnTo>
                <a:lnTo>
                  <a:pt x="2829191" y="5411452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7" name="TextBox 6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icture Placeholder 11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036498" y="0"/>
            <a:ext cx="9155502" cy="68580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 fill="norm" stroke="1" extrusionOk="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reeform: Shape 7" hidden="0"/>
          <p:cNvSpPr/>
          <p:nvPr isPhoto="0" userDrawn="1"/>
        </p:nvSpPr>
        <p:spPr bwMode="auto">
          <a:xfrm>
            <a:off x="9155502" y="0"/>
            <a:ext cx="12700" cy="12700"/>
          </a:xfrm>
          <a:custGeom>
            <a:avLst/>
            <a:gdLst>
              <a:gd name="connsiteX0" fmla="*/ 0 w 12700"/>
              <a:gd name="connsiteY0" fmla="*/ 0 h 12700"/>
              <a:gd name="connsiteX1" fmla="*/ 1 w 12700"/>
              <a:gd name="connsiteY1" fmla="*/ 0 h 12700"/>
              <a:gd name="connsiteX2" fmla="*/ 12700 w 12700"/>
              <a:gd name="connsiteY2" fmla="*/ 0 h 12700"/>
              <a:gd name="connsiteX3" fmla="*/ 12700 w 12700"/>
              <a:gd name="connsiteY3" fmla="*/ 12700 h 12700"/>
              <a:gd name="connsiteX4" fmla="*/ 0 w 12700"/>
              <a:gd name="connsiteY4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2700" fill="norm" stroke="1" extrusionOk="0">
                <a:moveTo>
                  <a:pt x="0" y="0"/>
                </a:moveTo>
                <a:lnTo>
                  <a:pt x="1" y="0"/>
                </a:lnTo>
                <a:lnTo>
                  <a:pt x="12700" y="0"/>
                </a:lnTo>
                <a:lnTo>
                  <a:pt x="127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Freeform: Shape 5" hidden="0"/>
          <p:cNvSpPr/>
          <p:nvPr isPhoto="0" userDrawn="1"/>
        </p:nvSpPr>
        <p:spPr bwMode="auto">
          <a:xfrm>
            <a:off x="9155502" y="6845300"/>
            <a:ext cx="12700" cy="12700"/>
          </a:xfrm>
          <a:custGeom>
            <a:avLst/>
            <a:gdLst>
              <a:gd name="connsiteX0" fmla="*/ 12700 w 12700"/>
              <a:gd name="connsiteY0" fmla="*/ 0 h 12700"/>
              <a:gd name="connsiteX1" fmla="*/ 12700 w 12700"/>
              <a:gd name="connsiteY1" fmla="*/ 12700 h 12700"/>
              <a:gd name="connsiteX2" fmla="*/ 0 w 12700"/>
              <a:gd name="connsiteY2" fmla="*/ 12700 h 12700"/>
              <a:gd name="connsiteX3" fmla="*/ 12700 w 12700"/>
              <a:gd name="connsiteY3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" h="12700" fill="norm" stroke="1" extrusionOk="0">
                <a:moveTo>
                  <a:pt x="12700" y="0"/>
                </a:moveTo>
                <a:lnTo>
                  <a:pt x="12700" y="1270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arallelogram 1" hidden="0"/>
          <p:cNvSpPr/>
          <p:nvPr isPhoto="0" userDrawn="1"/>
        </p:nvSpPr>
        <p:spPr bwMode="auto">
          <a:xfrm>
            <a:off x="5315854" y="0"/>
            <a:ext cx="11695796" cy="6858000"/>
          </a:xfrm>
          <a:prstGeom prst="parallelogram">
            <a:avLst>
              <a:gd name="adj" fmla="val 10063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 rot="300379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 fill="norm" stroke="1" extrusionOk="0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10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 fill="norm" stroke="1" extrusionOk="0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Picture Placeholder 11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 fill="norm" stroke="1" extrusionOk="0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Picture Placeholder 12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 fill="norm" stroke="1" extrusionOk="0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 fill="norm" stroke="1" extrusionOk="0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3" name="TextBox 2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788509" y="-1002891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 fill="norm" stroke="1" extrusionOk="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Picture Placeholder 4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5233852" y="3805083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 fill="norm" stroke="1" extrusionOk="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Text Placeholder 2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8" name="TextBox 7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9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5233852" y="-3052917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 fill="norm" stroke="1" extrusionOk="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7" name="TextBox 6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: Shape 2" hidden="0"/>
          <p:cNvSpPr/>
          <p:nvPr isPhoto="0" userDrawn="1"/>
        </p:nvSpPr>
        <p:spPr bwMode="auto">
          <a:xfrm flipH="1">
            <a:off x="8815740" y="38480"/>
            <a:ext cx="3423558" cy="6781040"/>
          </a:xfrm>
          <a:custGeom>
            <a:avLst/>
            <a:gdLst>
              <a:gd name="connsiteX0" fmla="*/ 7372 w 722211"/>
              <a:gd name="connsiteY0" fmla="*/ 0 h 1430484"/>
              <a:gd name="connsiteX1" fmla="*/ 627679 w 722211"/>
              <a:gd name="connsiteY1" fmla="*/ 359867 h 1430484"/>
              <a:gd name="connsiteX2" fmla="*/ 623983 w 722211"/>
              <a:gd name="connsiteY2" fmla="*/ 1076995 h 1430484"/>
              <a:gd name="connsiteX3" fmla="*/ 0 w 722211"/>
              <a:gd name="connsiteY3" fmla="*/ 1430450 h 1430484"/>
              <a:gd name="connsiteX4" fmla="*/ 3339 w 722211"/>
              <a:gd name="connsiteY4" fmla="*/ 1087814 h 1430484"/>
              <a:gd name="connsiteX5" fmla="*/ 6970 w 722211"/>
              <a:gd name="connsiteY5" fmla="*/ 1088180 h 1430484"/>
              <a:gd name="connsiteX6" fmla="*/ 379908 w 722211"/>
              <a:gd name="connsiteY6" fmla="*/ 715243 h 1430484"/>
              <a:gd name="connsiteX7" fmla="*/ 82130 w 722211"/>
              <a:gd name="connsiteY7" fmla="*/ 349883 h 1430484"/>
              <a:gd name="connsiteX8" fmla="*/ 7180 w 722211"/>
              <a:gd name="connsiteY8" fmla="*/ 342327 h 14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1430484" fill="norm" stroke="1" extrusionOk="0">
                <a:moveTo>
                  <a:pt x="7372" y="0"/>
                </a:moveTo>
                <a:cubicBezTo>
                  <a:pt x="263686" y="144"/>
                  <a:pt x="500327" y="137431"/>
                  <a:pt x="627679" y="359867"/>
                </a:cubicBezTo>
                <a:cubicBezTo>
                  <a:pt x="755031" y="582304"/>
                  <a:pt x="753621" y="855882"/>
                  <a:pt x="623983" y="1076995"/>
                </a:cubicBezTo>
                <a:cubicBezTo>
                  <a:pt x="494345" y="1298107"/>
                  <a:pt x="256301" y="1432947"/>
                  <a:pt x="0" y="1430450"/>
                </a:cubicBezTo>
                <a:lnTo>
                  <a:pt x="3339" y="1087814"/>
                </a:lnTo>
                <a:lnTo>
                  <a:pt x="6970" y="1088180"/>
                </a:lnTo>
                <a:cubicBezTo>
                  <a:pt x="212938" y="1088180"/>
                  <a:pt x="379908" y="921210"/>
                  <a:pt x="379908" y="715243"/>
                </a:cubicBezTo>
                <a:cubicBezTo>
                  <a:pt x="379908" y="535022"/>
                  <a:pt x="252072" y="384658"/>
                  <a:pt x="82130" y="349883"/>
                </a:cubicBezTo>
                <a:lnTo>
                  <a:pt x="7180" y="342327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Picture Placeholder 3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6610350" y="1966913"/>
            <a:ext cx="4816475" cy="2924175"/>
          </a:xfrm>
          <a:prstGeom prst="roundRect">
            <a:avLst>
              <a:gd name="adj" fmla="val 784"/>
            </a:avLst>
          </a:prstGeom>
          <a:effectLst>
            <a:outerShdw blurRad="1270000" sx="90000" sy="90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Picture Placeholder 4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1711093" y="1209368"/>
            <a:ext cx="3982632" cy="4439264"/>
          </a:xfrm>
          <a:prstGeom prst="rect">
            <a:avLst/>
          </a:prstGeom>
          <a:effectLst>
            <a:outerShdw blurRad="381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10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635610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 fill="norm" stroke="1" extrusionOk="0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Picture Placeholder 11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8847548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 fill="norm" stroke="1" extrusionOk="0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Picture Placeholder 12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3864666" y="25761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 fill="norm" stroke="1" extrusionOk="0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  <a:effectLst>
            <a:outerShdw blurRad="254000" dist="63500" dir="5400000" rotWithShape="0" algn="t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>
            <a:off x="137322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 fill="norm" stroke="1" extrusionOk="0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9" name="TextBox 8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0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icture Placeholder 1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5373969" y="220967"/>
            <a:ext cx="6477824" cy="6138697"/>
          </a:xfrm>
          <a:custGeom>
            <a:avLst/>
            <a:gdLst>
              <a:gd name="connsiteX0" fmla="*/ 5932623 w 6477824"/>
              <a:gd name="connsiteY0" fmla="*/ 3607719 h 6138697"/>
              <a:gd name="connsiteX1" fmla="*/ 6012372 w 6477824"/>
              <a:gd name="connsiteY1" fmla="*/ 3612113 h 6138697"/>
              <a:gd name="connsiteX2" fmla="*/ 6185932 w 6477824"/>
              <a:gd name="connsiteY2" fmla="*/ 3700778 h 6138697"/>
              <a:gd name="connsiteX3" fmla="*/ 6193779 w 6477824"/>
              <a:gd name="connsiteY3" fmla="*/ 4172177 h 6138697"/>
              <a:gd name="connsiteX4" fmla="*/ 4873800 w 6477824"/>
              <a:gd name="connsiteY4" fmla="*/ 5536846 h 6138697"/>
              <a:gd name="connsiteX5" fmla="*/ 4402401 w 6477824"/>
              <a:gd name="connsiteY5" fmla="*/ 5544693 h 6138697"/>
              <a:gd name="connsiteX6" fmla="*/ 4394553 w 6477824"/>
              <a:gd name="connsiteY6" fmla="*/ 5073294 h 6138697"/>
              <a:gd name="connsiteX7" fmla="*/ 5714533 w 6477824"/>
              <a:gd name="connsiteY7" fmla="*/ 3708625 h 6138697"/>
              <a:gd name="connsiteX8" fmla="*/ 5932623 w 6477824"/>
              <a:gd name="connsiteY8" fmla="*/ 3607719 h 6138697"/>
              <a:gd name="connsiteX9" fmla="*/ 6044597 w 6477824"/>
              <a:gd name="connsiteY9" fmla="*/ 2394725 h 6138697"/>
              <a:gd name="connsiteX10" fmla="*/ 6124347 w 6477824"/>
              <a:gd name="connsiteY10" fmla="*/ 2399119 h 6138697"/>
              <a:gd name="connsiteX11" fmla="*/ 6297906 w 6477824"/>
              <a:gd name="connsiteY11" fmla="*/ 2487783 h 6138697"/>
              <a:gd name="connsiteX12" fmla="*/ 6305753 w 6477824"/>
              <a:gd name="connsiteY12" fmla="*/ 2959182 h 6138697"/>
              <a:gd name="connsiteX13" fmla="*/ 3328634 w 6477824"/>
              <a:gd name="connsiteY13" fmla="*/ 6037097 h 6138697"/>
              <a:gd name="connsiteX14" fmla="*/ 2857235 w 6477824"/>
              <a:gd name="connsiteY14" fmla="*/ 6044945 h 6138697"/>
              <a:gd name="connsiteX15" fmla="*/ 2849389 w 6477824"/>
              <a:gd name="connsiteY15" fmla="*/ 5573545 h 6138697"/>
              <a:gd name="connsiteX16" fmla="*/ 5826508 w 6477824"/>
              <a:gd name="connsiteY16" fmla="*/ 2495631 h 6138697"/>
              <a:gd name="connsiteX17" fmla="*/ 6044597 w 6477824"/>
              <a:gd name="connsiteY17" fmla="*/ 2394725 h 6138697"/>
              <a:gd name="connsiteX18" fmla="*/ 4383852 w 6477824"/>
              <a:gd name="connsiteY18" fmla="*/ 1911046 h 6138697"/>
              <a:gd name="connsiteX19" fmla="*/ 4463601 w 6477824"/>
              <a:gd name="connsiteY19" fmla="*/ 1915440 h 6138697"/>
              <a:gd name="connsiteX20" fmla="*/ 4637161 w 6477824"/>
              <a:gd name="connsiteY20" fmla="*/ 2004106 h 6138697"/>
              <a:gd name="connsiteX21" fmla="*/ 4645008 w 6477824"/>
              <a:gd name="connsiteY21" fmla="*/ 2475503 h 6138697"/>
              <a:gd name="connsiteX22" fmla="*/ 1631011 w 6477824"/>
              <a:gd name="connsiteY22" fmla="*/ 5591545 h 6138697"/>
              <a:gd name="connsiteX23" fmla="*/ 1159613 w 6477824"/>
              <a:gd name="connsiteY23" fmla="*/ 5599392 h 6138697"/>
              <a:gd name="connsiteX24" fmla="*/ 1151765 w 6477824"/>
              <a:gd name="connsiteY24" fmla="*/ 5127994 h 6138697"/>
              <a:gd name="connsiteX25" fmla="*/ 4165763 w 6477824"/>
              <a:gd name="connsiteY25" fmla="*/ 2011953 h 6138697"/>
              <a:gd name="connsiteX26" fmla="*/ 4383852 w 6477824"/>
              <a:gd name="connsiteY26" fmla="*/ 1911046 h 6138697"/>
              <a:gd name="connsiteX27" fmla="*/ 6122918 w 6477824"/>
              <a:gd name="connsiteY27" fmla="*/ 1219120 h 6138697"/>
              <a:gd name="connsiteX28" fmla="*/ 6202668 w 6477824"/>
              <a:gd name="connsiteY28" fmla="*/ 1223516 h 6138697"/>
              <a:gd name="connsiteX29" fmla="*/ 6376226 w 6477824"/>
              <a:gd name="connsiteY29" fmla="*/ 1312179 h 6138697"/>
              <a:gd name="connsiteX30" fmla="*/ 6384072 w 6477824"/>
              <a:gd name="connsiteY30" fmla="*/ 1783575 h 6138697"/>
              <a:gd name="connsiteX31" fmla="*/ 2905912 w 6477824"/>
              <a:gd name="connsiteY31" fmla="*/ 5379497 h 6138697"/>
              <a:gd name="connsiteX32" fmla="*/ 2434514 w 6477824"/>
              <a:gd name="connsiteY32" fmla="*/ 5387345 h 6138697"/>
              <a:gd name="connsiteX33" fmla="*/ 2426667 w 6477824"/>
              <a:gd name="connsiteY33" fmla="*/ 4915946 h 6138697"/>
              <a:gd name="connsiteX34" fmla="*/ 5904827 w 6477824"/>
              <a:gd name="connsiteY34" fmla="*/ 1320025 h 6138697"/>
              <a:gd name="connsiteX35" fmla="*/ 6122918 w 6477824"/>
              <a:gd name="connsiteY35" fmla="*/ 1219120 h 6138697"/>
              <a:gd name="connsiteX36" fmla="*/ 2630391 w 6477824"/>
              <a:gd name="connsiteY36" fmla="*/ 437382 h 6138697"/>
              <a:gd name="connsiteX37" fmla="*/ 2710140 w 6477824"/>
              <a:gd name="connsiteY37" fmla="*/ 441778 h 6138697"/>
              <a:gd name="connsiteX38" fmla="*/ 2883699 w 6477824"/>
              <a:gd name="connsiteY38" fmla="*/ 530441 h 6138697"/>
              <a:gd name="connsiteX39" fmla="*/ 2891546 w 6477824"/>
              <a:gd name="connsiteY39" fmla="*/ 1001840 h 6138697"/>
              <a:gd name="connsiteX40" fmla="*/ 572999 w 6477824"/>
              <a:gd name="connsiteY40" fmla="*/ 3398885 h 6138697"/>
              <a:gd name="connsiteX41" fmla="*/ 101600 w 6477824"/>
              <a:gd name="connsiteY41" fmla="*/ 3406733 h 6138697"/>
              <a:gd name="connsiteX42" fmla="*/ 93753 w 6477824"/>
              <a:gd name="connsiteY42" fmla="*/ 2935335 h 6138697"/>
              <a:gd name="connsiteX43" fmla="*/ 2412301 w 6477824"/>
              <a:gd name="connsiteY43" fmla="*/ 538287 h 6138697"/>
              <a:gd name="connsiteX44" fmla="*/ 2630391 w 6477824"/>
              <a:gd name="connsiteY44" fmla="*/ 437382 h 6138697"/>
              <a:gd name="connsiteX45" fmla="*/ 3711683 w 6477824"/>
              <a:gd name="connsiteY45" fmla="*/ 414113 h 6138697"/>
              <a:gd name="connsiteX46" fmla="*/ 3791432 w 6477824"/>
              <a:gd name="connsiteY46" fmla="*/ 418507 h 6138697"/>
              <a:gd name="connsiteX47" fmla="*/ 3964992 w 6477824"/>
              <a:gd name="connsiteY47" fmla="*/ 507172 h 6138697"/>
              <a:gd name="connsiteX48" fmla="*/ 3972839 w 6477824"/>
              <a:gd name="connsiteY48" fmla="*/ 978571 h 6138697"/>
              <a:gd name="connsiteX49" fmla="*/ 995720 w 6477824"/>
              <a:gd name="connsiteY49" fmla="*/ 4056485 h 6138697"/>
              <a:gd name="connsiteX50" fmla="*/ 524322 w 6477824"/>
              <a:gd name="connsiteY50" fmla="*/ 4064333 h 6138697"/>
              <a:gd name="connsiteX51" fmla="*/ 516475 w 6477824"/>
              <a:gd name="connsiteY51" fmla="*/ 3592934 h 6138697"/>
              <a:gd name="connsiteX52" fmla="*/ 3493594 w 6477824"/>
              <a:gd name="connsiteY52" fmla="*/ 515018 h 6138697"/>
              <a:gd name="connsiteX53" fmla="*/ 3711683 w 6477824"/>
              <a:gd name="connsiteY53" fmla="*/ 414113 h 6138697"/>
              <a:gd name="connsiteX54" fmla="*/ 5172859 w 6477824"/>
              <a:gd name="connsiteY54" fmla="*/ 694 h 6138697"/>
              <a:gd name="connsiteX55" fmla="*/ 5252608 w 6477824"/>
              <a:gd name="connsiteY55" fmla="*/ 5089 h 6138697"/>
              <a:gd name="connsiteX56" fmla="*/ 5426166 w 6477824"/>
              <a:gd name="connsiteY56" fmla="*/ 93754 h 6138697"/>
              <a:gd name="connsiteX57" fmla="*/ 5434014 w 6477824"/>
              <a:gd name="connsiteY57" fmla="*/ 565153 h 6138697"/>
              <a:gd name="connsiteX58" fmla="*/ 1151991 w 6477824"/>
              <a:gd name="connsiteY58" fmla="*/ 4992151 h 6138697"/>
              <a:gd name="connsiteX59" fmla="*/ 680593 w 6477824"/>
              <a:gd name="connsiteY59" fmla="*/ 4999999 h 6138697"/>
              <a:gd name="connsiteX60" fmla="*/ 672745 w 6477824"/>
              <a:gd name="connsiteY60" fmla="*/ 4528600 h 6138697"/>
              <a:gd name="connsiteX61" fmla="*/ 4954768 w 6477824"/>
              <a:gd name="connsiteY61" fmla="*/ 101601 h 6138697"/>
              <a:gd name="connsiteX62" fmla="*/ 5172859 w 6477824"/>
              <a:gd name="connsiteY62" fmla="*/ 694 h 61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477824" h="6138697" fill="norm" stroke="1" extrusionOk="0">
                <a:moveTo>
                  <a:pt x="5932623" y="3607719"/>
                </a:moveTo>
                <a:cubicBezTo>
                  <a:pt x="5959235" y="3606004"/>
                  <a:pt x="5986024" y="3607466"/>
                  <a:pt x="6012372" y="3612113"/>
                </a:cubicBezTo>
                <a:cubicBezTo>
                  <a:pt x="6075607" y="3623268"/>
                  <a:pt x="6136303" y="3652776"/>
                  <a:pt x="6185932" y="3700778"/>
                </a:cubicBezTo>
                <a:cubicBezTo>
                  <a:pt x="6318271" y="3828785"/>
                  <a:pt x="6321784" y="4039836"/>
                  <a:pt x="6193779" y="4172177"/>
                </a:cubicBezTo>
                <a:lnTo>
                  <a:pt x="4873800" y="5536846"/>
                </a:lnTo>
                <a:cubicBezTo>
                  <a:pt x="4745794" y="5669186"/>
                  <a:pt x="4534741" y="5672699"/>
                  <a:pt x="4402401" y="5544693"/>
                </a:cubicBezTo>
                <a:cubicBezTo>
                  <a:pt x="4270061" y="5416686"/>
                  <a:pt x="4266548" y="5205635"/>
                  <a:pt x="4394553" y="5073294"/>
                </a:cubicBezTo>
                <a:lnTo>
                  <a:pt x="5714533" y="3708625"/>
                </a:lnTo>
                <a:cubicBezTo>
                  <a:pt x="5774535" y="3646590"/>
                  <a:pt x="5852786" y="3612863"/>
                  <a:pt x="5932623" y="3607719"/>
                </a:cubicBezTo>
                <a:close/>
                <a:moveTo>
                  <a:pt x="6044597" y="2394725"/>
                </a:moveTo>
                <a:cubicBezTo>
                  <a:pt x="6071210" y="2393010"/>
                  <a:pt x="6097999" y="2394472"/>
                  <a:pt x="6124347" y="2399119"/>
                </a:cubicBezTo>
                <a:cubicBezTo>
                  <a:pt x="6187581" y="2410275"/>
                  <a:pt x="6248277" y="2439781"/>
                  <a:pt x="6297906" y="2487783"/>
                </a:cubicBezTo>
                <a:cubicBezTo>
                  <a:pt x="6430246" y="2615790"/>
                  <a:pt x="6433758" y="2826841"/>
                  <a:pt x="6305753" y="2959182"/>
                </a:cubicBezTo>
                <a:lnTo>
                  <a:pt x="3328634" y="6037097"/>
                </a:lnTo>
                <a:cubicBezTo>
                  <a:pt x="3200628" y="6169437"/>
                  <a:pt x="2989577" y="6172951"/>
                  <a:pt x="2857235" y="6044945"/>
                </a:cubicBezTo>
                <a:cubicBezTo>
                  <a:pt x="2724896" y="5916938"/>
                  <a:pt x="2721383" y="5705886"/>
                  <a:pt x="2849389" y="5573545"/>
                </a:cubicBezTo>
                <a:lnTo>
                  <a:pt x="5826508" y="2495631"/>
                </a:lnTo>
                <a:cubicBezTo>
                  <a:pt x="5886509" y="2433596"/>
                  <a:pt x="5964760" y="2399869"/>
                  <a:pt x="6044597" y="2394725"/>
                </a:cubicBezTo>
                <a:close/>
                <a:moveTo>
                  <a:pt x="4383852" y="1911046"/>
                </a:moveTo>
                <a:cubicBezTo>
                  <a:pt x="4410464" y="1909332"/>
                  <a:pt x="4437253" y="1910793"/>
                  <a:pt x="4463601" y="1915440"/>
                </a:cubicBezTo>
                <a:cubicBezTo>
                  <a:pt x="4526835" y="1926595"/>
                  <a:pt x="4587532" y="1956102"/>
                  <a:pt x="4637161" y="2004106"/>
                </a:cubicBezTo>
                <a:cubicBezTo>
                  <a:pt x="4769501" y="2132111"/>
                  <a:pt x="4773013" y="2343163"/>
                  <a:pt x="4645008" y="2475503"/>
                </a:cubicBezTo>
                <a:lnTo>
                  <a:pt x="1631011" y="5591545"/>
                </a:lnTo>
                <a:cubicBezTo>
                  <a:pt x="1503004" y="5723885"/>
                  <a:pt x="1291952" y="5727398"/>
                  <a:pt x="1159613" y="5599392"/>
                </a:cubicBezTo>
                <a:cubicBezTo>
                  <a:pt x="1027273" y="5471386"/>
                  <a:pt x="1023759" y="5260334"/>
                  <a:pt x="1151765" y="5127994"/>
                </a:cubicBezTo>
                <a:lnTo>
                  <a:pt x="4165763" y="2011953"/>
                </a:lnTo>
                <a:cubicBezTo>
                  <a:pt x="4225765" y="1949918"/>
                  <a:pt x="4304015" y="1916191"/>
                  <a:pt x="4383852" y="1911046"/>
                </a:cubicBezTo>
                <a:close/>
                <a:moveTo>
                  <a:pt x="6122918" y="1219120"/>
                </a:moveTo>
                <a:cubicBezTo>
                  <a:pt x="6149531" y="1217406"/>
                  <a:pt x="6176319" y="1218868"/>
                  <a:pt x="6202668" y="1223516"/>
                </a:cubicBezTo>
                <a:cubicBezTo>
                  <a:pt x="6265901" y="1234669"/>
                  <a:pt x="6326597" y="1264176"/>
                  <a:pt x="6376226" y="1312179"/>
                </a:cubicBezTo>
                <a:cubicBezTo>
                  <a:pt x="6508565" y="1440185"/>
                  <a:pt x="6512078" y="1651236"/>
                  <a:pt x="6384072" y="1783575"/>
                </a:cubicBezTo>
                <a:lnTo>
                  <a:pt x="2905912" y="5379497"/>
                </a:lnTo>
                <a:cubicBezTo>
                  <a:pt x="2777906" y="5511837"/>
                  <a:pt x="2566854" y="5515350"/>
                  <a:pt x="2434514" y="5387345"/>
                </a:cubicBezTo>
                <a:cubicBezTo>
                  <a:pt x="2302174" y="5259339"/>
                  <a:pt x="2298660" y="5048287"/>
                  <a:pt x="2426667" y="4915946"/>
                </a:cubicBezTo>
                <a:lnTo>
                  <a:pt x="5904827" y="1320025"/>
                </a:lnTo>
                <a:cubicBezTo>
                  <a:pt x="5964831" y="1257990"/>
                  <a:pt x="6043080" y="1224263"/>
                  <a:pt x="6122918" y="1219120"/>
                </a:cubicBezTo>
                <a:close/>
                <a:moveTo>
                  <a:pt x="2630391" y="437382"/>
                </a:moveTo>
                <a:cubicBezTo>
                  <a:pt x="2657004" y="435667"/>
                  <a:pt x="2683792" y="437129"/>
                  <a:pt x="2710140" y="441778"/>
                </a:cubicBezTo>
                <a:cubicBezTo>
                  <a:pt x="2773374" y="452932"/>
                  <a:pt x="2834071" y="482439"/>
                  <a:pt x="2883699" y="530441"/>
                </a:cubicBezTo>
                <a:cubicBezTo>
                  <a:pt x="3016038" y="658447"/>
                  <a:pt x="3019551" y="869501"/>
                  <a:pt x="2891546" y="1001840"/>
                </a:cubicBezTo>
                <a:lnTo>
                  <a:pt x="572999" y="3398885"/>
                </a:lnTo>
                <a:cubicBezTo>
                  <a:pt x="444992" y="3531226"/>
                  <a:pt x="233940" y="3534739"/>
                  <a:pt x="101600" y="3406733"/>
                </a:cubicBezTo>
                <a:cubicBezTo>
                  <a:pt x="-30740" y="3278727"/>
                  <a:pt x="-34253" y="3067675"/>
                  <a:pt x="93753" y="2935335"/>
                </a:cubicBezTo>
                <a:lnTo>
                  <a:pt x="2412301" y="538287"/>
                </a:lnTo>
                <a:cubicBezTo>
                  <a:pt x="2472303" y="476254"/>
                  <a:pt x="2550554" y="442525"/>
                  <a:pt x="2630391" y="437382"/>
                </a:cubicBezTo>
                <a:close/>
                <a:moveTo>
                  <a:pt x="3711683" y="414113"/>
                </a:moveTo>
                <a:cubicBezTo>
                  <a:pt x="3738295" y="412399"/>
                  <a:pt x="3765084" y="413859"/>
                  <a:pt x="3791432" y="418507"/>
                </a:cubicBezTo>
                <a:cubicBezTo>
                  <a:pt x="3854667" y="429662"/>
                  <a:pt x="3915363" y="459171"/>
                  <a:pt x="3964992" y="507172"/>
                </a:cubicBezTo>
                <a:cubicBezTo>
                  <a:pt x="4097331" y="635177"/>
                  <a:pt x="4100845" y="846230"/>
                  <a:pt x="3972839" y="978571"/>
                </a:cubicBezTo>
                <a:lnTo>
                  <a:pt x="995720" y="4056485"/>
                </a:lnTo>
                <a:cubicBezTo>
                  <a:pt x="867714" y="4188825"/>
                  <a:pt x="656662" y="4192338"/>
                  <a:pt x="524322" y="4064333"/>
                </a:cubicBezTo>
                <a:cubicBezTo>
                  <a:pt x="391982" y="3936326"/>
                  <a:pt x="388469" y="3725274"/>
                  <a:pt x="516475" y="3592934"/>
                </a:cubicBezTo>
                <a:lnTo>
                  <a:pt x="3493594" y="515018"/>
                </a:lnTo>
                <a:cubicBezTo>
                  <a:pt x="3553596" y="452985"/>
                  <a:pt x="3631846" y="419258"/>
                  <a:pt x="3711683" y="414113"/>
                </a:cubicBezTo>
                <a:close/>
                <a:moveTo>
                  <a:pt x="5172859" y="694"/>
                </a:moveTo>
                <a:cubicBezTo>
                  <a:pt x="5199471" y="-1020"/>
                  <a:pt x="5226260" y="442"/>
                  <a:pt x="5252608" y="5089"/>
                </a:cubicBezTo>
                <a:cubicBezTo>
                  <a:pt x="5315842" y="16244"/>
                  <a:pt x="5376539" y="45750"/>
                  <a:pt x="5426166" y="93754"/>
                </a:cubicBezTo>
                <a:cubicBezTo>
                  <a:pt x="5558506" y="221760"/>
                  <a:pt x="5562019" y="432812"/>
                  <a:pt x="5434014" y="565153"/>
                </a:cubicBezTo>
                <a:lnTo>
                  <a:pt x="1151991" y="4992151"/>
                </a:lnTo>
                <a:cubicBezTo>
                  <a:pt x="1023985" y="5124491"/>
                  <a:pt x="812933" y="5128005"/>
                  <a:pt x="680593" y="4999999"/>
                </a:cubicBezTo>
                <a:cubicBezTo>
                  <a:pt x="548253" y="4871992"/>
                  <a:pt x="544740" y="4660940"/>
                  <a:pt x="672745" y="4528600"/>
                </a:cubicBezTo>
                <a:lnTo>
                  <a:pt x="4954768" y="101601"/>
                </a:lnTo>
                <a:cubicBezTo>
                  <a:pt x="5014770" y="39567"/>
                  <a:pt x="5093021" y="5839"/>
                  <a:pt x="5172859" y="6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6" name="TextBox 5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10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 fill="norm" stroke="1" extrusionOk="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6" name="TextBox 5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632155" y="2394157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 fill="norm" stroke="1" extrusionOk="0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1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632155" y="-4463843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 fill="norm" stroke="1" extrusionOk="0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5195207" y="589665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 fill="norm" stroke="1" extrusionOk="0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303565" y="3512478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 fill="norm" stroke="1" extrusionOk="0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Text Placeholder 2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11" name="TextBox 10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1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150374" y="220734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 fill="norm" stroke="1" extrusionOk="0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ight Triangle 5" hidden="0"/>
          <p:cNvSpPr/>
          <p:nvPr isPhoto="0" userDrawn="1"/>
        </p:nvSpPr>
        <p:spPr bwMode="auto">
          <a:xfrm flipH="1">
            <a:off x="8070850" y="2736850"/>
            <a:ext cx="4121150" cy="412115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8" name="TextBox 7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7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150374" y="-468629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 fill="norm" stroke="1" extrusionOk="0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reeform: Shape 3" hidden="0"/>
          <p:cNvSpPr/>
          <p:nvPr isPhoto="0" userDrawn="1"/>
        </p:nvSpPr>
        <p:spPr bwMode="auto">
          <a:xfrm>
            <a:off x="1150374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 fill="norm" stroke="1" extrusionOk="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: Shape 1" hidden="0"/>
          <p:cNvSpPr/>
          <p:nvPr isPhoto="0" userDrawn="1"/>
        </p:nvSpPr>
        <p:spPr bwMode="auto">
          <a:xfrm flipH="1" flipV="1">
            <a:off x="0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 fill="norm" stroke="1" extrusionOk="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-3" y="-20479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 fill="norm" stroke="1" extrusionOk="0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Picture Placeholder 11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3556908" y="-1235194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 fill="norm" stroke="1" extrusionOk="0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9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8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1859329" y="1282683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 fill="norm" stroke="1" extrusionOk="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3632251" y="987959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 fill="norm" stroke="1" extrusionOk="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rotWithShape="0" algn="tr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Picture Placeholder 10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5450590" y="693236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 fill="norm" stroke="1" extrusionOk="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rotWithShape="0" algn="tr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8" name="TextBox 7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0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1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846512" y="1179523"/>
            <a:ext cx="4498976" cy="4498954"/>
          </a:xfrm>
          <a:custGeom>
            <a:avLst/>
            <a:gdLst>
              <a:gd name="connsiteX0" fmla="*/ 2249488 w 4498976"/>
              <a:gd name="connsiteY0" fmla="*/ 900567 h 4498954"/>
              <a:gd name="connsiteX1" fmla="*/ 900572 w 4498976"/>
              <a:gd name="connsiteY1" fmla="*/ 2249477 h 4498954"/>
              <a:gd name="connsiteX2" fmla="*/ 2249488 w 4498976"/>
              <a:gd name="connsiteY2" fmla="*/ 3598387 h 4498954"/>
              <a:gd name="connsiteX3" fmla="*/ 3598404 w 4498976"/>
              <a:gd name="connsiteY3" fmla="*/ 2249477 h 4498954"/>
              <a:gd name="connsiteX4" fmla="*/ 2249488 w 4498976"/>
              <a:gd name="connsiteY4" fmla="*/ 900567 h 4498954"/>
              <a:gd name="connsiteX5" fmla="*/ 2249488 w 4498976"/>
              <a:gd name="connsiteY5" fmla="*/ 0 h 4498954"/>
              <a:gd name="connsiteX6" fmla="*/ 4498976 w 4498976"/>
              <a:gd name="connsiteY6" fmla="*/ 2249477 h 4498954"/>
              <a:gd name="connsiteX7" fmla="*/ 2249488 w 4498976"/>
              <a:gd name="connsiteY7" fmla="*/ 4498954 h 4498954"/>
              <a:gd name="connsiteX8" fmla="*/ 0 w 4498976"/>
              <a:gd name="connsiteY8" fmla="*/ 2249477 h 4498954"/>
              <a:gd name="connsiteX9" fmla="*/ 2249488 w 4498976"/>
              <a:gd name="connsiteY9" fmla="*/ 0 h 449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8976" h="4498954" fill="norm" stroke="1" extrusionOk="0">
                <a:moveTo>
                  <a:pt x="2249488" y="900567"/>
                </a:moveTo>
                <a:cubicBezTo>
                  <a:pt x="1504502" y="900567"/>
                  <a:pt x="900572" y="1504495"/>
                  <a:pt x="900572" y="2249477"/>
                </a:cubicBezTo>
                <a:cubicBezTo>
                  <a:pt x="900572" y="2994459"/>
                  <a:pt x="1504502" y="3598387"/>
                  <a:pt x="2249488" y="3598387"/>
                </a:cubicBezTo>
                <a:cubicBezTo>
                  <a:pt x="2994474" y="3598387"/>
                  <a:pt x="3598404" y="2994459"/>
                  <a:pt x="3598404" y="2249477"/>
                </a:cubicBezTo>
                <a:cubicBezTo>
                  <a:pt x="3598404" y="1504495"/>
                  <a:pt x="2994474" y="900567"/>
                  <a:pt x="2249488" y="900567"/>
                </a:cubicBezTo>
                <a:close/>
                <a:moveTo>
                  <a:pt x="2249488" y="0"/>
                </a:moveTo>
                <a:cubicBezTo>
                  <a:pt x="3491846" y="0"/>
                  <a:pt x="4498976" y="1007126"/>
                  <a:pt x="4498976" y="2249477"/>
                </a:cubicBezTo>
                <a:cubicBezTo>
                  <a:pt x="4498976" y="3491829"/>
                  <a:pt x="3491846" y="4498954"/>
                  <a:pt x="2249488" y="4498954"/>
                </a:cubicBezTo>
                <a:cubicBezTo>
                  <a:pt x="1007130" y="4498954"/>
                  <a:pt x="0" y="3491829"/>
                  <a:pt x="0" y="2249477"/>
                </a:cubicBezTo>
                <a:cubicBezTo>
                  <a:pt x="0" y="1007126"/>
                  <a:pt x="1007130" y="0"/>
                  <a:pt x="2249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930904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 fill="norm" stroke="1" extrusionOk="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Picture Placeholder 10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>
            <a:off x="4433592" y="1649186"/>
            <a:ext cx="3324816" cy="2348404"/>
          </a:xfrm>
          <a:custGeom>
            <a:avLst/>
            <a:gdLst>
              <a:gd name="connsiteX0" fmla="*/ 21958 w 3324816"/>
              <a:gd name="connsiteY0" fmla="*/ 0 h 2348404"/>
              <a:gd name="connsiteX1" fmla="*/ 3302858 w 3324816"/>
              <a:gd name="connsiteY1" fmla="*/ 0 h 2348404"/>
              <a:gd name="connsiteX2" fmla="*/ 3324816 w 3324816"/>
              <a:gd name="connsiteY2" fmla="*/ 21958 h 2348404"/>
              <a:gd name="connsiteX3" fmla="*/ 3324816 w 3324816"/>
              <a:gd name="connsiteY3" fmla="*/ 2348404 h 2348404"/>
              <a:gd name="connsiteX4" fmla="*/ 0 w 3324816"/>
              <a:gd name="connsiteY4" fmla="*/ 2348404 h 2348404"/>
              <a:gd name="connsiteX5" fmla="*/ 0 w 3324816"/>
              <a:gd name="connsiteY5" fmla="*/ 21958 h 2348404"/>
              <a:gd name="connsiteX6" fmla="*/ 21958 w 3324816"/>
              <a:gd name="connsiteY6" fmla="*/ 0 h 23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4816" h="2348404" fill="norm" stroke="1" extrusionOk="0">
                <a:moveTo>
                  <a:pt x="21958" y="0"/>
                </a:moveTo>
                <a:lnTo>
                  <a:pt x="3302858" y="0"/>
                </a:lnTo>
                <a:cubicBezTo>
                  <a:pt x="3314985" y="0"/>
                  <a:pt x="3324816" y="9831"/>
                  <a:pt x="3324816" y="21958"/>
                </a:cubicBezTo>
                <a:lnTo>
                  <a:pt x="3324816" y="2348404"/>
                </a:lnTo>
                <a:lnTo>
                  <a:pt x="0" y="2348404"/>
                </a:lnTo>
                <a:lnTo>
                  <a:pt x="0" y="21958"/>
                </a:lnTo>
                <a:cubicBezTo>
                  <a:pt x="0" y="9831"/>
                  <a:pt x="9831" y="0"/>
                  <a:pt x="21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Picture Placeholder 6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7936280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 fill="norm" stroke="1" extrusionOk="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1921331" y="2400300"/>
            <a:ext cx="3946949" cy="2461985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 fill="norm" stroke="1" extrusionOk="0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val 2" hidden="0"/>
          <p:cNvSpPr/>
          <p:nvPr isPhoto="0" userDrawn="1"/>
        </p:nvSpPr>
        <p:spPr bwMode="auto">
          <a:xfrm>
            <a:off x="1257300" y="770165"/>
            <a:ext cx="5317671" cy="5317671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302842" y="2815707"/>
            <a:ext cx="1226586" cy="1226586"/>
          </a:xfrm>
          <a:custGeom>
            <a:avLst/>
            <a:gdLst>
              <a:gd name="connsiteX0" fmla="*/ 613293 w 1226586"/>
              <a:gd name="connsiteY0" fmla="*/ 0 h 1226586"/>
              <a:gd name="connsiteX1" fmla="*/ 1226586 w 1226586"/>
              <a:gd name="connsiteY1" fmla="*/ 613293 h 1226586"/>
              <a:gd name="connsiteX2" fmla="*/ 613293 w 1226586"/>
              <a:gd name="connsiteY2" fmla="*/ 1226586 h 1226586"/>
              <a:gd name="connsiteX3" fmla="*/ 0 w 1226586"/>
              <a:gd name="connsiteY3" fmla="*/ 613293 h 1226586"/>
              <a:gd name="connsiteX4" fmla="*/ 613293 w 1226586"/>
              <a:gd name="connsiteY4" fmla="*/ 0 h 12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86" h="1226586" fill="norm" stroke="1" extrusionOk="0">
                <a:moveTo>
                  <a:pt x="613293" y="0"/>
                </a:moveTo>
                <a:cubicBezTo>
                  <a:pt x="952005" y="0"/>
                  <a:pt x="1226586" y="274581"/>
                  <a:pt x="1226586" y="613293"/>
                </a:cubicBezTo>
                <a:cubicBezTo>
                  <a:pt x="1226586" y="952005"/>
                  <a:pt x="952005" y="1226586"/>
                  <a:pt x="613293" y="1226586"/>
                </a:cubicBezTo>
                <a:cubicBezTo>
                  <a:pt x="274581" y="1226586"/>
                  <a:pt x="0" y="952005"/>
                  <a:pt x="0" y="613293"/>
                </a:cubicBezTo>
                <a:cubicBezTo>
                  <a:pt x="0" y="274581"/>
                  <a:pt x="274581" y="0"/>
                  <a:pt x="613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7907594" y="-855407"/>
            <a:ext cx="4309192" cy="8568813"/>
          </a:xfrm>
          <a:custGeom>
            <a:avLst/>
            <a:gdLst>
              <a:gd name="connsiteX0" fmla="*/ 4285334 w 4309192"/>
              <a:gd name="connsiteY0" fmla="*/ 1 h 8568813"/>
              <a:gd name="connsiteX1" fmla="*/ 4284890 w 4309192"/>
              <a:gd name="connsiteY1" fmla="*/ 2050491 h 8568813"/>
              <a:gd name="connsiteX2" fmla="*/ 4284407 w 4309192"/>
              <a:gd name="connsiteY2" fmla="*/ 2050466 h 8568813"/>
              <a:gd name="connsiteX3" fmla="*/ 2050457 w 4309192"/>
              <a:gd name="connsiteY3" fmla="*/ 4284411 h 8568813"/>
              <a:gd name="connsiteX4" fmla="*/ 4284407 w 4309192"/>
              <a:gd name="connsiteY4" fmla="*/ 6518356 h 8568813"/>
              <a:gd name="connsiteX5" fmla="*/ 4297327 w 4309192"/>
              <a:gd name="connsiteY5" fmla="*/ 6517704 h 8568813"/>
              <a:gd name="connsiteX6" fmla="*/ 4309192 w 4309192"/>
              <a:gd name="connsiteY6" fmla="*/ 8568742 h 8568813"/>
              <a:gd name="connsiteX7" fmla="*/ 582136 w 4309192"/>
              <a:gd name="connsiteY7" fmla="*/ 6440637 h 8568813"/>
              <a:gd name="connsiteX8" fmla="*/ 570187 w 4309192"/>
              <a:gd name="connsiteY8" fmla="*/ 2148827 h 8568813"/>
              <a:gd name="connsiteX9" fmla="*/ 4285334 w 4309192"/>
              <a:gd name="connsiteY9" fmla="*/ 1 h 85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2" h="8568813" fill="norm" stroke="1" extrusionOk="0">
                <a:moveTo>
                  <a:pt x="4285334" y="1"/>
                </a:moveTo>
                <a:lnTo>
                  <a:pt x="4284890" y="2050491"/>
                </a:lnTo>
                <a:lnTo>
                  <a:pt x="4284407" y="2050466"/>
                </a:lnTo>
                <a:cubicBezTo>
                  <a:pt x="3050630" y="2050466"/>
                  <a:pt x="2050457" y="3050637"/>
                  <a:pt x="2050457" y="4284411"/>
                </a:cubicBezTo>
                <a:cubicBezTo>
                  <a:pt x="2050457" y="5518185"/>
                  <a:pt x="3050630" y="6518356"/>
                  <a:pt x="4284407" y="6518356"/>
                </a:cubicBezTo>
                <a:lnTo>
                  <a:pt x="4297327" y="6517704"/>
                </a:lnTo>
                <a:lnTo>
                  <a:pt x="4309192" y="8568742"/>
                </a:lnTo>
                <a:cubicBezTo>
                  <a:pt x="2775484" y="8577614"/>
                  <a:pt x="1354024" y="7765977"/>
                  <a:pt x="582136" y="6440637"/>
                </a:cubicBezTo>
                <a:cubicBezTo>
                  <a:pt x="-189752" y="5115297"/>
                  <a:pt x="-194309" y="3478445"/>
                  <a:pt x="570187" y="2148827"/>
                </a:cubicBezTo>
                <a:cubicBezTo>
                  <a:pt x="1334683" y="819209"/>
                  <a:pt x="2751601" y="-331"/>
                  <a:pt x="428533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9" name="TextBox 8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4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6490833" y="-4063190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 fill="norm" stroke="1" extrusionOk="0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Picture Placeholder 4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>
            <a:off x="6490833" y="5926394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 fill="norm" stroke="1" extrusionOk="0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6490833" y="931606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 fill="norm" stroke="1" extrusionOk="0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-31738" y="1532"/>
            <a:ext cx="5518138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 fill="norm" stroke="1" extrusionOk="0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icture Placeholder 12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 fill="norm" stroke="1" extrusionOk="0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 fill="norm" stroke="1" extrusionOk="0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7" name="TextBox 6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arallelogram 7" hidden="0"/>
          <p:cNvSpPr/>
          <p:nvPr isPhoto="0" userDrawn="1"/>
        </p:nvSpPr>
        <p:spPr bwMode="auto">
          <a:xfrm>
            <a:off x="6513882" y="-2895600"/>
            <a:ext cx="14364918" cy="6119913"/>
          </a:xfrm>
          <a:prstGeom prst="parallelogram">
            <a:avLst>
              <a:gd name="adj" fmla="val 10063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713532" y="1633983"/>
            <a:ext cx="7658100" cy="3409260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 fill="norm" stroke="1" extrusionOk="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89000" sy="89000" rotWithShape="0" algn="tr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Picture Placeholder 6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5046435" y="3481839"/>
            <a:ext cx="6192158" cy="2756647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 fill="norm" stroke="1" extrusionOk="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90000" sy="90000" rotWithShape="0" algn="tr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Text Placeholder 2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12" name="TextBox 11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9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5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 rot="2700000">
            <a:off x="10403116" y="933449"/>
            <a:ext cx="2285999" cy="4076699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Picture Placeholder 5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 rot="2700000">
            <a:off x="-497117" y="1842439"/>
            <a:ext cx="2285999" cy="4076699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 fill="norm" stroke="1" extrusionOk="0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4060826" y="1656547"/>
            <a:ext cx="4352925" cy="5316511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 fill="norm" stroke="1" extrusionOk="0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4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9239407" y="117332"/>
            <a:ext cx="3276444" cy="4006993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 fill="norm" stroke="1" extrusionOk="0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Text Placeholder 2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10" name="TextBox 9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4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2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Picture Placeholder 7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918534" y="3996500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 fill="norm" stroke="1" extrusionOk="0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Picture Placeholder 8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>
            <a:off x="4480653" y="3996500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 fill="norm" stroke="1" extrusionOk="0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Picture Placeholder 9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8082557" y="3996500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 fill="norm" stroke="1" extrusionOk="0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42291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8332302" y="4432299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 fill="norm" stroke="1" extrusionOk="0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5174977" y="-2425700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 fill="norm" stroke="1" extrusionOk="0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812800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 fill="norm" stroke="1" extrusionOk="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 fill="norm" stroke="1" extrusionOk="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ight Triangle 2" hidden="0"/>
          <p:cNvSpPr/>
          <p:nvPr isPhoto="0" userDrawn="1"/>
        </p:nvSpPr>
        <p:spPr bwMode="auto">
          <a:xfrm flipH="1">
            <a:off x="7739742" y="2405743"/>
            <a:ext cx="4452257" cy="445225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8086178" y="1208315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 fill="norm" stroke="1" extrusionOk="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5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9193213" y="0"/>
            <a:ext cx="299878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6192837" y="0"/>
            <a:ext cx="2998787" cy="6858000"/>
          </a:xfrm>
          <a:prstGeom prst="rect">
            <a:avLst/>
          </a:prstGeom>
          <a:effectLst>
            <a:outerShdw blurRad="1270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9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0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7376165" y="-2567783"/>
            <a:ext cx="8097839" cy="8097838"/>
          </a:xfrm>
          <a:custGeom>
            <a:avLst/>
            <a:gdLst>
              <a:gd name="connsiteX0" fmla="*/ 5550972 w 8097839"/>
              <a:gd name="connsiteY0" fmla="*/ 0 h 8097838"/>
              <a:gd name="connsiteX1" fmla="*/ 7351879 w 8097839"/>
              <a:gd name="connsiteY1" fmla="*/ 745960 h 8097838"/>
              <a:gd name="connsiteX2" fmla="*/ 7351879 w 8097839"/>
              <a:gd name="connsiteY2" fmla="*/ 4347775 h 8097838"/>
              <a:gd name="connsiteX3" fmla="*/ 4347776 w 8097839"/>
              <a:gd name="connsiteY3" fmla="*/ 7351879 h 8097838"/>
              <a:gd name="connsiteX4" fmla="*/ 745961 w 8097839"/>
              <a:gd name="connsiteY4" fmla="*/ 7351879 h 8097838"/>
              <a:gd name="connsiteX5" fmla="*/ 745961 w 8097839"/>
              <a:gd name="connsiteY5" fmla="*/ 3750063 h 8097838"/>
              <a:gd name="connsiteX6" fmla="*/ 3750064 w 8097839"/>
              <a:gd name="connsiteY6" fmla="*/ 745960 h 8097838"/>
              <a:gd name="connsiteX7" fmla="*/ 5550972 w 8097839"/>
              <a:gd name="connsiteY7" fmla="*/ 0 h 80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7839" h="8097838" fill="norm" stroke="1" extrusionOk="0">
                <a:moveTo>
                  <a:pt x="5550972" y="0"/>
                </a:moveTo>
                <a:cubicBezTo>
                  <a:pt x="6202772" y="0"/>
                  <a:pt x="6854572" y="248653"/>
                  <a:pt x="7351879" y="745960"/>
                </a:cubicBezTo>
                <a:cubicBezTo>
                  <a:pt x="8346493" y="1740573"/>
                  <a:pt x="8346493" y="3353161"/>
                  <a:pt x="7351879" y="4347775"/>
                </a:cubicBezTo>
                <a:lnTo>
                  <a:pt x="4347776" y="7351879"/>
                </a:lnTo>
                <a:cubicBezTo>
                  <a:pt x="3353162" y="8346492"/>
                  <a:pt x="1740574" y="8346492"/>
                  <a:pt x="745961" y="7351879"/>
                </a:cubicBezTo>
                <a:cubicBezTo>
                  <a:pt x="-248653" y="6357265"/>
                  <a:pt x="-248653" y="4744677"/>
                  <a:pt x="745961" y="3750063"/>
                </a:cubicBezTo>
                <a:lnTo>
                  <a:pt x="3750064" y="745960"/>
                </a:lnTo>
                <a:cubicBezTo>
                  <a:pt x="4247371" y="248653"/>
                  <a:pt x="4899172" y="0"/>
                  <a:pt x="5550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-1739900" y="1092200"/>
            <a:ext cx="6248400" cy="46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2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3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421625" y="0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 fill="norm" stroke="1" extrusionOk="0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 hidden="0"/>
          <p:cNvSpPr/>
          <p:nvPr isPhoto="0" userDrawn="1"/>
        </p:nvSpPr>
        <p:spPr bwMode="auto">
          <a:xfrm>
            <a:off x="209862" y="2188564"/>
            <a:ext cx="779489" cy="26982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8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9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0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2194747" y="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Picture Placeholder 4" hidden="0"/>
          <p:cNvSpPr>
            <a:spLocks noGrp="1"/>
          </p:cNvSpPr>
          <p:nvPr isPhoto="0" userDrawn="0">
            <p:ph type="pic" sz="quarter" idx="11" hasCustomPrompt="0"/>
          </p:nvPr>
        </p:nvSpPr>
        <p:spPr bwMode="auto">
          <a:xfrm>
            <a:off x="4859448" y="342900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18" hidden="0"/>
          <p:cNvSpPr>
            <a:spLocks noGrp="1"/>
          </p:cNvSpPr>
          <p:nvPr isPhoto="0" userDrawn="0">
            <p:ph type="pic" sz="quarter" idx="19" hasCustomPrompt="1"/>
          </p:nvPr>
        </p:nvSpPr>
        <p:spPr bwMode="auto">
          <a:xfrm>
            <a:off x="1205696" y="3745234"/>
            <a:ext cx="9856808" cy="558824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 fill="norm" stroke="1" extrusionOk="0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  <a:effectLst>
            <a:outerShdw blurRad="495300" dist="38100" dir="5400000" rotWithShape="0" algn="t">
              <a:schemeClr val="tx1">
                <a:lumMod val="95000"/>
                <a:lumOff val="5000"/>
                <a:alpha val="37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Drag your image here/click on picture icon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3880195" y="0"/>
            <a:ext cx="13052532" cy="6858000"/>
          </a:xfrm>
          <a:custGeom>
            <a:avLst/>
            <a:gdLst>
              <a:gd name="connsiteX0" fmla="*/ 6901685 w 13052533"/>
              <a:gd name="connsiteY0" fmla="*/ 0 h 6858000"/>
              <a:gd name="connsiteX1" fmla="*/ 13052533 w 13052533"/>
              <a:gd name="connsiteY1" fmla="*/ 0 h 6858000"/>
              <a:gd name="connsiteX2" fmla="*/ 6150849 w 13052533"/>
              <a:gd name="connsiteY2" fmla="*/ 6858000 h 6858000"/>
              <a:gd name="connsiteX3" fmla="*/ 0 w 13052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2533" h="6858000" fill="norm" stroke="1" extrusionOk="0">
                <a:moveTo>
                  <a:pt x="6901685" y="0"/>
                </a:moveTo>
                <a:lnTo>
                  <a:pt x="13052533" y="0"/>
                </a:lnTo>
                <a:lnTo>
                  <a:pt x="61508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9" name="TextBox 8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7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icture Placeholder 9" hidden="0"/>
          <p:cNvSpPr>
            <a:spLocks noGrp="1"/>
          </p:cNvSpPr>
          <p:nvPr isPhoto="0" userDrawn="0">
            <p:ph type="pic" sz="quarter" idx="12" hasCustomPrompt="0"/>
          </p:nvPr>
        </p:nvSpPr>
        <p:spPr bwMode="auto"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 fill="norm" stroke="1" extrusionOk="0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Picture Placeholder 9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 fill="norm" stroke="1" extrusionOk="0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rotWithShape="0" algn="bl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Picture Placeholder 9" hidden="0"/>
          <p:cNvSpPr>
            <a:spLocks noGrp="1"/>
          </p:cNvSpPr>
          <p:nvPr isPhoto="0" userDrawn="0">
            <p:ph type="pic" sz="quarter" idx="14" hasCustomPrompt="0"/>
          </p:nvPr>
        </p:nvSpPr>
        <p:spPr bwMode="auto"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 fill="norm" stroke="1" extrusionOk="0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rotWithShape="0" algn="bl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Text Placeholder 2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1084267" y="856571"/>
            <a:ext cx="5178087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HelveticaNeue medium"/>
              </a:defRPr>
            </a:lvl1pPr>
          </a:lstStyle>
          <a:p>
            <a:pPr lvl="0">
              <a:defRPr/>
            </a:pPr>
            <a:endParaRPr lang="id-ID"/>
          </a:p>
        </p:txBody>
      </p:sp>
      <p:sp>
        <p:nvSpPr>
          <p:cNvPr id="8" name="TextBox 7" hidden="0"/>
          <p:cNvSpPr txBox="1"/>
          <p:nvPr isPhoto="0" userDrawn="1"/>
        </p:nvSpPr>
        <p:spPr bwMode="auto"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HelveticaNeue light"/>
              </a:rPr>
              <a:t>Creative title here</a:t>
            </a:r>
            <a:endParaRPr lang="id-ID" sz="1400">
              <a:solidFill>
                <a:schemeClr val="bg1">
                  <a:lumMod val="65000"/>
                </a:schemeClr>
              </a:solidFill>
              <a:latin typeface="HelveticaNeue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>
            <a:lumMod val="85000"/>
            <a:lumOff val="15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Freeform: Shape 41" hidden="0"/>
          <p:cNvSpPr/>
          <p:nvPr isPhoto="0" userDrawn="1"/>
        </p:nvSpPr>
        <p:spPr bwMode="auto"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 fill="norm" stroke="1" extrusionOk="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Rectangle: Rounded Corners 1" hidden="0"/>
          <p:cNvSpPr/>
          <p:nvPr isPhoto="0" userDrawn="1"/>
        </p:nvSpPr>
        <p:spPr bwMode="auto"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" name="Rectangle: Rounded Corners 2" hidden="0"/>
          <p:cNvSpPr/>
          <p:nvPr isPhoto="0" userDrawn="1"/>
        </p:nvSpPr>
        <p:spPr bwMode="auto">
          <a:xfrm rot="2700000">
            <a:off x="11562152" y="-3645269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: Rounded Corners 3" hidden="0"/>
          <p:cNvSpPr/>
          <p:nvPr isPhoto="0" userDrawn="1"/>
        </p:nvSpPr>
        <p:spPr bwMode="auto"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: Rounded Corners 4" hidden="0"/>
          <p:cNvSpPr/>
          <p:nvPr isPhoto="0" userDrawn="1"/>
        </p:nvSpPr>
        <p:spPr bwMode="auto"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6" name="Group 5" hidden="0"/>
          <p:cNvGrpSpPr/>
          <p:nvPr isPhoto="0" userDrawn="1"/>
        </p:nvGrpSpPr>
        <p:grpSpPr bwMode="auto"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7" name="Oval 6" hidden="0"/>
            <p:cNvSpPr/>
            <p:nvPr isPhoto="0" userDrawn="0"/>
          </p:nvSpPr>
          <p:spPr bwMode="auto"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 hidden="0"/>
            <p:cNvSpPr/>
            <p:nvPr isPhoto="0" userDrawn="0"/>
          </p:nvSpPr>
          <p:spPr bwMode="auto"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</p:grpSp>
      <p:grpSp>
        <p:nvGrpSpPr>
          <p:cNvPr id="9" name="Group 8" hidden="0"/>
          <p:cNvGrpSpPr/>
          <p:nvPr isPhoto="0" userDrawn="1"/>
        </p:nvGrpSpPr>
        <p:grpSpPr bwMode="auto">
          <a:xfrm>
            <a:off x="6287839" y="389917"/>
            <a:ext cx="6096503" cy="56431"/>
            <a:chOff x="2110637" y="95339"/>
            <a:chExt cx="6096503" cy="5643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Rectangle: Rounded Corners 9" hidden="0"/>
            <p:cNvSpPr/>
            <p:nvPr isPhoto="0" userDrawn="0"/>
          </p:nvSpPr>
          <p:spPr bwMode="auto">
            <a:xfrm rot="2700000" flipH="1">
              <a:off x="4686827" y="-2480852"/>
              <a:ext cx="56431" cy="5208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Rectangle: Rounded Corners 10" hidden="0"/>
            <p:cNvSpPr/>
            <p:nvPr isPhoto="0" userDrawn="0"/>
          </p:nvSpPr>
          <p:spPr bwMode="auto">
            <a:xfrm rot="2700000" flipH="1">
              <a:off x="4908750" y="-2480852"/>
              <a:ext cx="56431" cy="5208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Rectangle: Rounded Corners 11" hidden="0"/>
            <p:cNvSpPr/>
            <p:nvPr isPhoto="0" userDrawn="0"/>
          </p:nvSpPr>
          <p:spPr bwMode="auto">
            <a:xfrm rot="2700000" flipH="1">
              <a:off x="5130673" y="-2480852"/>
              <a:ext cx="56431" cy="5208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3" name="Rectangle: Rounded Corners 12" hidden="0"/>
            <p:cNvSpPr/>
            <p:nvPr isPhoto="0" userDrawn="0"/>
          </p:nvSpPr>
          <p:spPr bwMode="auto">
            <a:xfrm rot="2700000" flipH="1">
              <a:off x="5352596" y="-2480852"/>
              <a:ext cx="56431" cy="5208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Rectangle: Rounded Corners 13" hidden="0"/>
            <p:cNvSpPr/>
            <p:nvPr isPhoto="0" userDrawn="0"/>
          </p:nvSpPr>
          <p:spPr bwMode="auto">
            <a:xfrm rot="2700000" flipH="1">
              <a:off x="5574518" y="-2480852"/>
              <a:ext cx="56431" cy="5208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</p:grpSp>
      <p:grpSp>
        <p:nvGrpSpPr>
          <p:cNvPr id="15" name="Group 14" hidden="0"/>
          <p:cNvGrpSpPr/>
          <p:nvPr isPhoto="0" userDrawn="1"/>
        </p:nvGrpSpPr>
        <p:grpSpPr bwMode="auto">
          <a:xfrm>
            <a:off x="1407475" y="6364769"/>
            <a:ext cx="2199525" cy="261610"/>
            <a:chOff x="242614" y="6328854"/>
            <a:chExt cx="2199525" cy="261610"/>
          </a:xfrm>
        </p:grpSpPr>
        <p:sp>
          <p:nvSpPr>
            <p:cNvPr id="16" name="Freeform 62" hidden="0"/>
            <p:cNvSpPr>
              <a:spLocks noEditPoints="1"/>
            </p:cNvSpPr>
            <p:nvPr isPhoto="0" userDrawn="0"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 fill="norm" stroke="1" extrusionOk="0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bg1">
                    <a:lumMod val="75000"/>
                  </a:schemeClr>
                </a:solidFill>
                <a:latin typeface="HelveticaNeue light"/>
              </a:endParaRPr>
            </a:p>
          </p:txBody>
        </p:sp>
        <p:sp>
          <p:nvSpPr>
            <p:cNvPr id="17" name="TextBox 16" hidden="0"/>
            <p:cNvSpPr txBox="1"/>
            <p:nvPr isPhoto="0" userDrawn="0"/>
          </p:nvSpPr>
          <p:spPr bwMode="auto">
            <a:xfrm>
              <a:off x="316236" y="6328854"/>
              <a:ext cx="21259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light"/>
                  <a:cs typeface="Segoe UI"/>
                </a:rPr>
                <a:t>2017arouse.All Rights Reserved</a:t>
              </a:r>
              <a:endParaRPr lang="id-ID" sz="1100" b="0">
                <a:solidFill>
                  <a:schemeClr val="tx1">
                    <a:lumMod val="65000"/>
                    <a:lumOff val="35000"/>
                  </a:schemeClr>
                </a:solidFill>
                <a:latin typeface="HelveticaNeue light"/>
                <a:cs typeface="Segoe UI"/>
              </a:endParaRPr>
            </a:p>
          </p:txBody>
        </p:sp>
      </p:grpSp>
      <p:sp>
        <p:nvSpPr>
          <p:cNvPr id="18" name="TextBox 17" hidden="0"/>
          <p:cNvSpPr txBox="1"/>
          <p:nvPr isPhoto="0" userDrawn="1"/>
        </p:nvSpPr>
        <p:spPr bwMode="auto">
          <a:xfrm rot="16199999">
            <a:off x="-797773" y="3313584"/>
            <a:ext cx="2643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900" strike="noStrike" spc="600">
                <a:solidFill>
                  <a:schemeClr val="tx1">
                    <a:lumMod val="65000"/>
                    <a:lumOff val="35000"/>
                  </a:schemeClr>
                </a:solidFill>
                <a:latin typeface="Aller"/>
                <a:cs typeface="Segoe UI Light"/>
              </a:rPr>
              <a:t>WWW.WEBSITE.COM</a:t>
            </a:r>
            <a:endParaRPr/>
          </a:p>
        </p:txBody>
      </p:sp>
      <p:sp>
        <p:nvSpPr>
          <p:cNvPr id="19" name="Rectangle: Rounded Corners 18" hidden="0"/>
          <p:cNvSpPr/>
          <p:nvPr isPhoto="0" userDrawn="1"/>
        </p:nvSpPr>
        <p:spPr bwMode="auto"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TextBox 19" hidden="0"/>
          <p:cNvSpPr txBox="1"/>
          <p:nvPr isPhoto="0" userDrawn="1"/>
        </p:nvSpPr>
        <p:spPr bwMode="auto">
          <a:xfrm>
            <a:off x="-354267" y="5803941"/>
            <a:ext cx="17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260E2A6B-A809-4840-BF14-8648BC0BDF87}" type="slidenum">
              <a:rPr lang="id-ID" sz="5400" b="1" i="1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  <a:ea typeface="Liberation Sans"/>
                <a:cs typeface="Segoe UI"/>
              </a:rPr>
              <a:t/>
            </a:fld>
            <a:endParaRPr lang="id-ID" sz="11500" b="1" i="1">
              <a:solidFill>
                <a:schemeClr val="tx1">
                  <a:lumMod val="85000"/>
                  <a:lumOff val="15000"/>
                </a:schemeClr>
              </a:solidFill>
              <a:latin typeface="Gotham Bold"/>
              <a:ea typeface="Liberation Sans"/>
              <a:cs typeface="Segoe UI"/>
            </a:endParaRPr>
          </a:p>
        </p:txBody>
      </p:sp>
      <p:sp>
        <p:nvSpPr>
          <p:cNvPr id="21" name="Rectangle: Rounded Corners 20" hidden="0"/>
          <p:cNvSpPr/>
          <p:nvPr isPhoto="0" userDrawn="1"/>
        </p:nvSpPr>
        <p:spPr bwMode="auto"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Rectangle: Rounded Corners 21" hidden="0"/>
          <p:cNvSpPr/>
          <p:nvPr isPhoto="0" userDrawn="1"/>
        </p:nvSpPr>
        <p:spPr bwMode="auto"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Rectangle: Rounded Corners 22" hidden="0"/>
          <p:cNvSpPr/>
          <p:nvPr isPhoto="0" userDrawn="1"/>
        </p:nvSpPr>
        <p:spPr bwMode="auto"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Rectangle: Rounded Corners 23" hidden="0"/>
          <p:cNvSpPr/>
          <p:nvPr isPhoto="0" userDrawn="1"/>
        </p:nvSpPr>
        <p:spPr bwMode="auto"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Rectangle: Rounded Corners 24" hidden="0"/>
          <p:cNvSpPr/>
          <p:nvPr isPhoto="0" userDrawn="1"/>
        </p:nvSpPr>
        <p:spPr bwMode="auto"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Rectangle: Rounded Corners 25" hidden="0"/>
          <p:cNvSpPr/>
          <p:nvPr isPhoto="0" userDrawn="1"/>
        </p:nvSpPr>
        <p:spPr bwMode="auto">
          <a:xfrm rot="2700000">
            <a:off x="7552981" y="-744033"/>
            <a:ext cx="350765" cy="167056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29" name="Group 28" hidden="0"/>
          <p:cNvGrpSpPr/>
          <p:nvPr isPhoto="0" userDrawn="1"/>
        </p:nvGrpSpPr>
        <p:grpSpPr bwMode="auto">
          <a:xfrm>
            <a:off x="10937613" y="6363102"/>
            <a:ext cx="1023708" cy="314016"/>
            <a:chOff x="10513920" y="6272665"/>
            <a:chExt cx="1453380" cy="445816"/>
          </a:xfrm>
        </p:grpSpPr>
        <p:sp>
          <p:nvSpPr>
            <p:cNvPr id="28" name="Rectangle: Rounded Corners 27" hidden="0"/>
            <p:cNvSpPr/>
            <p:nvPr isPhoto="0" userDrawn="1"/>
          </p:nvSpPr>
          <p:spPr bwMode="auto">
            <a:xfrm>
              <a:off x="10513920" y="6272665"/>
              <a:ext cx="1453380" cy="4458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grpSp>
          <p:nvGrpSpPr>
            <p:cNvPr id="34" name="Group 33" hidden="0"/>
            <p:cNvGrpSpPr/>
            <p:nvPr isPhoto="0" userDrawn="1"/>
          </p:nvGrpSpPr>
          <p:grpSpPr bwMode="auto">
            <a:xfrm>
              <a:off x="10817615" y="6396779"/>
              <a:ext cx="909520" cy="197589"/>
              <a:chOff x="9475619" y="5793834"/>
              <a:chExt cx="648944" cy="140980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74" hidden="0"/>
              <p:cNvSpPr>
                <a:spLocks noChangeArrowheads="1"/>
              </p:cNvSpPr>
              <p:nvPr isPhoto="0" userDrawn="1"/>
            </p:nvSpPr>
            <p:spPr bwMode="auto">
              <a:xfrm>
                <a:off x="9987197" y="5796545"/>
                <a:ext cx="137366" cy="13555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 fill="norm" stroke="1" extrusionOk="0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75" hidden="0"/>
              <p:cNvSpPr>
                <a:spLocks noChangeArrowheads="1"/>
              </p:cNvSpPr>
              <p:nvPr isPhoto="0" userDrawn="1"/>
            </p:nvSpPr>
            <p:spPr bwMode="auto">
              <a:xfrm>
                <a:off x="9475619" y="5793834"/>
                <a:ext cx="75912" cy="14098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 fill="norm" stroke="1" extrusionOk="0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85" hidden="0"/>
              <p:cNvSpPr>
                <a:spLocks noChangeArrowheads="1"/>
              </p:cNvSpPr>
              <p:nvPr isPhoto="0" userDrawn="1"/>
            </p:nvSpPr>
            <p:spPr bwMode="auto">
              <a:xfrm>
                <a:off x="9697970" y="5806938"/>
                <a:ext cx="142788" cy="11477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 fill="norm" stroke="1" extrusionOk="0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38" name="Rectangle: Rounded Corners 37" hidden="0"/>
          <p:cNvSpPr/>
          <p:nvPr isPhoto="0" userDrawn="1"/>
        </p:nvSpPr>
        <p:spPr bwMode="auto"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6" name="Rectangle: Rounded Corners 45" hidden="0"/>
          <p:cNvSpPr/>
          <p:nvPr isPhoto="0" userDrawn="1"/>
        </p:nvSpPr>
        <p:spPr bwMode="auto"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7" name="Rectangle: Rounded Corners 46" hidden="0"/>
          <p:cNvSpPr/>
          <p:nvPr isPhoto="0" userDrawn="1"/>
        </p:nvSpPr>
        <p:spPr bwMode="auto"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png"/><Relationship Id="rId3" Type="http://schemas.openxmlformats.org/officeDocument/2006/relationships/hyperlink" Target="https://www.inpearls.ru/author/jean-paul+sartre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tial Circle 3" hidden="0"/>
          <p:cNvSpPr/>
          <p:nvPr isPhoto="0" userDrawn="0"/>
        </p:nvSpPr>
        <p:spPr bwMode="auto">
          <a:xfrm flipH="1">
            <a:off x="6490840" y="931606"/>
            <a:ext cx="4994788" cy="4994788"/>
          </a:xfrm>
          <a:prstGeom prst="pie">
            <a:avLst>
              <a:gd name="adj1" fmla="val 5380113"/>
              <a:gd name="adj2" fmla="val 162007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1253602" y="5391919"/>
            <a:ext cx="5098677" cy="106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«Я всегда могу выбрать, но я должен знать, что даже в том случае, если я ничего не выбираю, я тем самым все-таки делаю выбор» - Жан-Поль Сартр</a:t>
            </a:r>
            <a:br>
              <a:rPr lang="ru-RU" sz="1400">
                <a:solidFill>
                  <a:schemeClr val="bg1"/>
                </a:solidFill>
              </a:rPr>
            </a:br>
            <a:endParaRPr lang="en-US" sz="1100" i="1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  <p:sp>
        <p:nvSpPr>
          <p:cNvPr id="10" name="Rectangle: Rounded Corners 9" hidden="0"/>
          <p:cNvSpPr/>
          <p:nvPr isPhoto="0" userDrawn="0"/>
        </p:nvSpPr>
        <p:spPr bwMode="auto">
          <a:xfrm>
            <a:off x="1559640" y="3525274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ectangle 10" hidden="0"/>
          <p:cNvSpPr/>
          <p:nvPr isPhoto="0" userDrawn="0"/>
        </p:nvSpPr>
        <p:spPr bwMode="auto">
          <a:xfrm>
            <a:off x="684632" y="1627136"/>
            <a:ext cx="5098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HelveticaNeue medium"/>
                <a:cs typeface="Segoe UI"/>
              </a:rPr>
              <a:t>Жан-Поль Сартр  «Экзистенциальная философия»</a:t>
            </a:r>
            <a:endParaRPr lang="en-US" sz="3600">
              <a:solidFill>
                <a:schemeClr val="bg1"/>
              </a:solidFill>
              <a:latin typeface="HelveticaNeue medium"/>
              <a:cs typeface="Segoe UI"/>
            </a:endParaRPr>
          </a:p>
        </p:txBody>
      </p:sp>
      <p:grpSp>
        <p:nvGrpSpPr>
          <p:cNvPr id="2" name="Group 1" hidden="0"/>
          <p:cNvGrpSpPr/>
          <p:nvPr isPhoto="0" userDrawn="0"/>
        </p:nvGrpSpPr>
        <p:grpSpPr bwMode="auto">
          <a:xfrm>
            <a:off x="9366309" y="2001900"/>
            <a:ext cx="1159250" cy="2854200"/>
            <a:chOff x="9366309" y="2001900"/>
            <a:chExt cx="1159250" cy="2854200"/>
          </a:xfrm>
        </p:grpSpPr>
        <p:sp>
          <p:nvSpPr>
            <p:cNvPr id="32" name="Rectangle 31" hidden="0"/>
            <p:cNvSpPr/>
            <p:nvPr isPhoto="0" userDrawn="0"/>
          </p:nvSpPr>
          <p:spPr bwMode="auto">
            <a:xfrm>
              <a:off x="9366309" y="2700224"/>
              <a:ext cx="738664" cy="2155876"/>
            </a:xfrm>
            <a:prstGeom prst="rect">
              <a:avLst/>
            </a:prstGeom>
            <a:grpFill/>
          </p:spPr>
          <p:txBody>
            <a:bodyPr vert="vert270" wrap="square"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chemeClr val="bg1">
                      <a:alpha val="35000"/>
                    </a:schemeClr>
                  </a:solidFill>
                  <a:latin typeface="HelveticaNeue medium"/>
                  <a:cs typeface="Segoe UI"/>
                </a:rPr>
                <a:t>Fashion </a:t>
              </a:r>
              <a:endParaRPr/>
            </a:p>
          </p:txBody>
        </p:sp>
        <p:sp>
          <p:nvSpPr>
            <p:cNvPr id="33" name="Rectangle 32" hidden="0"/>
            <p:cNvSpPr/>
            <p:nvPr isPhoto="0" userDrawn="0"/>
          </p:nvSpPr>
          <p:spPr bwMode="auto">
            <a:xfrm>
              <a:off x="9786895" y="2001900"/>
              <a:ext cx="738664" cy="1657661"/>
            </a:xfrm>
            <a:prstGeom prst="rect">
              <a:avLst/>
            </a:prstGeom>
            <a:grpFill/>
          </p:spPr>
          <p:txBody>
            <a:bodyPr vert="vert270" wrap="square"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chemeClr val="bg1">
                      <a:alpha val="35000"/>
                    </a:schemeClr>
                  </a:solidFill>
                  <a:latin typeface="HelveticaNeue medium"/>
                  <a:cs typeface="Segoe UI"/>
                </a:rPr>
                <a:t>Stylish</a:t>
              </a:r>
              <a:endParaRPr/>
            </a:p>
          </p:txBody>
        </p:sp>
      </p:grpSp>
      <p:pic>
        <p:nvPicPr>
          <p:cNvPr id="6" name="Рисунок 5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0" t="16667" r="0" b="16667"/>
          <a:stretch/>
        </p:blipFill>
        <p:spPr bwMode="auto">
          <a:prstGeom prst="rect">
            <a:avLst/>
          </a:prstGeom>
        </p:spPr>
      </p:pic>
      <p:pic>
        <p:nvPicPr>
          <p:cNvPr id="2047910468" name="Рисунок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787140" y="285505"/>
            <a:ext cx="6375399" cy="5968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21" hidden="0"/>
          <p:cNvSpPr/>
          <p:nvPr isPhoto="0" userDrawn="0"/>
        </p:nvSpPr>
        <p:spPr bwMode="auto">
          <a:xfrm>
            <a:off x="523351" y="403823"/>
            <a:ext cx="287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HelveticaNeue medium"/>
                <a:cs typeface="Segoe UI"/>
              </a:rPr>
              <a:t>Заключение</a:t>
            </a:r>
            <a:endParaRPr lang="en-US" sz="3600">
              <a:solidFill>
                <a:schemeClr val="bg1"/>
              </a:solidFill>
              <a:latin typeface="HelveticaNeue medium"/>
              <a:cs typeface="Segoe UI"/>
            </a:endParaRPr>
          </a:p>
        </p:txBody>
      </p:sp>
      <p:sp>
        <p:nvSpPr>
          <p:cNvPr id="23" name="Text Placeholder 4" hidden="0"/>
          <p:cNvSpPr txBox="1"/>
          <p:nvPr isPhoto="0" userDrawn="0"/>
        </p:nvSpPr>
        <p:spPr bwMode="auto">
          <a:xfrm>
            <a:off x="109518" y="1192734"/>
            <a:ext cx="6166591" cy="4472531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F8F8F8"/>
                </a:solidFill>
              </a:rPr>
              <a:t>Сартр при жизни не имел амбиций литератора или философа. «Мои сочинения неудачны, - пишет он.-« Я не сказал ни всего, что хотел, ни так, как я этого хотел. Думаю, будущее опровергнет многие мои суждения; надеюсь, некоторые из них выдержат испытание, но во всяком случае История не спеша движется к пониманию человека человеком...»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F8F8F8"/>
                </a:solidFill>
              </a:rPr>
              <a:t>Однако, философское и литературное наследие, оставленное им, сложно переоценить. Отголоски его слов мощно звучат в современной культуре: «Твоя жизнь в твоих руках!», «Будь собой», «Люди способны понять друг друга», «Нет угнетателям!», «Нет ничего важнее свободы». Философ Хайдеггер считал его скорее писателем, чем философом, а вот писатель Набоков, напротив, скорее философом, нежели писателем. Но как бы то ни было, своей активной жизнью и твердостью принципов Сартр представляет настоящего экзистенциалиста- творца собственной судьбы, борца за общее дело. Своей жизнью он утвердил достойный пример для человечества.</a:t>
            </a:r>
            <a:endParaRPr/>
          </a:p>
        </p:txBody>
      </p:sp>
      <p:pic>
        <p:nvPicPr>
          <p:cNvPr id="6150" name="Picture 6" descr="https://phonoteka.org/uploads/posts/2021-05/1622273081_16-phonoteka_org-p-filosofskie-arti-krasivo-16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276109" y="1050155"/>
            <a:ext cx="5749637" cy="41425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1">
            <a:off x="3244594" y="2233186"/>
            <a:ext cx="7489486" cy="4163231"/>
          </a:xfrm>
          <a:prstGeom prst="rect">
            <a:avLst/>
          </a:prstGeom>
        </p:spPr>
      </p:pic>
      <p:sp>
        <p:nvSpPr>
          <p:cNvPr id="22" name="Text Placeholder 21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xfrm>
            <a:off x="1236663" y="999727"/>
            <a:ext cx="5496646" cy="1571625"/>
          </a:xfrm>
        </p:spPr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 lang="id-ID"/>
          </a:p>
        </p:txBody>
      </p:sp>
      <p:pic>
        <p:nvPicPr>
          <p:cNvPr id="6" name="Рисунок 5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3"/>
          <a:srcRect l="9062" t="0" r="9061" b="0"/>
          <a:stretch/>
        </p:blipFill>
        <p:spPr bwMode="auto">
          <a:xfrm>
            <a:off x="4919808" y="1337893"/>
            <a:ext cx="4352925" cy="5316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Box 10" hidden="0"/>
          <p:cNvSpPr txBox="1"/>
          <p:nvPr isPhoto="0" userDrawn="0"/>
        </p:nvSpPr>
        <p:spPr bwMode="auto">
          <a:xfrm>
            <a:off x="871536" y="1270188"/>
            <a:ext cx="7115608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Жан-Поль Шарль </a:t>
            </a:r>
            <a:r>
              <a:rPr lang="ru-RU">
                <a:solidFill>
                  <a:schemeClr val="bg1"/>
                </a:solidFill>
              </a:rPr>
              <a:t>Эма́р</a:t>
            </a:r>
            <a:r>
              <a:rPr lang="ru-RU">
                <a:solidFill>
                  <a:schemeClr val="bg1"/>
                </a:solidFill>
              </a:rPr>
              <a:t> Сартр  ( 21 июня 1905 — 15 апреля 1980) - французский философ, представитель атеистического экзистенциализма, писатель,  драматург и эссеист, педагог. Лауреат Нобелевской премии по литературе 1964 года, от которой отказался. Жан-Поль Сартр, писатель, драматург и философ-экзистенциалист, Сартр был сыном французского офицера военно-морского флота, который умер через год после рождения мальчика.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Сартра воспитала его мать Анна-Мария Швейцер. У Сартра, тихого некрасивого ребенка, в детстве практически не было друзей. Он жил в мире своих фантазий. 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В характере Сартра выработались настойчивость и упорство.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Когда он поступил в высшее учебное заведение, Сартр полностью вышел из-под влияния своей матери и ее родителей и отказался от их буржуазного образа жизни.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После окончания учебы Сартр стал учителем, твёрдо придерживаясь левых убеждений.  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Жан-Поль Сартр умер в 1980 году, и в последний путь его провожали 50 000 человек.</a:t>
            </a:r>
            <a:endParaRPr lang="id-ID">
              <a:solidFill>
                <a:schemeClr val="bg1"/>
              </a:solidFill>
              <a:latin typeface="Arcon Rounded-"/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3905250" y="3282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Биография «кратко»</a:t>
            </a:r>
            <a:endParaRPr/>
          </a:p>
        </p:txBody>
      </p:sp>
      <p:pic>
        <p:nvPicPr>
          <p:cNvPr id="1026" name="Picture 2" descr="https://xn--b1adcclonnbcbgxhh1f1e.xn--p1ai/800/600/https/pbs.twimg.com/media/DDAVc03XsAAc_1Q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8419306" y="1270188"/>
            <a:ext cx="3163887" cy="44725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 hidden="0"/>
          <p:cNvSpPr/>
          <p:nvPr isPhoto="0" userDrawn="0"/>
        </p:nvSpPr>
        <p:spPr bwMode="auto">
          <a:xfrm>
            <a:off x="8182630" y="1894553"/>
            <a:ext cx="3742263" cy="305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>
                <a:solidFill>
                  <a:schemeClr val="bg1"/>
                </a:solidFill>
              </a:rPr>
              <a:t>Посылка, от которой отталкивается Сартр, состоит в том, что существование предшествует сущности. То есть человек рождается, а уже затем его сущностью становится все то, что он нарабатывает в течение жизни. Из этой посылки следует несколько далеко идущих выводов.</a:t>
            </a:r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  <p:sp>
        <p:nvSpPr>
          <p:cNvPr id="12" name="Rectangle 11" hidden="0"/>
          <p:cNvSpPr/>
          <p:nvPr isPhoto="0" userDrawn="0"/>
        </p:nvSpPr>
        <p:spPr bwMode="auto">
          <a:xfrm>
            <a:off x="749299" y="2274838"/>
            <a:ext cx="3185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HelveticaNeue medium"/>
                <a:cs typeface="Segoe UI"/>
              </a:rPr>
              <a:t>Философская идея</a:t>
            </a:r>
            <a:endParaRPr lang="en-US" sz="3600">
              <a:solidFill>
                <a:schemeClr val="bg1"/>
              </a:solidFill>
              <a:latin typeface="HelveticaNeue medium"/>
              <a:cs typeface="Segoe UI"/>
            </a:endParaRPr>
          </a:p>
        </p:txBody>
      </p:sp>
      <p:grpSp>
        <p:nvGrpSpPr>
          <p:cNvPr id="2" name="Group 1" hidden="0"/>
          <p:cNvGrpSpPr/>
          <p:nvPr isPhoto="0" userDrawn="0"/>
        </p:nvGrpSpPr>
        <p:grpSpPr bwMode="auto">
          <a:xfrm>
            <a:off x="5208815" y="2541816"/>
            <a:ext cx="1774370" cy="1774367"/>
            <a:chOff x="5208815" y="2541816"/>
            <a:chExt cx="1774370" cy="1774367"/>
          </a:xfrm>
        </p:grpSpPr>
        <p:sp>
          <p:nvSpPr>
            <p:cNvPr id="7" name="Oval 6" hidden="0"/>
            <p:cNvSpPr/>
            <p:nvPr isPhoto="0" userDrawn="0"/>
          </p:nvSpPr>
          <p:spPr bwMode="auto">
            <a:xfrm>
              <a:off x="5208815" y="2541816"/>
              <a:ext cx="1774370" cy="1774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rotWithShape="0" algn="ctr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/>
            </a:p>
          </p:txBody>
        </p:sp>
        <p:grpSp>
          <p:nvGrpSpPr>
            <p:cNvPr id="15" name="Group 14" hidden="0"/>
            <p:cNvGrpSpPr/>
            <p:nvPr isPhoto="0" userDrawn="0"/>
          </p:nvGrpSpPr>
          <p:grpSpPr bwMode="auto">
            <a:xfrm>
              <a:off x="5516881" y="3338440"/>
              <a:ext cx="1158238" cy="181120"/>
              <a:chOff x="3529470" y="3027655"/>
              <a:chExt cx="5133061" cy="802691"/>
            </a:xfrm>
          </p:grpSpPr>
          <p:sp>
            <p:nvSpPr>
              <p:cNvPr id="17" name="Freeform: Shape 16" hidden="0"/>
              <p:cNvSpPr/>
              <p:nvPr isPhoto="0" userDrawn="0"/>
            </p:nvSpPr>
            <p:spPr bwMode="auto">
              <a:xfrm>
                <a:off x="7480093" y="3040999"/>
                <a:ext cx="94968" cy="45748"/>
              </a:xfrm>
              <a:custGeom>
                <a:avLst/>
                <a:gdLst>
                  <a:gd name="connsiteX0" fmla="*/ 0 w 94968"/>
                  <a:gd name="connsiteY0" fmla="*/ 0 h 45748"/>
                  <a:gd name="connsiteX1" fmla="*/ 11379 w 94968"/>
                  <a:gd name="connsiteY1" fmla="*/ 1635 h 45748"/>
                  <a:gd name="connsiteX2" fmla="*/ 92930 w 94968"/>
                  <a:gd name="connsiteY2" fmla="*/ 43396 h 45748"/>
                  <a:gd name="connsiteX3" fmla="*/ 94968 w 94968"/>
                  <a:gd name="connsiteY3" fmla="*/ 45748 h 45748"/>
                  <a:gd name="connsiteX4" fmla="*/ 0 w 94968"/>
                  <a:gd name="connsiteY4" fmla="*/ 0 h 4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68" h="45748" fill="norm" stroke="1" extrusionOk="0">
                    <a:moveTo>
                      <a:pt x="0" y="0"/>
                    </a:moveTo>
                    <a:lnTo>
                      <a:pt x="11379" y="1635"/>
                    </a:lnTo>
                    <a:cubicBezTo>
                      <a:pt x="42341" y="11092"/>
                      <a:pt x="69525" y="25012"/>
                      <a:pt x="92930" y="43396"/>
                    </a:cubicBezTo>
                    <a:lnTo>
                      <a:pt x="94968" y="45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8" name="Freeform: Shape 17" hidden="0"/>
              <p:cNvSpPr/>
              <p:nvPr isPhoto="0" userDrawn="0"/>
            </p:nvSpPr>
            <p:spPr bwMode="auto">
              <a:xfrm>
                <a:off x="7991285" y="3361841"/>
                <a:ext cx="13034" cy="7571"/>
              </a:xfrm>
              <a:custGeom>
                <a:avLst/>
                <a:gdLst>
                  <a:gd name="connsiteX0" fmla="*/ 2909 w 13034"/>
                  <a:gd name="connsiteY0" fmla="*/ 0 h 7571"/>
                  <a:gd name="connsiteX1" fmla="*/ 13034 w 13034"/>
                  <a:gd name="connsiteY1" fmla="*/ 7571 h 7571"/>
                  <a:gd name="connsiteX2" fmla="*/ 0 w 13034"/>
                  <a:gd name="connsiteY2" fmla="*/ 7571 h 7571"/>
                  <a:gd name="connsiteX3" fmla="*/ 2909 w 13034"/>
                  <a:gd name="connsiteY3" fmla="*/ 0 h 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4" h="7571" fill="norm" stroke="1" extrusionOk="0">
                    <a:moveTo>
                      <a:pt x="2909" y="0"/>
                    </a:moveTo>
                    <a:lnTo>
                      <a:pt x="13034" y="7571"/>
                    </a:lnTo>
                    <a:lnTo>
                      <a:pt x="0" y="7571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grpSp>
            <p:nvGrpSpPr>
              <p:cNvPr id="19" name="Group 18" hidden="0"/>
              <p:cNvGrpSpPr/>
              <p:nvPr isPhoto="0" userDrawn="0"/>
            </p:nvGrpSpPr>
            <p:grpSpPr bwMode="auto">
              <a:xfrm>
                <a:off x="3570702" y="3039923"/>
                <a:ext cx="5051519" cy="763340"/>
                <a:chOff x="3570702" y="3039923"/>
                <a:chExt cx="5051519" cy="763340"/>
              </a:xfr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3000000" scaled="0"/>
              </a:gradFill>
            </p:grpSpPr>
            <p:sp>
              <p:nvSpPr>
                <p:cNvPr id="34" name="Freeform: Shape 33" hidden="0"/>
                <p:cNvSpPr/>
                <p:nvPr isPhoto="0" userDrawn="0"/>
              </p:nvSpPr>
              <p:spPr bwMode="auto">
                <a:xfrm>
                  <a:off x="4017850" y="3039923"/>
                  <a:ext cx="319569" cy="359613"/>
                </a:xfrm>
                <a:custGeom>
                  <a:avLst/>
                  <a:gdLst>
                    <a:gd name="connsiteX0" fmla="*/ 202145 w 319569"/>
                    <a:gd name="connsiteY0" fmla="*/ 0 h 359613"/>
                    <a:gd name="connsiteX1" fmla="*/ 319569 w 319569"/>
                    <a:gd name="connsiteY1" fmla="*/ 0 h 359613"/>
                    <a:gd name="connsiteX2" fmla="*/ 319569 w 319569"/>
                    <a:gd name="connsiteY2" fmla="*/ 264120 h 359613"/>
                    <a:gd name="connsiteX3" fmla="*/ 191869 w 319569"/>
                    <a:gd name="connsiteY3" fmla="*/ 359613 h 359613"/>
                    <a:gd name="connsiteX4" fmla="*/ 188350 w 319569"/>
                    <a:gd name="connsiteY4" fmla="*/ 329756 h 359613"/>
                    <a:gd name="connsiteX5" fmla="*/ 108600 w 319569"/>
                    <a:gd name="connsiteY5" fmla="*/ 186871 h 359613"/>
                    <a:gd name="connsiteX6" fmla="*/ 16945 w 319569"/>
                    <a:gd name="connsiteY6" fmla="*/ 125831 h 359613"/>
                    <a:gd name="connsiteX7" fmla="*/ 0 w 319569"/>
                    <a:gd name="connsiteY7" fmla="*/ 120646 h 359613"/>
                    <a:gd name="connsiteX8" fmla="*/ 103135 w 319569"/>
                    <a:gd name="connsiteY8" fmla="*/ 43523 h 359613"/>
                    <a:gd name="connsiteX9" fmla="*/ 143625 w 319569"/>
                    <a:gd name="connsiteY9" fmla="*/ 69063 h 359613"/>
                    <a:gd name="connsiteX10" fmla="*/ 202145 w 319569"/>
                    <a:gd name="connsiteY10" fmla="*/ 126187 h 359613"/>
                    <a:gd name="connsiteX11" fmla="*/ 202145 w 319569"/>
                    <a:gd name="connsiteY11" fmla="*/ 0 h 359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9569" h="359613" fill="norm" stroke="1" extrusionOk="0">
                      <a:moveTo>
                        <a:pt x="202145" y="0"/>
                      </a:moveTo>
                      <a:lnTo>
                        <a:pt x="319569" y="0"/>
                      </a:lnTo>
                      <a:lnTo>
                        <a:pt x="319569" y="264120"/>
                      </a:lnTo>
                      <a:lnTo>
                        <a:pt x="191869" y="359613"/>
                      </a:lnTo>
                      <a:lnTo>
                        <a:pt x="188350" y="329756"/>
                      </a:lnTo>
                      <a:cubicBezTo>
                        <a:pt x="176616" y="274673"/>
                        <a:pt x="150033" y="227044"/>
                        <a:pt x="108600" y="186871"/>
                      </a:cubicBezTo>
                      <a:cubicBezTo>
                        <a:pt x="80979" y="160089"/>
                        <a:pt x="50427" y="139743"/>
                        <a:pt x="16945" y="125831"/>
                      </a:cubicBezTo>
                      <a:lnTo>
                        <a:pt x="0" y="120646"/>
                      </a:lnTo>
                      <a:lnTo>
                        <a:pt x="103135" y="43523"/>
                      </a:lnTo>
                      <a:lnTo>
                        <a:pt x="143625" y="69063"/>
                      </a:lnTo>
                      <a:cubicBezTo>
                        <a:pt x="164912" y="85859"/>
                        <a:pt x="184419" y="104901"/>
                        <a:pt x="202145" y="126187"/>
                      </a:cubicBezTo>
                      <a:lnTo>
                        <a:pt x="2021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35" name="Freeform: Shape 34" hidden="0"/>
                <p:cNvSpPr/>
                <p:nvPr isPhoto="0" userDrawn="0"/>
              </p:nvSpPr>
              <p:spPr bwMode="auto">
                <a:xfrm>
                  <a:off x="4629035" y="3039923"/>
                  <a:ext cx="117424" cy="75950"/>
                </a:xfrm>
                <a:custGeom>
                  <a:avLst/>
                  <a:gdLst>
                    <a:gd name="connsiteX0" fmla="*/ 0 w 117424"/>
                    <a:gd name="connsiteY0" fmla="*/ 0 h 75950"/>
                    <a:gd name="connsiteX1" fmla="*/ 117424 w 117424"/>
                    <a:gd name="connsiteY1" fmla="*/ 0 h 75950"/>
                    <a:gd name="connsiteX2" fmla="*/ 117424 w 117424"/>
                    <a:gd name="connsiteY2" fmla="*/ 14452 h 75950"/>
                    <a:gd name="connsiteX3" fmla="*/ 39213 w 117424"/>
                    <a:gd name="connsiteY3" fmla="*/ 52128 h 75950"/>
                    <a:gd name="connsiteX4" fmla="*/ 0 w 117424"/>
                    <a:gd name="connsiteY4" fmla="*/ 75950 h 75950"/>
                    <a:gd name="connsiteX5" fmla="*/ 0 w 117424"/>
                    <a:gd name="connsiteY5" fmla="*/ 0 h 7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424" h="75950" fill="norm" stroke="1" extrusionOk="0">
                      <a:moveTo>
                        <a:pt x="0" y="0"/>
                      </a:moveTo>
                      <a:lnTo>
                        <a:pt x="117424" y="0"/>
                      </a:lnTo>
                      <a:lnTo>
                        <a:pt x="117424" y="14452"/>
                      </a:lnTo>
                      <a:lnTo>
                        <a:pt x="39213" y="52128"/>
                      </a:lnTo>
                      <a:lnTo>
                        <a:pt x="0" y="759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36" name="Freeform: Shape 35" hidden="0"/>
                <p:cNvSpPr/>
                <p:nvPr isPhoto="0" userDrawn="0"/>
              </p:nvSpPr>
              <p:spPr bwMode="auto">
                <a:xfrm>
                  <a:off x="7892842" y="3063541"/>
                  <a:ext cx="326261" cy="298300"/>
                </a:xfrm>
                <a:custGeom>
                  <a:avLst/>
                  <a:gdLst>
                    <a:gd name="connsiteX0" fmla="*/ 213876 w 326261"/>
                    <a:gd name="connsiteY0" fmla="*/ 0 h 298300"/>
                    <a:gd name="connsiteX1" fmla="*/ 326261 w 326261"/>
                    <a:gd name="connsiteY1" fmla="*/ 84040 h 298300"/>
                    <a:gd name="connsiteX2" fmla="*/ 319935 w 326261"/>
                    <a:gd name="connsiteY2" fmla="*/ 84654 h 298300"/>
                    <a:gd name="connsiteX3" fmla="*/ 192865 w 326261"/>
                    <a:gd name="connsiteY3" fmla="*/ 144851 h 298300"/>
                    <a:gd name="connsiteX4" fmla="*/ 132756 w 326261"/>
                    <a:gd name="connsiteY4" fmla="*/ 216571 h 298300"/>
                    <a:gd name="connsiteX5" fmla="*/ 101353 w 326261"/>
                    <a:gd name="connsiteY5" fmla="*/ 298300 h 298300"/>
                    <a:gd name="connsiteX6" fmla="*/ 0 w 326261"/>
                    <a:gd name="connsiteY6" fmla="*/ 222509 h 298300"/>
                    <a:gd name="connsiteX7" fmla="*/ 25418 w 326261"/>
                    <a:gd name="connsiteY7" fmla="*/ 162742 h 298300"/>
                    <a:gd name="connsiteX8" fmla="*/ 169132 w 326261"/>
                    <a:gd name="connsiteY8" fmla="*/ 19029 h 298300"/>
                    <a:gd name="connsiteX9" fmla="*/ 213876 w 326261"/>
                    <a:gd name="connsiteY9" fmla="*/ 0 h 29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6261" h="298300" fill="norm" stroke="1" extrusionOk="0">
                      <a:moveTo>
                        <a:pt x="213876" y="0"/>
                      </a:moveTo>
                      <a:lnTo>
                        <a:pt x="326261" y="84040"/>
                      </a:lnTo>
                      <a:lnTo>
                        <a:pt x="319935" y="84654"/>
                      </a:lnTo>
                      <a:cubicBezTo>
                        <a:pt x="271725" y="93321"/>
                        <a:pt x="229368" y="113386"/>
                        <a:pt x="192865" y="144851"/>
                      </a:cubicBezTo>
                      <a:cubicBezTo>
                        <a:pt x="168529" y="165828"/>
                        <a:pt x="148493" y="189734"/>
                        <a:pt x="132756" y="216571"/>
                      </a:cubicBezTo>
                      <a:lnTo>
                        <a:pt x="101353" y="298300"/>
                      </a:lnTo>
                      <a:lnTo>
                        <a:pt x="0" y="222509"/>
                      </a:lnTo>
                      <a:lnTo>
                        <a:pt x="25418" y="162742"/>
                      </a:lnTo>
                      <a:cubicBezTo>
                        <a:pt x="61152" y="102667"/>
                        <a:pt x="109056" y="54762"/>
                        <a:pt x="169132" y="19029"/>
                      </a:cubicBezTo>
                      <a:lnTo>
                        <a:pt x="21387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37" name="Freeform: Shape 36" hidden="0"/>
                <p:cNvSpPr/>
                <p:nvPr isPhoto="0" userDrawn="0"/>
              </p:nvSpPr>
              <p:spPr bwMode="auto">
                <a:xfrm>
                  <a:off x="8004320" y="3369412"/>
                  <a:ext cx="575953" cy="112166"/>
                </a:xfrm>
                <a:custGeom>
                  <a:avLst/>
                  <a:gdLst>
                    <a:gd name="connsiteX0" fmla="*/ 0 w 575953"/>
                    <a:gd name="connsiteY0" fmla="*/ 0 h 112166"/>
                    <a:gd name="connsiteX1" fmla="*/ 467716 w 575953"/>
                    <a:gd name="connsiteY1" fmla="*/ 0 h 112166"/>
                    <a:gd name="connsiteX2" fmla="*/ 503891 w 575953"/>
                    <a:gd name="connsiteY2" fmla="*/ 32878 h 112166"/>
                    <a:gd name="connsiteX3" fmla="*/ 575953 w 575953"/>
                    <a:gd name="connsiteY3" fmla="*/ 112166 h 112166"/>
                    <a:gd name="connsiteX4" fmla="*/ 135771 w 575953"/>
                    <a:gd name="connsiteY4" fmla="*/ 112166 h 112166"/>
                    <a:gd name="connsiteX5" fmla="*/ 69730 w 575953"/>
                    <a:gd name="connsiteY5" fmla="*/ 52144 h 112166"/>
                    <a:gd name="connsiteX6" fmla="*/ 0 w 575953"/>
                    <a:gd name="connsiteY6" fmla="*/ 0 h 112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5953" h="112166" fill="norm" stroke="1" extrusionOk="0">
                      <a:moveTo>
                        <a:pt x="0" y="0"/>
                      </a:moveTo>
                      <a:lnTo>
                        <a:pt x="467716" y="0"/>
                      </a:lnTo>
                      <a:lnTo>
                        <a:pt x="503891" y="32878"/>
                      </a:lnTo>
                      <a:lnTo>
                        <a:pt x="575953" y="112166"/>
                      </a:lnTo>
                      <a:lnTo>
                        <a:pt x="135771" y="112166"/>
                      </a:lnTo>
                      <a:lnTo>
                        <a:pt x="69730" y="52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38" name="Freeform: Shape 37" hidden="0"/>
                <p:cNvSpPr/>
                <p:nvPr isPhoto="0" userDrawn="0"/>
              </p:nvSpPr>
              <p:spPr bwMode="auto">
                <a:xfrm>
                  <a:off x="3570702" y="3495637"/>
                  <a:ext cx="310184" cy="307626"/>
                </a:xfrm>
                <a:custGeom>
                  <a:avLst/>
                  <a:gdLst>
                    <a:gd name="connsiteX0" fmla="*/ 90568 w 310184"/>
                    <a:gd name="connsiteY0" fmla="*/ 0 h 307626"/>
                    <a:gd name="connsiteX1" fmla="*/ 102235 w 310184"/>
                    <a:gd name="connsiteY1" fmla="*/ 40847 h 307626"/>
                    <a:gd name="connsiteX2" fmla="*/ 159659 w 310184"/>
                    <a:gd name="connsiteY2" fmla="*/ 132503 h 307626"/>
                    <a:gd name="connsiteX3" fmla="*/ 297862 w 310184"/>
                    <a:gd name="connsiteY3" fmla="*/ 212253 h 307626"/>
                    <a:gd name="connsiteX4" fmla="*/ 310184 w 310184"/>
                    <a:gd name="connsiteY4" fmla="*/ 213720 h 307626"/>
                    <a:gd name="connsiteX5" fmla="*/ 224836 w 310184"/>
                    <a:gd name="connsiteY5" fmla="*/ 307626 h 307626"/>
                    <a:gd name="connsiteX6" fmla="*/ 157396 w 310184"/>
                    <a:gd name="connsiteY6" fmla="*/ 278106 h 307626"/>
                    <a:gd name="connsiteX7" fmla="*/ 13683 w 310184"/>
                    <a:gd name="connsiteY7" fmla="*/ 131926 h 307626"/>
                    <a:gd name="connsiteX8" fmla="*/ 0 w 310184"/>
                    <a:gd name="connsiteY8" fmla="*/ 99649 h 307626"/>
                    <a:gd name="connsiteX9" fmla="*/ 90568 w 310184"/>
                    <a:gd name="connsiteY9" fmla="*/ 0 h 30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184" h="307626" fill="norm" stroke="1" extrusionOk="0">
                      <a:moveTo>
                        <a:pt x="90568" y="0"/>
                      </a:moveTo>
                      <a:lnTo>
                        <a:pt x="102235" y="40847"/>
                      </a:lnTo>
                      <a:cubicBezTo>
                        <a:pt x="115270" y="74329"/>
                        <a:pt x="134411" y="104881"/>
                        <a:pt x="159659" y="132503"/>
                      </a:cubicBezTo>
                      <a:cubicBezTo>
                        <a:pt x="197532" y="173935"/>
                        <a:pt x="243600" y="200519"/>
                        <a:pt x="297862" y="212253"/>
                      </a:cubicBezTo>
                      <a:lnTo>
                        <a:pt x="310184" y="213720"/>
                      </a:lnTo>
                      <a:lnTo>
                        <a:pt x="224836" y="307626"/>
                      </a:lnTo>
                      <a:lnTo>
                        <a:pt x="157396" y="278106"/>
                      </a:lnTo>
                      <a:cubicBezTo>
                        <a:pt x="97320" y="241356"/>
                        <a:pt x="49416" y="192629"/>
                        <a:pt x="13683" y="131926"/>
                      </a:cubicBezTo>
                      <a:lnTo>
                        <a:pt x="0" y="99649"/>
                      </a:lnTo>
                      <a:lnTo>
                        <a:pt x="905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39" name="Freeform: Shape 38" hidden="0"/>
                <p:cNvSpPr/>
                <p:nvPr isPhoto="0" userDrawn="0"/>
              </p:nvSpPr>
              <p:spPr bwMode="auto">
                <a:xfrm>
                  <a:off x="8359858" y="3607766"/>
                  <a:ext cx="262363" cy="176886"/>
                </a:xfrm>
                <a:custGeom>
                  <a:avLst/>
                  <a:gdLst>
                    <a:gd name="connsiteX0" fmla="*/ 116898 w 262363"/>
                    <a:gd name="connsiteY0" fmla="*/ 0 h 176886"/>
                    <a:gd name="connsiteX1" fmla="*/ 262363 w 262363"/>
                    <a:gd name="connsiteY1" fmla="*/ 0 h 176886"/>
                    <a:gd name="connsiteX2" fmla="*/ 116898 w 262363"/>
                    <a:gd name="connsiteY2" fmla="*/ 161239 h 176886"/>
                    <a:gd name="connsiteX3" fmla="*/ 82009 w 262363"/>
                    <a:gd name="connsiteY3" fmla="*/ 176886 h 176886"/>
                    <a:gd name="connsiteX4" fmla="*/ 0 w 262363"/>
                    <a:gd name="connsiteY4" fmla="*/ 86652 h 176886"/>
                    <a:gd name="connsiteX5" fmla="*/ 25105 w 262363"/>
                    <a:gd name="connsiteY5" fmla="*/ 77114 h 176886"/>
                    <a:gd name="connsiteX6" fmla="*/ 116898 w 262363"/>
                    <a:gd name="connsiteY6" fmla="*/ 0 h 17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2363" h="176886" fill="norm" stroke="1" extrusionOk="0">
                      <a:moveTo>
                        <a:pt x="116898" y="0"/>
                      </a:moveTo>
                      <a:lnTo>
                        <a:pt x="262363" y="0"/>
                      </a:lnTo>
                      <a:cubicBezTo>
                        <a:pt x="228772" y="67548"/>
                        <a:pt x="180282" y="121294"/>
                        <a:pt x="116898" y="161239"/>
                      </a:cubicBezTo>
                      <a:lnTo>
                        <a:pt x="82009" y="176886"/>
                      </a:lnTo>
                      <a:lnTo>
                        <a:pt x="0" y="86652"/>
                      </a:lnTo>
                      <a:lnTo>
                        <a:pt x="25105" y="77114"/>
                      </a:lnTo>
                      <a:cubicBezTo>
                        <a:pt x="61508" y="57762"/>
                        <a:pt x="92106" y="32058"/>
                        <a:pt x="1168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id-ID"/>
                </a:p>
              </p:txBody>
            </p:sp>
          </p:grpSp>
          <p:sp>
            <p:nvSpPr>
              <p:cNvPr id="20" name="Freeform: Shape 19" hidden="0"/>
              <p:cNvSpPr/>
              <p:nvPr isPhoto="0" userDrawn="0"/>
            </p:nvSpPr>
            <p:spPr bwMode="auto">
              <a:xfrm>
                <a:off x="7545815" y="3072659"/>
                <a:ext cx="29246" cy="14088"/>
              </a:xfrm>
              <a:custGeom>
                <a:avLst/>
                <a:gdLst>
                  <a:gd name="connsiteX0" fmla="*/ 0 w 29246"/>
                  <a:gd name="connsiteY0" fmla="*/ 0 h 14088"/>
                  <a:gd name="connsiteX1" fmla="*/ 29245 w 29246"/>
                  <a:gd name="connsiteY1" fmla="*/ 14088 h 14088"/>
                  <a:gd name="connsiteX2" fmla="*/ 29246 w 29246"/>
                  <a:gd name="connsiteY2" fmla="*/ 14088 h 14088"/>
                  <a:gd name="connsiteX3" fmla="*/ 0 w 29246"/>
                  <a:gd name="connsiteY3" fmla="*/ 0 h 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6" h="14088" fill="norm" stroke="1" extrusionOk="0">
                    <a:moveTo>
                      <a:pt x="0" y="0"/>
                    </a:moveTo>
                    <a:lnTo>
                      <a:pt x="29245" y="14088"/>
                    </a:lnTo>
                    <a:lnTo>
                      <a:pt x="29246" y="140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1" name="Freeform: Shape 20" hidden="0"/>
              <p:cNvSpPr/>
              <p:nvPr isPhoto="0" userDrawn="0"/>
            </p:nvSpPr>
            <p:spPr bwMode="auto">
              <a:xfrm>
                <a:off x="3529470" y="3027655"/>
                <a:ext cx="591514" cy="567631"/>
              </a:xfrm>
              <a:custGeom>
                <a:avLst/>
                <a:gdLst>
                  <a:gd name="connsiteX0" fmla="*/ 399593 w 591514"/>
                  <a:gd name="connsiteY0" fmla="*/ 0 h 567631"/>
                  <a:gd name="connsiteX1" fmla="*/ 562803 w 591514"/>
                  <a:gd name="connsiteY1" fmla="*/ 37681 h 567631"/>
                  <a:gd name="connsiteX2" fmla="*/ 591514 w 591514"/>
                  <a:gd name="connsiteY2" fmla="*/ 55791 h 567631"/>
                  <a:gd name="connsiteX3" fmla="*/ 488379 w 591514"/>
                  <a:gd name="connsiteY3" fmla="*/ 132914 h 567631"/>
                  <a:gd name="connsiteX4" fmla="*/ 452903 w 591514"/>
                  <a:gd name="connsiteY4" fmla="*/ 122059 h 567631"/>
                  <a:gd name="connsiteX5" fmla="*/ 396087 w 591514"/>
                  <a:gd name="connsiteY5" fmla="*/ 115672 h 567631"/>
                  <a:gd name="connsiteX6" fmla="*/ 200891 w 591514"/>
                  <a:gd name="connsiteY6" fmla="*/ 199139 h 567631"/>
                  <a:gd name="connsiteX7" fmla="*/ 122682 w 591514"/>
                  <a:gd name="connsiteY7" fmla="*/ 399593 h 567631"/>
                  <a:gd name="connsiteX8" fmla="*/ 128494 w 591514"/>
                  <a:gd name="connsiteY8" fmla="*/ 456409 h 567631"/>
                  <a:gd name="connsiteX9" fmla="*/ 131800 w 591514"/>
                  <a:gd name="connsiteY9" fmla="*/ 467982 h 567631"/>
                  <a:gd name="connsiteX10" fmla="*/ 41232 w 591514"/>
                  <a:gd name="connsiteY10" fmla="*/ 567631 h 567631"/>
                  <a:gd name="connsiteX11" fmla="*/ 14386 w 591514"/>
                  <a:gd name="connsiteY11" fmla="*/ 504303 h 567631"/>
                  <a:gd name="connsiteX12" fmla="*/ 0 w 591514"/>
                  <a:gd name="connsiteY12" fmla="*/ 399593 h 567631"/>
                  <a:gd name="connsiteX13" fmla="*/ 54914 w 591514"/>
                  <a:gd name="connsiteY13" fmla="*/ 198628 h 567631"/>
                  <a:gd name="connsiteX14" fmla="*/ 198628 w 591514"/>
                  <a:gd name="connsiteY14" fmla="*/ 54915 h 567631"/>
                  <a:gd name="connsiteX15" fmla="*/ 399593 w 591514"/>
                  <a:gd name="connsiteY15" fmla="*/ 0 h 56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1514" h="567631" fill="norm" stroke="1" extrusionOk="0">
                    <a:moveTo>
                      <a:pt x="399593" y="0"/>
                    </a:moveTo>
                    <a:cubicBezTo>
                      <a:pt x="458706" y="511"/>
                      <a:pt x="513110" y="13071"/>
                      <a:pt x="562803" y="37681"/>
                    </a:cubicBezTo>
                    <a:lnTo>
                      <a:pt x="591514" y="55791"/>
                    </a:lnTo>
                    <a:lnTo>
                      <a:pt x="488379" y="132914"/>
                    </a:lnTo>
                    <a:lnTo>
                      <a:pt x="452903" y="122059"/>
                    </a:lnTo>
                    <a:cubicBezTo>
                      <a:pt x="434697" y="118321"/>
                      <a:pt x="415758" y="116192"/>
                      <a:pt x="396087" y="115672"/>
                    </a:cubicBezTo>
                    <a:cubicBezTo>
                      <a:pt x="316454" y="117753"/>
                      <a:pt x="251388" y="145575"/>
                      <a:pt x="200891" y="199139"/>
                    </a:cubicBezTo>
                    <a:cubicBezTo>
                      <a:pt x="150395" y="252703"/>
                      <a:pt x="124325" y="319521"/>
                      <a:pt x="122682" y="399593"/>
                    </a:cubicBezTo>
                    <a:cubicBezTo>
                      <a:pt x="123093" y="419264"/>
                      <a:pt x="125030" y="438203"/>
                      <a:pt x="128494" y="456409"/>
                    </a:cubicBezTo>
                    <a:lnTo>
                      <a:pt x="131800" y="467982"/>
                    </a:lnTo>
                    <a:lnTo>
                      <a:pt x="41232" y="567631"/>
                    </a:lnTo>
                    <a:lnTo>
                      <a:pt x="14386" y="504303"/>
                    </a:lnTo>
                    <a:cubicBezTo>
                      <a:pt x="5233" y="470917"/>
                      <a:pt x="438" y="436014"/>
                      <a:pt x="0" y="399593"/>
                    </a:cubicBezTo>
                    <a:cubicBezTo>
                      <a:pt x="876" y="325691"/>
                      <a:pt x="19181" y="258703"/>
                      <a:pt x="54914" y="198628"/>
                    </a:cubicBezTo>
                    <a:cubicBezTo>
                      <a:pt x="90648" y="138553"/>
                      <a:pt x="138552" y="90648"/>
                      <a:pt x="198628" y="54915"/>
                    </a:cubicBezTo>
                    <a:cubicBezTo>
                      <a:pt x="258703" y="19181"/>
                      <a:pt x="325691" y="876"/>
                      <a:pt x="39959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2" name="Freeform: Shape 21" hidden="0"/>
              <p:cNvSpPr/>
              <p:nvPr isPhoto="0" userDrawn="0"/>
            </p:nvSpPr>
            <p:spPr bwMode="auto">
              <a:xfrm>
                <a:off x="6164073" y="3092342"/>
                <a:ext cx="685279" cy="731021"/>
              </a:xfrm>
              <a:custGeom>
                <a:avLst/>
                <a:gdLst>
                  <a:gd name="connsiteX0" fmla="*/ 13 w 685279"/>
                  <a:gd name="connsiteY0" fmla="*/ 0 h 731021"/>
                  <a:gd name="connsiteX1" fmla="*/ 117437 w 685279"/>
                  <a:gd name="connsiteY1" fmla="*/ 5929 h 731021"/>
                  <a:gd name="connsiteX2" fmla="*/ 117437 w 685279"/>
                  <a:gd name="connsiteY2" fmla="*/ 387484 h 731021"/>
                  <a:gd name="connsiteX3" fmla="*/ 168481 w 685279"/>
                  <a:gd name="connsiteY3" fmla="*/ 558581 h 731021"/>
                  <a:gd name="connsiteX4" fmla="*/ 315481 w 685279"/>
                  <a:gd name="connsiteY4" fmla="*/ 615322 h 731021"/>
                  <a:gd name="connsiteX5" fmla="*/ 500161 w 685279"/>
                  <a:gd name="connsiteY5" fmla="*/ 550257 h 731021"/>
                  <a:gd name="connsiteX6" fmla="*/ 567855 w 685279"/>
                  <a:gd name="connsiteY6" fmla="*/ 357690 h 731021"/>
                  <a:gd name="connsiteX7" fmla="*/ 567855 w 685279"/>
                  <a:gd name="connsiteY7" fmla="*/ 68802 h 731021"/>
                  <a:gd name="connsiteX8" fmla="*/ 685279 w 685279"/>
                  <a:gd name="connsiteY8" fmla="*/ 98995 h 731021"/>
                  <a:gd name="connsiteX9" fmla="*/ 685279 w 685279"/>
                  <a:gd name="connsiteY9" fmla="*/ 718725 h 731021"/>
                  <a:gd name="connsiteX10" fmla="*/ 567855 w 685279"/>
                  <a:gd name="connsiteY10" fmla="*/ 718725 h 731021"/>
                  <a:gd name="connsiteX11" fmla="*/ 567855 w 685279"/>
                  <a:gd name="connsiteY11" fmla="*/ 625837 h 731021"/>
                  <a:gd name="connsiteX12" fmla="*/ 458098 w 685279"/>
                  <a:gd name="connsiteY12" fmla="*/ 703390 h 731021"/>
                  <a:gd name="connsiteX13" fmla="*/ 315481 w 685279"/>
                  <a:gd name="connsiteY13" fmla="*/ 730993 h 731021"/>
                  <a:gd name="connsiteX14" fmla="*/ 74936 w 685279"/>
                  <a:gd name="connsiteY14" fmla="*/ 651250 h 731021"/>
                  <a:gd name="connsiteX15" fmla="*/ 13 w 685279"/>
                  <a:gd name="connsiteY15" fmla="*/ 387484 h 731021"/>
                  <a:gd name="connsiteX16" fmla="*/ 13 w 685279"/>
                  <a:gd name="connsiteY16" fmla="*/ 0 h 73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5279" h="731021" fill="norm" stroke="1" extrusionOk="0">
                    <a:moveTo>
                      <a:pt x="13" y="0"/>
                    </a:moveTo>
                    <a:lnTo>
                      <a:pt x="117437" y="5929"/>
                    </a:lnTo>
                    <a:lnTo>
                      <a:pt x="117437" y="387484"/>
                    </a:lnTo>
                    <a:cubicBezTo>
                      <a:pt x="117692" y="463685"/>
                      <a:pt x="134707" y="520718"/>
                      <a:pt x="168481" y="558581"/>
                    </a:cubicBezTo>
                    <a:cubicBezTo>
                      <a:pt x="202255" y="596445"/>
                      <a:pt x="251255" y="615358"/>
                      <a:pt x="315481" y="615322"/>
                    </a:cubicBezTo>
                    <a:cubicBezTo>
                      <a:pt x="394238" y="615212"/>
                      <a:pt x="455798" y="593524"/>
                      <a:pt x="500161" y="550257"/>
                    </a:cubicBezTo>
                    <a:cubicBezTo>
                      <a:pt x="544524" y="506989"/>
                      <a:pt x="567088" y="442800"/>
                      <a:pt x="567855" y="357690"/>
                    </a:cubicBezTo>
                    <a:lnTo>
                      <a:pt x="567855" y="68802"/>
                    </a:lnTo>
                    <a:lnTo>
                      <a:pt x="685279" y="98995"/>
                    </a:lnTo>
                    <a:lnTo>
                      <a:pt x="685279" y="718725"/>
                    </a:lnTo>
                    <a:lnTo>
                      <a:pt x="567855" y="718725"/>
                    </a:lnTo>
                    <a:lnTo>
                      <a:pt x="567855" y="625837"/>
                    </a:lnTo>
                    <a:cubicBezTo>
                      <a:pt x="537075" y="659356"/>
                      <a:pt x="500489" y="685207"/>
                      <a:pt x="458098" y="703390"/>
                    </a:cubicBezTo>
                    <a:cubicBezTo>
                      <a:pt x="415707" y="721573"/>
                      <a:pt x="368168" y="730774"/>
                      <a:pt x="315481" y="730993"/>
                    </a:cubicBezTo>
                    <a:cubicBezTo>
                      <a:pt x="205724" y="732016"/>
                      <a:pt x="125543" y="705435"/>
                      <a:pt x="74936" y="651250"/>
                    </a:cubicBezTo>
                    <a:cubicBezTo>
                      <a:pt x="24330" y="597065"/>
                      <a:pt x="-645" y="509143"/>
                      <a:pt x="13" y="387484"/>
                    </a:cubicBezTo>
                    <a:lnTo>
                      <a:pt x="1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3" name="Freeform: Shape 22" hidden="0"/>
              <p:cNvSpPr/>
              <p:nvPr isPhoto="0" userDrawn="0"/>
            </p:nvSpPr>
            <p:spPr bwMode="auto">
              <a:xfrm>
                <a:off x="5148721" y="3113865"/>
                <a:ext cx="799185" cy="716481"/>
              </a:xfrm>
              <a:custGeom>
                <a:avLst/>
                <a:gdLst>
                  <a:gd name="connsiteX0" fmla="*/ 640961 w 799185"/>
                  <a:gd name="connsiteY0" fmla="*/ 0 h 716481"/>
                  <a:gd name="connsiteX1" fmla="*/ 681542 w 799185"/>
                  <a:gd name="connsiteY1" fmla="*/ 31433 h 716481"/>
                  <a:gd name="connsiteX2" fmla="*/ 744271 w 799185"/>
                  <a:gd name="connsiteY2" fmla="*/ 112418 h 716481"/>
                  <a:gd name="connsiteX3" fmla="*/ 799185 w 799185"/>
                  <a:gd name="connsiteY3" fmla="*/ 313383 h 716481"/>
                  <a:gd name="connsiteX4" fmla="*/ 744271 w 799185"/>
                  <a:gd name="connsiteY4" fmla="*/ 513698 h 716481"/>
                  <a:gd name="connsiteX5" fmla="*/ 600557 w 799185"/>
                  <a:gd name="connsiteY5" fmla="*/ 659878 h 716481"/>
                  <a:gd name="connsiteX6" fmla="*/ 399593 w 799185"/>
                  <a:gd name="connsiteY6" fmla="*/ 716481 h 716481"/>
                  <a:gd name="connsiteX7" fmla="*/ 198628 w 799185"/>
                  <a:gd name="connsiteY7" fmla="*/ 659878 h 716481"/>
                  <a:gd name="connsiteX8" fmla="*/ 54914 w 799185"/>
                  <a:gd name="connsiteY8" fmla="*/ 513698 h 716481"/>
                  <a:gd name="connsiteX9" fmla="*/ 0 w 799185"/>
                  <a:gd name="connsiteY9" fmla="*/ 313383 h 716481"/>
                  <a:gd name="connsiteX10" fmla="*/ 14386 w 799185"/>
                  <a:gd name="connsiteY10" fmla="*/ 207715 h 716481"/>
                  <a:gd name="connsiteX11" fmla="*/ 39710 w 799185"/>
                  <a:gd name="connsiteY11" fmla="*/ 148170 h 716481"/>
                  <a:gd name="connsiteX12" fmla="*/ 177664 w 799185"/>
                  <a:gd name="connsiteY12" fmla="*/ 97678 h 716481"/>
                  <a:gd name="connsiteX13" fmla="*/ 238832 w 799185"/>
                  <a:gd name="connsiteY13" fmla="*/ 81950 h 716481"/>
                  <a:gd name="connsiteX14" fmla="*/ 202644 w 799185"/>
                  <a:gd name="connsiteY14" fmla="*/ 112929 h 716481"/>
                  <a:gd name="connsiteX15" fmla="*/ 122682 w 799185"/>
                  <a:gd name="connsiteY15" fmla="*/ 313383 h 716481"/>
                  <a:gd name="connsiteX16" fmla="*/ 202644 w 799185"/>
                  <a:gd name="connsiteY16" fmla="*/ 514275 h 716481"/>
                  <a:gd name="connsiteX17" fmla="*/ 399593 w 799185"/>
                  <a:gd name="connsiteY17" fmla="*/ 600809 h 716481"/>
                  <a:gd name="connsiteX18" fmla="*/ 596541 w 799185"/>
                  <a:gd name="connsiteY18" fmla="*/ 514275 h 716481"/>
                  <a:gd name="connsiteX19" fmla="*/ 676503 w 799185"/>
                  <a:gd name="connsiteY19" fmla="*/ 313383 h 716481"/>
                  <a:gd name="connsiteX20" fmla="*/ 596541 w 799185"/>
                  <a:gd name="connsiteY20" fmla="*/ 112929 h 716481"/>
                  <a:gd name="connsiteX21" fmla="*/ 456778 w 799185"/>
                  <a:gd name="connsiteY21" fmla="*/ 35849 h 716481"/>
                  <a:gd name="connsiteX22" fmla="*/ 429829 w 799185"/>
                  <a:gd name="connsiteY22" fmla="*/ 32839 h 716481"/>
                  <a:gd name="connsiteX23" fmla="*/ 435733 w 799185"/>
                  <a:gd name="connsiteY23" fmla="*/ 31321 h 716481"/>
                  <a:gd name="connsiteX24" fmla="*/ 640961 w 799185"/>
                  <a:gd name="connsiteY24" fmla="*/ 0 h 71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9185" h="716481" fill="norm" stroke="1" extrusionOk="0">
                    <a:moveTo>
                      <a:pt x="640961" y="0"/>
                    </a:moveTo>
                    <a:lnTo>
                      <a:pt x="681542" y="31433"/>
                    </a:lnTo>
                    <a:cubicBezTo>
                      <a:pt x="705494" y="55386"/>
                      <a:pt x="726404" y="82381"/>
                      <a:pt x="744271" y="112418"/>
                    </a:cubicBezTo>
                    <a:cubicBezTo>
                      <a:pt x="780004" y="172493"/>
                      <a:pt x="798309" y="239481"/>
                      <a:pt x="799185" y="313383"/>
                    </a:cubicBezTo>
                    <a:cubicBezTo>
                      <a:pt x="798309" y="386224"/>
                      <a:pt x="780004" y="452996"/>
                      <a:pt x="744271" y="513698"/>
                    </a:cubicBezTo>
                    <a:cubicBezTo>
                      <a:pt x="708537" y="574401"/>
                      <a:pt x="660632" y="623128"/>
                      <a:pt x="600557" y="659878"/>
                    </a:cubicBezTo>
                    <a:cubicBezTo>
                      <a:pt x="540482" y="696629"/>
                      <a:pt x="473494" y="715496"/>
                      <a:pt x="399593" y="716481"/>
                    </a:cubicBezTo>
                    <a:cubicBezTo>
                      <a:pt x="325691" y="715496"/>
                      <a:pt x="258703" y="696629"/>
                      <a:pt x="198628" y="659878"/>
                    </a:cubicBezTo>
                    <a:cubicBezTo>
                      <a:pt x="138553" y="623128"/>
                      <a:pt x="90648" y="574401"/>
                      <a:pt x="54914" y="513698"/>
                    </a:cubicBezTo>
                    <a:cubicBezTo>
                      <a:pt x="19181" y="452996"/>
                      <a:pt x="876" y="386224"/>
                      <a:pt x="0" y="313383"/>
                    </a:cubicBezTo>
                    <a:cubicBezTo>
                      <a:pt x="438" y="276432"/>
                      <a:pt x="5233" y="241210"/>
                      <a:pt x="14386" y="207715"/>
                    </a:cubicBezTo>
                    <a:lnTo>
                      <a:pt x="39710" y="148170"/>
                    </a:lnTo>
                    <a:lnTo>
                      <a:pt x="177664" y="97678"/>
                    </a:lnTo>
                    <a:lnTo>
                      <a:pt x="238832" y="81950"/>
                    </a:lnTo>
                    <a:lnTo>
                      <a:pt x="202644" y="112929"/>
                    </a:lnTo>
                    <a:cubicBezTo>
                      <a:pt x="151125" y="166493"/>
                      <a:pt x="124471" y="233311"/>
                      <a:pt x="122682" y="313383"/>
                    </a:cubicBezTo>
                    <a:cubicBezTo>
                      <a:pt x="124471" y="392067"/>
                      <a:pt x="151125" y="459031"/>
                      <a:pt x="202644" y="514275"/>
                    </a:cubicBezTo>
                    <a:cubicBezTo>
                      <a:pt x="254163" y="569518"/>
                      <a:pt x="319813" y="598363"/>
                      <a:pt x="399593" y="600809"/>
                    </a:cubicBezTo>
                    <a:cubicBezTo>
                      <a:pt x="479372" y="598363"/>
                      <a:pt x="545022" y="569518"/>
                      <a:pt x="596541" y="514275"/>
                    </a:cubicBezTo>
                    <a:cubicBezTo>
                      <a:pt x="648060" y="459031"/>
                      <a:pt x="674714" y="392067"/>
                      <a:pt x="676503" y="313383"/>
                    </a:cubicBezTo>
                    <a:cubicBezTo>
                      <a:pt x="674714" y="233311"/>
                      <a:pt x="648060" y="166493"/>
                      <a:pt x="596541" y="112929"/>
                    </a:cubicBezTo>
                    <a:cubicBezTo>
                      <a:pt x="557902" y="72756"/>
                      <a:pt x="511314" y="47063"/>
                      <a:pt x="456778" y="35849"/>
                    </a:cubicBezTo>
                    <a:lnTo>
                      <a:pt x="429829" y="32839"/>
                    </a:lnTo>
                    <a:lnTo>
                      <a:pt x="435733" y="31321"/>
                    </a:lnTo>
                    <a:lnTo>
                      <a:pt x="64096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4" name="Freeform: Shape 23" hidden="0"/>
              <p:cNvSpPr/>
              <p:nvPr isPhoto="0" userDrawn="0"/>
            </p:nvSpPr>
            <p:spPr bwMode="auto">
              <a:xfrm>
                <a:off x="7091057" y="3283606"/>
                <a:ext cx="592379" cy="539729"/>
              </a:xfrm>
              <a:custGeom>
                <a:avLst/>
                <a:gdLst>
                  <a:gd name="connsiteX0" fmla="*/ 33771 w 592379"/>
                  <a:gd name="connsiteY0" fmla="*/ 0 h 539729"/>
                  <a:gd name="connsiteX1" fmla="*/ 84288 w 592379"/>
                  <a:gd name="connsiteY1" fmla="*/ 18490 h 539729"/>
                  <a:gd name="connsiteX2" fmla="*/ 541710 w 592379"/>
                  <a:gd name="connsiteY2" fmla="*/ 266770 h 539729"/>
                  <a:gd name="connsiteX3" fmla="*/ 592068 w 592379"/>
                  <a:gd name="connsiteY3" fmla="*/ 304427 h 539729"/>
                  <a:gd name="connsiteX4" fmla="*/ 592379 w 592379"/>
                  <a:gd name="connsiteY4" fmla="*/ 308386 h 539729"/>
                  <a:gd name="connsiteX5" fmla="*/ 516580 w 592379"/>
                  <a:gd name="connsiteY5" fmla="*/ 474664 h 539729"/>
                  <a:gd name="connsiteX6" fmla="*/ 296190 w 592379"/>
                  <a:gd name="connsiteY6" fmla="*/ 539729 h 539729"/>
                  <a:gd name="connsiteX7" fmla="*/ 85659 w 592379"/>
                  <a:gd name="connsiteY7" fmla="*/ 474664 h 539729"/>
                  <a:gd name="connsiteX8" fmla="*/ 0 w 592379"/>
                  <a:gd name="connsiteY8" fmla="*/ 308386 h 539729"/>
                  <a:gd name="connsiteX9" fmla="*/ 106909 w 592379"/>
                  <a:gd name="connsiteY9" fmla="*/ 308386 h 539729"/>
                  <a:gd name="connsiteX10" fmla="*/ 168031 w 592379"/>
                  <a:gd name="connsiteY10" fmla="*/ 393168 h 539729"/>
                  <a:gd name="connsiteX11" fmla="*/ 296190 w 592379"/>
                  <a:gd name="connsiteY11" fmla="*/ 429316 h 539729"/>
                  <a:gd name="connsiteX12" fmla="*/ 433550 w 592379"/>
                  <a:gd name="connsiteY12" fmla="*/ 395140 h 539729"/>
                  <a:gd name="connsiteX13" fmla="*/ 485471 w 592379"/>
                  <a:gd name="connsiteY13" fmla="*/ 308386 h 539729"/>
                  <a:gd name="connsiteX14" fmla="*/ 443408 w 592379"/>
                  <a:gd name="connsiteY14" fmla="*/ 228205 h 539729"/>
                  <a:gd name="connsiteX15" fmla="*/ 296190 w 592379"/>
                  <a:gd name="connsiteY15" fmla="*/ 182199 h 539729"/>
                  <a:gd name="connsiteX16" fmla="*/ 93984 w 592379"/>
                  <a:gd name="connsiteY16" fmla="*/ 101360 h 539729"/>
                  <a:gd name="connsiteX17" fmla="*/ 45541 w 592379"/>
                  <a:gd name="connsiteY17" fmla="*/ 38020 h 539729"/>
                  <a:gd name="connsiteX18" fmla="*/ 33771 w 592379"/>
                  <a:gd name="connsiteY18" fmla="*/ 0 h 53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379" h="539729" fill="norm" stroke="1" extrusionOk="0">
                    <a:moveTo>
                      <a:pt x="33771" y="0"/>
                    </a:moveTo>
                    <a:lnTo>
                      <a:pt x="84288" y="18490"/>
                    </a:lnTo>
                    <a:cubicBezTo>
                      <a:pt x="245373" y="86623"/>
                      <a:pt x="398449" y="169984"/>
                      <a:pt x="541710" y="266770"/>
                    </a:cubicBezTo>
                    <a:lnTo>
                      <a:pt x="592068" y="304427"/>
                    </a:lnTo>
                    <a:lnTo>
                      <a:pt x="592379" y="308386"/>
                    </a:lnTo>
                    <a:cubicBezTo>
                      <a:pt x="592088" y="377066"/>
                      <a:pt x="566821" y="432492"/>
                      <a:pt x="516580" y="474664"/>
                    </a:cubicBezTo>
                    <a:cubicBezTo>
                      <a:pt x="466338" y="516836"/>
                      <a:pt x="392875" y="538524"/>
                      <a:pt x="296190" y="539729"/>
                    </a:cubicBezTo>
                    <a:cubicBezTo>
                      <a:pt x="208378" y="538524"/>
                      <a:pt x="138200" y="516836"/>
                      <a:pt x="85659" y="474664"/>
                    </a:cubicBezTo>
                    <a:cubicBezTo>
                      <a:pt x="33118" y="432492"/>
                      <a:pt x="4565" y="377066"/>
                      <a:pt x="0" y="308386"/>
                    </a:cubicBezTo>
                    <a:lnTo>
                      <a:pt x="106909" y="308386"/>
                    </a:lnTo>
                    <a:cubicBezTo>
                      <a:pt x="113153" y="341795"/>
                      <a:pt x="133527" y="370056"/>
                      <a:pt x="168031" y="393168"/>
                    </a:cubicBezTo>
                    <a:cubicBezTo>
                      <a:pt x="202535" y="416281"/>
                      <a:pt x="245255" y="428330"/>
                      <a:pt x="296190" y="429316"/>
                    </a:cubicBezTo>
                    <a:cubicBezTo>
                      <a:pt x="353916" y="428658"/>
                      <a:pt x="399703" y="417266"/>
                      <a:pt x="433550" y="395140"/>
                    </a:cubicBezTo>
                    <a:cubicBezTo>
                      <a:pt x="467397" y="373013"/>
                      <a:pt x="484704" y="344095"/>
                      <a:pt x="485471" y="308386"/>
                    </a:cubicBezTo>
                    <a:cubicBezTo>
                      <a:pt x="486347" y="272677"/>
                      <a:pt x="472326" y="245950"/>
                      <a:pt x="443408" y="228205"/>
                    </a:cubicBezTo>
                    <a:cubicBezTo>
                      <a:pt x="414490" y="210460"/>
                      <a:pt x="365418" y="195124"/>
                      <a:pt x="296190" y="182199"/>
                    </a:cubicBezTo>
                    <a:cubicBezTo>
                      <a:pt x="204580" y="164344"/>
                      <a:pt x="137178" y="137398"/>
                      <a:pt x="93984" y="101360"/>
                    </a:cubicBezTo>
                    <a:cubicBezTo>
                      <a:pt x="72387" y="83341"/>
                      <a:pt x="56239" y="62228"/>
                      <a:pt x="45541" y="38020"/>
                    </a:cubicBezTo>
                    <a:lnTo>
                      <a:pt x="337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5" name="Freeform: Shape 24" hidden="0"/>
              <p:cNvSpPr/>
              <p:nvPr isPhoto="0" userDrawn="0"/>
            </p:nvSpPr>
            <p:spPr bwMode="auto">
              <a:xfrm>
                <a:off x="4629035" y="3474493"/>
                <a:ext cx="117424" cy="336574"/>
              </a:xfrm>
              <a:custGeom>
                <a:avLst/>
                <a:gdLst>
                  <a:gd name="connsiteX0" fmla="*/ 117424 w 117424"/>
                  <a:gd name="connsiteY0" fmla="*/ 0 h 336574"/>
                  <a:gd name="connsiteX1" fmla="*/ 117424 w 117424"/>
                  <a:gd name="connsiteY1" fmla="*/ 336574 h 336574"/>
                  <a:gd name="connsiteX2" fmla="*/ 0 w 117424"/>
                  <a:gd name="connsiteY2" fmla="*/ 336574 h 336574"/>
                  <a:gd name="connsiteX3" fmla="*/ 0 w 117424"/>
                  <a:gd name="connsiteY3" fmla="*/ 71337 h 336574"/>
                  <a:gd name="connsiteX4" fmla="*/ 117424 w 117424"/>
                  <a:gd name="connsiteY4" fmla="*/ 0 h 33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24" h="336574" fill="norm" stroke="1" extrusionOk="0">
                    <a:moveTo>
                      <a:pt x="117424" y="0"/>
                    </a:moveTo>
                    <a:lnTo>
                      <a:pt x="117424" y="336574"/>
                    </a:lnTo>
                    <a:lnTo>
                      <a:pt x="0" y="336574"/>
                    </a:lnTo>
                    <a:lnTo>
                      <a:pt x="0" y="71337"/>
                    </a:lnTo>
                    <a:lnTo>
                      <a:pt x="117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6" name="Freeform: Shape 25" hidden="0"/>
              <p:cNvSpPr/>
              <p:nvPr isPhoto="0" userDrawn="0"/>
            </p:nvSpPr>
            <p:spPr bwMode="auto">
              <a:xfrm>
                <a:off x="8106718" y="3027655"/>
                <a:ext cx="555813" cy="453923"/>
              </a:xfrm>
              <a:custGeom>
                <a:avLst/>
                <a:gdLst>
                  <a:gd name="connsiteX0" fmla="*/ 156221 w 555813"/>
                  <a:gd name="connsiteY0" fmla="*/ 0 h 453923"/>
                  <a:gd name="connsiteX1" fmla="*/ 357185 w 555813"/>
                  <a:gd name="connsiteY1" fmla="*/ 54915 h 453923"/>
                  <a:gd name="connsiteX2" fmla="*/ 500898 w 555813"/>
                  <a:gd name="connsiteY2" fmla="*/ 198628 h 453923"/>
                  <a:gd name="connsiteX3" fmla="*/ 555813 w 555813"/>
                  <a:gd name="connsiteY3" fmla="*/ 399593 h 453923"/>
                  <a:gd name="connsiteX4" fmla="*/ 555813 w 555813"/>
                  <a:gd name="connsiteY4" fmla="*/ 453923 h 453923"/>
                  <a:gd name="connsiteX5" fmla="*/ 473555 w 555813"/>
                  <a:gd name="connsiteY5" fmla="*/ 453923 h 453923"/>
                  <a:gd name="connsiteX6" fmla="*/ 401493 w 555813"/>
                  <a:gd name="connsiteY6" fmla="*/ 374635 h 453923"/>
                  <a:gd name="connsiteX7" fmla="*/ 365318 w 555813"/>
                  <a:gd name="connsiteY7" fmla="*/ 341757 h 453923"/>
                  <a:gd name="connsiteX8" fmla="*/ 427873 w 555813"/>
                  <a:gd name="connsiteY8" fmla="*/ 341757 h 453923"/>
                  <a:gd name="connsiteX9" fmla="*/ 332794 w 555813"/>
                  <a:gd name="connsiteY9" fmla="*/ 180737 h 453923"/>
                  <a:gd name="connsiteX10" fmla="*/ 156221 w 555813"/>
                  <a:gd name="connsiteY10" fmla="*/ 115672 h 453923"/>
                  <a:gd name="connsiteX11" fmla="*/ 112385 w 555813"/>
                  <a:gd name="connsiteY11" fmla="*/ 119926 h 453923"/>
                  <a:gd name="connsiteX12" fmla="*/ 0 w 555813"/>
                  <a:gd name="connsiteY12" fmla="*/ 35886 h 453923"/>
                  <a:gd name="connsiteX13" fmla="*/ 50553 w 555813"/>
                  <a:gd name="connsiteY13" fmla="*/ 14386 h 453923"/>
                  <a:gd name="connsiteX14" fmla="*/ 156221 w 555813"/>
                  <a:gd name="connsiteY14" fmla="*/ 0 h 4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813" h="453923" fill="norm" stroke="1" extrusionOk="0">
                    <a:moveTo>
                      <a:pt x="156221" y="0"/>
                    </a:moveTo>
                    <a:cubicBezTo>
                      <a:pt x="230122" y="876"/>
                      <a:pt x="297110" y="19181"/>
                      <a:pt x="357185" y="54915"/>
                    </a:cubicBezTo>
                    <a:cubicBezTo>
                      <a:pt x="417260" y="90648"/>
                      <a:pt x="465164" y="138553"/>
                      <a:pt x="500898" y="198628"/>
                    </a:cubicBezTo>
                    <a:cubicBezTo>
                      <a:pt x="536632" y="258703"/>
                      <a:pt x="554936" y="325691"/>
                      <a:pt x="555813" y="399593"/>
                    </a:cubicBezTo>
                    <a:lnTo>
                      <a:pt x="555813" y="453923"/>
                    </a:lnTo>
                    <a:lnTo>
                      <a:pt x="473555" y="453923"/>
                    </a:lnTo>
                    <a:lnTo>
                      <a:pt x="401493" y="374635"/>
                    </a:lnTo>
                    <a:lnTo>
                      <a:pt x="365318" y="341757"/>
                    </a:lnTo>
                    <a:lnTo>
                      <a:pt x="427873" y="341757"/>
                    </a:lnTo>
                    <a:cubicBezTo>
                      <a:pt x="413487" y="276363"/>
                      <a:pt x="381794" y="222690"/>
                      <a:pt x="332794" y="180737"/>
                    </a:cubicBezTo>
                    <a:cubicBezTo>
                      <a:pt x="283795" y="138784"/>
                      <a:pt x="224937" y="117096"/>
                      <a:pt x="156221" y="115672"/>
                    </a:cubicBezTo>
                    <a:lnTo>
                      <a:pt x="112385" y="119926"/>
                    </a:lnTo>
                    <a:lnTo>
                      <a:pt x="0" y="35886"/>
                    </a:lnTo>
                    <a:lnTo>
                      <a:pt x="50553" y="14386"/>
                    </a:lnTo>
                    <a:cubicBezTo>
                      <a:pt x="84048" y="5233"/>
                      <a:pt x="119270" y="438"/>
                      <a:pt x="15622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7" name="Freeform: Shape 26" hidden="0"/>
              <p:cNvSpPr/>
              <p:nvPr isPhoto="0" userDrawn="0"/>
            </p:nvSpPr>
            <p:spPr bwMode="auto">
              <a:xfrm>
                <a:off x="4629037" y="3027655"/>
                <a:ext cx="378561" cy="518175"/>
              </a:xfrm>
              <a:custGeom>
                <a:avLst/>
                <a:gdLst>
                  <a:gd name="connsiteX0" fmla="*/ 378561 w 378561"/>
                  <a:gd name="connsiteY0" fmla="*/ 0 h 518175"/>
                  <a:gd name="connsiteX1" fmla="*/ 378561 w 378561"/>
                  <a:gd name="connsiteY1" fmla="*/ 115672 h 518175"/>
                  <a:gd name="connsiteX2" fmla="*/ 196729 w 378561"/>
                  <a:gd name="connsiteY2" fmla="*/ 177451 h 518175"/>
                  <a:gd name="connsiteX3" fmla="*/ 117424 w 378561"/>
                  <a:gd name="connsiteY3" fmla="*/ 357530 h 518175"/>
                  <a:gd name="connsiteX4" fmla="*/ 117424 w 378561"/>
                  <a:gd name="connsiteY4" fmla="*/ 446838 h 518175"/>
                  <a:gd name="connsiteX5" fmla="*/ 0 w 378561"/>
                  <a:gd name="connsiteY5" fmla="*/ 518175 h 518175"/>
                  <a:gd name="connsiteX6" fmla="*/ 0 w 378561"/>
                  <a:gd name="connsiteY6" fmla="*/ 88218 h 518175"/>
                  <a:gd name="connsiteX7" fmla="*/ 39213 w 378561"/>
                  <a:gd name="connsiteY7" fmla="*/ 64396 h 518175"/>
                  <a:gd name="connsiteX8" fmla="*/ 117424 w 378561"/>
                  <a:gd name="connsiteY8" fmla="*/ 26720 h 518175"/>
                  <a:gd name="connsiteX9" fmla="*/ 117424 w 378561"/>
                  <a:gd name="connsiteY9" fmla="*/ 117424 h 518175"/>
                  <a:gd name="connsiteX10" fmla="*/ 231562 w 378561"/>
                  <a:gd name="connsiteY10" fmla="*/ 31766 h 518175"/>
                  <a:gd name="connsiteX11" fmla="*/ 378561 w 378561"/>
                  <a:gd name="connsiteY11" fmla="*/ 0 h 51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1" h="518175" fill="norm" stroke="1" extrusionOk="0">
                    <a:moveTo>
                      <a:pt x="378561" y="0"/>
                    </a:moveTo>
                    <a:lnTo>
                      <a:pt x="378561" y="115672"/>
                    </a:lnTo>
                    <a:cubicBezTo>
                      <a:pt x="307873" y="115891"/>
                      <a:pt x="247262" y="136484"/>
                      <a:pt x="196729" y="177451"/>
                    </a:cubicBezTo>
                    <a:cubicBezTo>
                      <a:pt x="146196" y="218418"/>
                      <a:pt x="119761" y="278444"/>
                      <a:pt x="117424" y="357530"/>
                    </a:cubicBezTo>
                    <a:lnTo>
                      <a:pt x="117424" y="446838"/>
                    </a:lnTo>
                    <a:lnTo>
                      <a:pt x="0" y="518175"/>
                    </a:lnTo>
                    <a:lnTo>
                      <a:pt x="0" y="88218"/>
                    </a:lnTo>
                    <a:lnTo>
                      <a:pt x="39213" y="64396"/>
                    </a:lnTo>
                    <a:lnTo>
                      <a:pt x="117424" y="26720"/>
                    </a:lnTo>
                    <a:lnTo>
                      <a:pt x="117424" y="117424"/>
                    </a:lnTo>
                    <a:cubicBezTo>
                      <a:pt x="149226" y="81094"/>
                      <a:pt x="187272" y="52541"/>
                      <a:pt x="231562" y="31766"/>
                    </a:cubicBezTo>
                    <a:cubicBezTo>
                      <a:pt x="275852" y="10990"/>
                      <a:pt x="324852" y="402"/>
                      <a:pt x="3785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8" name="Freeform: Shape 27" hidden="0"/>
              <p:cNvSpPr/>
              <p:nvPr isPhoto="0" userDrawn="0"/>
            </p:nvSpPr>
            <p:spPr bwMode="auto">
              <a:xfrm>
                <a:off x="5188431" y="3027655"/>
                <a:ext cx="601251" cy="234380"/>
              </a:xfrm>
              <a:custGeom>
                <a:avLst/>
                <a:gdLst>
                  <a:gd name="connsiteX0" fmla="*/ 359883 w 601251"/>
                  <a:gd name="connsiteY0" fmla="*/ 0 h 234380"/>
                  <a:gd name="connsiteX1" fmla="*/ 560847 w 601251"/>
                  <a:gd name="connsiteY1" fmla="*/ 54915 h 234380"/>
                  <a:gd name="connsiteX2" fmla="*/ 601251 w 601251"/>
                  <a:gd name="connsiteY2" fmla="*/ 86210 h 234380"/>
                  <a:gd name="connsiteX3" fmla="*/ 396023 w 601251"/>
                  <a:gd name="connsiteY3" fmla="*/ 117531 h 234380"/>
                  <a:gd name="connsiteX4" fmla="*/ 390119 w 601251"/>
                  <a:gd name="connsiteY4" fmla="*/ 119049 h 234380"/>
                  <a:gd name="connsiteX5" fmla="*/ 359883 w 601251"/>
                  <a:gd name="connsiteY5" fmla="*/ 115672 h 234380"/>
                  <a:gd name="connsiteX6" fmla="*/ 204223 w 601251"/>
                  <a:gd name="connsiteY6" fmla="*/ 163793 h 234380"/>
                  <a:gd name="connsiteX7" fmla="*/ 199122 w 601251"/>
                  <a:gd name="connsiteY7" fmla="*/ 168160 h 234380"/>
                  <a:gd name="connsiteX8" fmla="*/ 137954 w 601251"/>
                  <a:gd name="connsiteY8" fmla="*/ 183888 h 234380"/>
                  <a:gd name="connsiteX9" fmla="*/ 0 w 601251"/>
                  <a:gd name="connsiteY9" fmla="*/ 234380 h 234380"/>
                  <a:gd name="connsiteX10" fmla="*/ 15204 w 601251"/>
                  <a:gd name="connsiteY10" fmla="*/ 198628 h 234380"/>
                  <a:gd name="connsiteX11" fmla="*/ 158918 w 601251"/>
                  <a:gd name="connsiteY11" fmla="*/ 54915 h 234380"/>
                  <a:gd name="connsiteX12" fmla="*/ 359883 w 601251"/>
                  <a:gd name="connsiteY12" fmla="*/ 0 h 23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1251" h="234380" fill="norm" stroke="1" extrusionOk="0">
                    <a:moveTo>
                      <a:pt x="359883" y="0"/>
                    </a:moveTo>
                    <a:cubicBezTo>
                      <a:pt x="433784" y="876"/>
                      <a:pt x="500772" y="19181"/>
                      <a:pt x="560847" y="54915"/>
                    </a:cubicBezTo>
                    <a:lnTo>
                      <a:pt x="601251" y="86210"/>
                    </a:lnTo>
                    <a:lnTo>
                      <a:pt x="396023" y="117531"/>
                    </a:lnTo>
                    <a:lnTo>
                      <a:pt x="390119" y="119049"/>
                    </a:lnTo>
                    <a:lnTo>
                      <a:pt x="359883" y="115672"/>
                    </a:lnTo>
                    <a:cubicBezTo>
                      <a:pt x="300048" y="117233"/>
                      <a:pt x="248161" y="133273"/>
                      <a:pt x="204223" y="163793"/>
                    </a:cubicBezTo>
                    <a:lnTo>
                      <a:pt x="199122" y="168160"/>
                    </a:lnTo>
                    <a:lnTo>
                      <a:pt x="137954" y="183888"/>
                    </a:lnTo>
                    <a:lnTo>
                      <a:pt x="0" y="234380"/>
                    </a:lnTo>
                    <a:lnTo>
                      <a:pt x="15204" y="198628"/>
                    </a:lnTo>
                    <a:cubicBezTo>
                      <a:pt x="50938" y="138553"/>
                      <a:pt x="98843" y="90648"/>
                      <a:pt x="158918" y="54915"/>
                    </a:cubicBezTo>
                    <a:cubicBezTo>
                      <a:pt x="218993" y="19181"/>
                      <a:pt x="285981" y="876"/>
                      <a:pt x="35988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9" name="Freeform: Shape 28" hidden="0"/>
              <p:cNvSpPr/>
              <p:nvPr isPhoto="0" userDrawn="0"/>
            </p:nvSpPr>
            <p:spPr bwMode="auto">
              <a:xfrm>
                <a:off x="7120846" y="3027655"/>
                <a:ext cx="562279" cy="560378"/>
              </a:xfrm>
              <a:custGeom>
                <a:avLst/>
                <a:gdLst>
                  <a:gd name="connsiteX0" fmla="*/ 266401 w 562279"/>
                  <a:gd name="connsiteY0" fmla="*/ 0 h 560378"/>
                  <a:gd name="connsiteX1" fmla="*/ 359247 w 562279"/>
                  <a:gd name="connsiteY1" fmla="*/ 13344 h 560378"/>
                  <a:gd name="connsiteX2" fmla="*/ 424970 w 562279"/>
                  <a:gd name="connsiteY2" fmla="*/ 45004 h 560378"/>
                  <a:gd name="connsiteX3" fmla="*/ 454216 w 562279"/>
                  <a:gd name="connsiteY3" fmla="*/ 59092 h 560378"/>
                  <a:gd name="connsiteX4" fmla="*/ 507439 w 562279"/>
                  <a:gd name="connsiteY4" fmla="*/ 120519 h 560378"/>
                  <a:gd name="connsiteX5" fmla="*/ 532796 w 562279"/>
                  <a:gd name="connsiteY5" fmla="*/ 201549 h 560378"/>
                  <a:gd name="connsiteX6" fmla="*/ 425887 w 562279"/>
                  <a:gd name="connsiteY6" fmla="*/ 201549 h 560378"/>
                  <a:gd name="connsiteX7" fmla="*/ 376377 w 562279"/>
                  <a:gd name="connsiteY7" fmla="*/ 136265 h 560378"/>
                  <a:gd name="connsiteX8" fmla="*/ 266401 w 562279"/>
                  <a:gd name="connsiteY8" fmla="*/ 110414 h 560378"/>
                  <a:gd name="connsiteX9" fmla="*/ 152701 w 562279"/>
                  <a:gd name="connsiteY9" fmla="*/ 139551 h 560378"/>
                  <a:gd name="connsiteX10" fmla="*/ 108667 w 562279"/>
                  <a:gd name="connsiteY10" fmla="*/ 212065 h 560378"/>
                  <a:gd name="connsiteX11" fmla="*/ 149853 w 562279"/>
                  <a:gd name="connsiteY11" fmla="*/ 282388 h 560378"/>
                  <a:gd name="connsiteX12" fmla="*/ 285679 w 562279"/>
                  <a:gd name="connsiteY12" fmla="*/ 327736 h 560378"/>
                  <a:gd name="connsiteX13" fmla="*/ 498401 w 562279"/>
                  <a:gd name="connsiteY13" fmla="*/ 413176 h 560378"/>
                  <a:gd name="connsiteX14" fmla="*/ 559051 w 562279"/>
                  <a:gd name="connsiteY14" fmla="*/ 519276 h 560378"/>
                  <a:gd name="connsiteX15" fmla="*/ 562279 w 562279"/>
                  <a:gd name="connsiteY15" fmla="*/ 560378 h 560378"/>
                  <a:gd name="connsiteX16" fmla="*/ 511921 w 562279"/>
                  <a:gd name="connsiteY16" fmla="*/ 522721 h 560378"/>
                  <a:gd name="connsiteX17" fmla="*/ 54499 w 562279"/>
                  <a:gd name="connsiteY17" fmla="*/ 274441 h 560378"/>
                  <a:gd name="connsiteX18" fmla="*/ 3982 w 562279"/>
                  <a:gd name="connsiteY18" fmla="*/ 255951 h 560378"/>
                  <a:gd name="connsiteX19" fmla="*/ 3792 w 562279"/>
                  <a:gd name="connsiteY19" fmla="*/ 255339 h 560378"/>
                  <a:gd name="connsiteX20" fmla="*/ 6 w 562279"/>
                  <a:gd name="connsiteY20" fmla="*/ 212065 h 560378"/>
                  <a:gd name="connsiteX21" fmla="*/ 67481 w 562279"/>
                  <a:gd name="connsiteY21" fmla="*/ 61998 h 560378"/>
                  <a:gd name="connsiteX22" fmla="*/ 266401 w 562279"/>
                  <a:gd name="connsiteY22" fmla="*/ 0 h 56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2279" h="560378" fill="norm" stroke="1" extrusionOk="0">
                    <a:moveTo>
                      <a:pt x="266401" y="0"/>
                    </a:moveTo>
                    <a:lnTo>
                      <a:pt x="359247" y="13344"/>
                    </a:lnTo>
                    <a:lnTo>
                      <a:pt x="424970" y="45004"/>
                    </a:lnTo>
                    <a:lnTo>
                      <a:pt x="454216" y="59092"/>
                    </a:lnTo>
                    <a:lnTo>
                      <a:pt x="507439" y="120519"/>
                    </a:lnTo>
                    <a:cubicBezTo>
                      <a:pt x="520875" y="144654"/>
                      <a:pt x="529328" y="171664"/>
                      <a:pt x="532796" y="201549"/>
                    </a:cubicBezTo>
                    <a:lnTo>
                      <a:pt x="425887" y="201549"/>
                    </a:lnTo>
                    <a:cubicBezTo>
                      <a:pt x="420338" y="174749"/>
                      <a:pt x="403834" y="152987"/>
                      <a:pt x="376377" y="136265"/>
                    </a:cubicBezTo>
                    <a:cubicBezTo>
                      <a:pt x="348919" y="119542"/>
                      <a:pt x="312261" y="110925"/>
                      <a:pt x="266401" y="110414"/>
                    </a:cubicBezTo>
                    <a:cubicBezTo>
                      <a:pt x="219190" y="111035"/>
                      <a:pt x="181290" y="120747"/>
                      <a:pt x="152701" y="139551"/>
                    </a:cubicBezTo>
                    <a:cubicBezTo>
                      <a:pt x="124112" y="158355"/>
                      <a:pt x="109434" y="182526"/>
                      <a:pt x="108667" y="212065"/>
                    </a:cubicBezTo>
                    <a:cubicBezTo>
                      <a:pt x="108156" y="240654"/>
                      <a:pt x="121885" y="264095"/>
                      <a:pt x="149853" y="282388"/>
                    </a:cubicBezTo>
                    <a:cubicBezTo>
                      <a:pt x="177822" y="300680"/>
                      <a:pt x="223097" y="315797"/>
                      <a:pt x="285679" y="327736"/>
                    </a:cubicBezTo>
                    <a:cubicBezTo>
                      <a:pt x="383862" y="347234"/>
                      <a:pt x="454769" y="375714"/>
                      <a:pt x="498401" y="413176"/>
                    </a:cubicBezTo>
                    <a:cubicBezTo>
                      <a:pt x="531126" y="441272"/>
                      <a:pt x="551342" y="476639"/>
                      <a:pt x="559051" y="519276"/>
                    </a:cubicBezTo>
                    <a:lnTo>
                      <a:pt x="562279" y="560378"/>
                    </a:lnTo>
                    <a:lnTo>
                      <a:pt x="511921" y="522721"/>
                    </a:lnTo>
                    <a:cubicBezTo>
                      <a:pt x="368660" y="425935"/>
                      <a:pt x="215584" y="342574"/>
                      <a:pt x="54499" y="274441"/>
                    </a:cubicBezTo>
                    <a:lnTo>
                      <a:pt x="3982" y="255951"/>
                    </a:lnTo>
                    <a:lnTo>
                      <a:pt x="3792" y="255339"/>
                    </a:lnTo>
                    <a:cubicBezTo>
                      <a:pt x="1168" y="241688"/>
                      <a:pt x="-94" y="227263"/>
                      <a:pt x="6" y="212065"/>
                    </a:cubicBezTo>
                    <a:cubicBezTo>
                      <a:pt x="152" y="151855"/>
                      <a:pt x="22643" y="101833"/>
                      <a:pt x="67481" y="61998"/>
                    </a:cubicBezTo>
                    <a:cubicBezTo>
                      <a:pt x="112319" y="22163"/>
                      <a:pt x="178625" y="1497"/>
                      <a:pt x="26640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30" name="Freeform: Shape 29" hidden="0"/>
              <p:cNvSpPr/>
              <p:nvPr isPhoto="0" userDrawn="0"/>
            </p:nvSpPr>
            <p:spPr bwMode="auto">
              <a:xfrm>
                <a:off x="6164085" y="3039923"/>
                <a:ext cx="117424" cy="58348"/>
              </a:xfrm>
              <a:custGeom>
                <a:avLst/>
                <a:gdLst>
                  <a:gd name="connsiteX0" fmla="*/ 0 w 117424"/>
                  <a:gd name="connsiteY0" fmla="*/ 0 h 58348"/>
                  <a:gd name="connsiteX1" fmla="*/ 117424 w 117424"/>
                  <a:gd name="connsiteY1" fmla="*/ 0 h 58348"/>
                  <a:gd name="connsiteX2" fmla="*/ 117424 w 117424"/>
                  <a:gd name="connsiteY2" fmla="*/ 58348 h 58348"/>
                  <a:gd name="connsiteX3" fmla="*/ 0 w 117424"/>
                  <a:gd name="connsiteY3" fmla="*/ 52419 h 58348"/>
                  <a:gd name="connsiteX4" fmla="*/ 0 w 117424"/>
                  <a:gd name="connsiteY4" fmla="*/ 0 h 5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24" h="58348" fill="norm" stroke="1" extrusionOk="0">
                    <a:moveTo>
                      <a:pt x="0" y="0"/>
                    </a:moveTo>
                    <a:lnTo>
                      <a:pt x="117424" y="0"/>
                    </a:lnTo>
                    <a:lnTo>
                      <a:pt x="117424" y="58348"/>
                    </a:lnTo>
                    <a:lnTo>
                      <a:pt x="0" y="5241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31" name="Freeform: Shape 30" hidden="0"/>
              <p:cNvSpPr/>
              <p:nvPr isPhoto="0" userDrawn="0"/>
            </p:nvSpPr>
            <p:spPr bwMode="auto">
              <a:xfrm>
                <a:off x="6731927" y="3039923"/>
                <a:ext cx="117424" cy="151414"/>
              </a:xfrm>
              <a:custGeom>
                <a:avLst/>
                <a:gdLst>
                  <a:gd name="connsiteX0" fmla="*/ 0 w 117424"/>
                  <a:gd name="connsiteY0" fmla="*/ 0 h 151414"/>
                  <a:gd name="connsiteX1" fmla="*/ 117424 w 117424"/>
                  <a:gd name="connsiteY1" fmla="*/ 0 h 151414"/>
                  <a:gd name="connsiteX2" fmla="*/ 117424 w 117424"/>
                  <a:gd name="connsiteY2" fmla="*/ 151414 h 151414"/>
                  <a:gd name="connsiteX3" fmla="*/ 0 w 117424"/>
                  <a:gd name="connsiteY3" fmla="*/ 121221 h 151414"/>
                  <a:gd name="connsiteX4" fmla="*/ 0 w 117424"/>
                  <a:gd name="connsiteY4" fmla="*/ 0 h 15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24" h="151414" fill="norm" stroke="1" extrusionOk="0">
                    <a:moveTo>
                      <a:pt x="0" y="0"/>
                    </a:moveTo>
                    <a:lnTo>
                      <a:pt x="117424" y="0"/>
                    </a:lnTo>
                    <a:lnTo>
                      <a:pt x="117424" y="151414"/>
                    </a:lnTo>
                    <a:lnTo>
                      <a:pt x="0" y="12122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32" name="Freeform: Shape 31" hidden="0"/>
              <p:cNvSpPr/>
              <p:nvPr isPhoto="0" userDrawn="0"/>
            </p:nvSpPr>
            <p:spPr bwMode="auto">
              <a:xfrm>
                <a:off x="7863346" y="3286050"/>
                <a:ext cx="578521" cy="544296"/>
              </a:xfrm>
              <a:custGeom>
                <a:avLst/>
                <a:gdLst>
                  <a:gd name="connsiteX0" fmla="*/ 29496 w 578521"/>
                  <a:gd name="connsiteY0" fmla="*/ 0 h 544296"/>
                  <a:gd name="connsiteX1" fmla="*/ 130849 w 578521"/>
                  <a:gd name="connsiteY1" fmla="*/ 75791 h 544296"/>
                  <a:gd name="connsiteX2" fmla="*/ 127940 w 578521"/>
                  <a:gd name="connsiteY2" fmla="*/ 83362 h 544296"/>
                  <a:gd name="connsiteX3" fmla="*/ 140974 w 578521"/>
                  <a:gd name="connsiteY3" fmla="*/ 83362 h 544296"/>
                  <a:gd name="connsiteX4" fmla="*/ 210704 w 578521"/>
                  <a:gd name="connsiteY4" fmla="*/ 135506 h 544296"/>
                  <a:gd name="connsiteX5" fmla="*/ 276745 w 578521"/>
                  <a:gd name="connsiteY5" fmla="*/ 195528 h 544296"/>
                  <a:gd name="connsiteX6" fmla="*/ 127940 w 578521"/>
                  <a:gd name="connsiteY6" fmla="*/ 195528 h 544296"/>
                  <a:gd name="connsiteX7" fmla="*/ 221704 w 578521"/>
                  <a:gd name="connsiteY7" fmla="*/ 360054 h 544296"/>
                  <a:gd name="connsiteX8" fmla="*/ 399593 w 578521"/>
                  <a:gd name="connsiteY8" fmla="*/ 428624 h 544296"/>
                  <a:gd name="connsiteX9" fmla="*/ 463809 w 578521"/>
                  <a:gd name="connsiteY9" fmla="*/ 420792 h 544296"/>
                  <a:gd name="connsiteX10" fmla="*/ 496512 w 578521"/>
                  <a:gd name="connsiteY10" fmla="*/ 408368 h 544296"/>
                  <a:gd name="connsiteX11" fmla="*/ 578521 w 578521"/>
                  <a:gd name="connsiteY11" fmla="*/ 498602 h 544296"/>
                  <a:gd name="connsiteX12" fmla="*/ 512416 w 578521"/>
                  <a:gd name="connsiteY12" fmla="*/ 528248 h 544296"/>
                  <a:gd name="connsiteX13" fmla="*/ 399593 w 578521"/>
                  <a:gd name="connsiteY13" fmla="*/ 544296 h 544296"/>
                  <a:gd name="connsiteX14" fmla="*/ 198628 w 578521"/>
                  <a:gd name="connsiteY14" fmla="*/ 487693 h 544296"/>
                  <a:gd name="connsiteX15" fmla="*/ 54914 w 578521"/>
                  <a:gd name="connsiteY15" fmla="*/ 341513 h 544296"/>
                  <a:gd name="connsiteX16" fmla="*/ 0 w 578521"/>
                  <a:gd name="connsiteY16" fmla="*/ 141198 h 544296"/>
                  <a:gd name="connsiteX17" fmla="*/ 14386 w 578521"/>
                  <a:gd name="connsiteY17" fmla="*/ 35530 h 544296"/>
                  <a:gd name="connsiteX18" fmla="*/ 29496 w 578521"/>
                  <a:gd name="connsiteY18" fmla="*/ 0 h 5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8521" h="544296" fill="norm" stroke="1" extrusionOk="0">
                    <a:moveTo>
                      <a:pt x="29496" y="0"/>
                    </a:moveTo>
                    <a:lnTo>
                      <a:pt x="130849" y="75791"/>
                    </a:lnTo>
                    <a:lnTo>
                      <a:pt x="127940" y="83362"/>
                    </a:lnTo>
                    <a:lnTo>
                      <a:pt x="140974" y="83362"/>
                    </a:lnTo>
                    <a:lnTo>
                      <a:pt x="210704" y="135506"/>
                    </a:lnTo>
                    <a:lnTo>
                      <a:pt x="276745" y="195528"/>
                    </a:lnTo>
                    <a:lnTo>
                      <a:pt x="127940" y="195528"/>
                    </a:lnTo>
                    <a:cubicBezTo>
                      <a:pt x="141449" y="261214"/>
                      <a:pt x="172704" y="316056"/>
                      <a:pt x="221704" y="360054"/>
                    </a:cubicBezTo>
                    <a:cubicBezTo>
                      <a:pt x="270703" y="404051"/>
                      <a:pt x="330000" y="426908"/>
                      <a:pt x="399593" y="428624"/>
                    </a:cubicBezTo>
                    <a:cubicBezTo>
                      <a:pt x="422066" y="428369"/>
                      <a:pt x="443471" y="425758"/>
                      <a:pt x="463809" y="420792"/>
                    </a:cubicBezTo>
                    <a:lnTo>
                      <a:pt x="496512" y="408368"/>
                    </a:lnTo>
                    <a:lnTo>
                      <a:pt x="578521" y="498602"/>
                    </a:lnTo>
                    <a:lnTo>
                      <a:pt x="512416" y="528248"/>
                    </a:lnTo>
                    <a:cubicBezTo>
                      <a:pt x="476780" y="538472"/>
                      <a:pt x="439173" y="543821"/>
                      <a:pt x="399593" y="544296"/>
                    </a:cubicBezTo>
                    <a:cubicBezTo>
                      <a:pt x="325691" y="543311"/>
                      <a:pt x="258703" y="524444"/>
                      <a:pt x="198628" y="487693"/>
                    </a:cubicBezTo>
                    <a:cubicBezTo>
                      <a:pt x="138552" y="450943"/>
                      <a:pt x="90648" y="402216"/>
                      <a:pt x="54914" y="341513"/>
                    </a:cubicBezTo>
                    <a:cubicBezTo>
                      <a:pt x="19181" y="280811"/>
                      <a:pt x="876" y="214039"/>
                      <a:pt x="0" y="141198"/>
                    </a:cubicBezTo>
                    <a:cubicBezTo>
                      <a:pt x="438" y="104247"/>
                      <a:pt x="5233" y="69025"/>
                      <a:pt x="14386" y="35530"/>
                    </a:cubicBezTo>
                    <a:lnTo>
                      <a:pt x="294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33" name="Freeform: Shape 32" hidden="0"/>
              <p:cNvSpPr/>
              <p:nvPr isPhoto="0" userDrawn="0"/>
            </p:nvSpPr>
            <p:spPr bwMode="auto">
              <a:xfrm>
                <a:off x="3795538" y="3304043"/>
                <a:ext cx="541880" cy="526303"/>
              </a:xfrm>
              <a:custGeom>
                <a:avLst/>
                <a:gdLst>
                  <a:gd name="connsiteX0" fmla="*/ 541880 w 541880"/>
                  <a:gd name="connsiteY0" fmla="*/ 0 h 526303"/>
                  <a:gd name="connsiteX1" fmla="*/ 541880 w 541880"/>
                  <a:gd name="connsiteY1" fmla="*/ 510529 h 526303"/>
                  <a:gd name="connsiteX2" fmla="*/ 424456 w 541880"/>
                  <a:gd name="connsiteY2" fmla="*/ 510529 h 526303"/>
                  <a:gd name="connsiteX3" fmla="*/ 424456 w 541880"/>
                  <a:gd name="connsiteY3" fmla="*/ 384342 h 526303"/>
                  <a:gd name="connsiteX4" fmla="*/ 296735 w 541880"/>
                  <a:gd name="connsiteY4" fmla="*/ 487527 h 526303"/>
                  <a:gd name="connsiteX5" fmla="*/ 133525 w 541880"/>
                  <a:gd name="connsiteY5" fmla="*/ 526303 h 526303"/>
                  <a:gd name="connsiteX6" fmla="*/ 27857 w 541880"/>
                  <a:gd name="connsiteY6" fmla="*/ 511414 h 526303"/>
                  <a:gd name="connsiteX7" fmla="*/ 0 w 541880"/>
                  <a:gd name="connsiteY7" fmla="*/ 499220 h 526303"/>
                  <a:gd name="connsiteX8" fmla="*/ 85348 w 541880"/>
                  <a:gd name="connsiteY8" fmla="*/ 405314 h 526303"/>
                  <a:gd name="connsiteX9" fmla="*/ 130019 w 541880"/>
                  <a:gd name="connsiteY9" fmla="*/ 410631 h 526303"/>
                  <a:gd name="connsiteX10" fmla="*/ 330911 w 541880"/>
                  <a:gd name="connsiteY10" fmla="*/ 324097 h 526303"/>
                  <a:gd name="connsiteX11" fmla="*/ 417446 w 541880"/>
                  <a:gd name="connsiteY11" fmla="*/ 123205 h 526303"/>
                  <a:gd name="connsiteX12" fmla="*/ 414180 w 541880"/>
                  <a:gd name="connsiteY12" fmla="*/ 95493 h 526303"/>
                  <a:gd name="connsiteX13" fmla="*/ 541880 w 541880"/>
                  <a:gd name="connsiteY13" fmla="*/ 0 h 52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1880" h="526303" fill="norm" stroke="1" extrusionOk="0">
                    <a:moveTo>
                      <a:pt x="541880" y="0"/>
                    </a:moveTo>
                    <a:lnTo>
                      <a:pt x="541880" y="510529"/>
                    </a:lnTo>
                    <a:lnTo>
                      <a:pt x="424456" y="510529"/>
                    </a:lnTo>
                    <a:lnTo>
                      <a:pt x="424456" y="384342"/>
                    </a:lnTo>
                    <a:cubicBezTo>
                      <a:pt x="389003" y="427829"/>
                      <a:pt x="346429" y="462223"/>
                      <a:pt x="296735" y="487527"/>
                    </a:cubicBezTo>
                    <a:cubicBezTo>
                      <a:pt x="247042" y="512830"/>
                      <a:pt x="192638" y="525755"/>
                      <a:pt x="133525" y="526303"/>
                    </a:cubicBezTo>
                    <a:cubicBezTo>
                      <a:pt x="96574" y="525811"/>
                      <a:pt x="61352" y="520848"/>
                      <a:pt x="27857" y="511414"/>
                    </a:cubicBezTo>
                    <a:lnTo>
                      <a:pt x="0" y="499220"/>
                    </a:lnTo>
                    <a:lnTo>
                      <a:pt x="85348" y="405314"/>
                    </a:lnTo>
                    <a:lnTo>
                      <a:pt x="130019" y="410631"/>
                    </a:lnTo>
                    <a:cubicBezTo>
                      <a:pt x="208704" y="408185"/>
                      <a:pt x="275668" y="379340"/>
                      <a:pt x="330911" y="324097"/>
                    </a:cubicBezTo>
                    <a:cubicBezTo>
                      <a:pt x="386155" y="268853"/>
                      <a:pt x="414999" y="201889"/>
                      <a:pt x="417446" y="123205"/>
                    </a:cubicBezTo>
                    <a:lnTo>
                      <a:pt x="414180" y="95493"/>
                    </a:lnTo>
                    <a:lnTo>
                      <a:pt x="5418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/>
              </a:p>
            </p:txBody>
          </p:sp>
        </p:grpSp>
      </p:grpSp>
      <p:pic>
        <p:nvPicPr>
          <p:cNvPr id="4098" name="Picture 2" descr="https://a.d-cd.net/_4AAAgIVneA-1920.jpg" hidden="0"/>
          <p:cNvPicPr>
            <a:picLocks noChangeAspect="1" noChangeArrowheads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10292" t="0" r="10292" b="0"/>
          <a:stretch/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tangle 17" hidden="0"/>
          <p:cNvSpPr/>
          <p:nvPr isPhoto="0" userDrawn="0"/>
        </p:nvSpPr>
        <p:spPr bwMode="auto">
          <a:xfrm>
            <a:off x="1526857" y="1899771"/>
            <a:ext cx="4368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>
                <a:solidFill>
                  <a:srgbClr val="00B050"/>
                </a:solidFill>
              </a:rPr>
              <a:t>Во-первых,</a:t>
            </a:r>
            <a:r>
              <a:rPr lang="ru-RU">
                <a:solidFill>
                  <a:schemeClr val="bg1"/>
                </a:solidFill>
              </a:rPr>
              <a:t> в построениях Сартра нет места Богу, пусть даже вынесенному за скобки в качестве </a:t>
            </a:r>
            <a:r>
              <a:rPr lang="ru-RU">
                <a:solidFill>
                  <a:schemeClr val="bg1"/>
                </a:solidFill>
              </a:rPr>
              <a:t>перводвигателя</a:t>
            </a:r>
            <a:r>
              <a:rPr lang="ru-RU">
                <a:solidFill>
                  <a:schemeClr val="bg1"/>
                </a:solidFill>
              </a:rPr>
              <a:t> или Автора проекта. 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rgbClr val="00B050"/>
                </a:solidFill>
              </a:rPr>
              <a:t>Во-вторых,</a:t>
            </a:r>
            <a:r>
              <a:rPr lang="ru-RU">
                <a:solidFill>
                  <a:schemeClr val="bg1"/>
                </a:solidFill>
              </a:rPr>
              <a:t> человек становится человеком не сразу после рождения, а лишь впоследствии. Причем таким человеком, каким он сделает себя сам. 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rgbClr val="00B050"/>
                </a:solidFill>
              </a:rPr>
              <a:t>В-третьих, </a:t>
            </a:r>
            <a:r>
              <a:rPr lang="ru-RU">
                <a:solidFill>
                  <a:schemeClr val="bg1"/>
                </a:solidFill>
              </a:rPr>
              <a:t>человек, получивший во владение свое собственное бытие, получает в придачу и всю ответственность за него.</a:t>
            </a:r>
            <a:endParaRPr/>
          </a:p>
        </p:txBody>
      </p:sp>
      <p:sp>
        <p:nvSpPr>
          <p:cNvPr id="19" name="Rectangle: Rounded Corners 18" hidden="0"/>
          <p:cNvSpPr/>
          <p:nvPr isPhoto="0" userDrawn="0"/>
        </p:nvSpPr>
        <p:spPr bwMode="auto">
          <a:xfrm>
            <a:off x="6373999" y="2278610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4" name="Рисунок 3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0" t="1366" r="0" b="1365"/>
          <a:stretch/>
        </p:blipFill>
        <p:spPr bwMode="auto">
          <a:xfrm>
            <a:off x="6610350" y="1966913"/>
            <a:ext cx="4816475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763657" y="-44636"/>
            <a:ext cx="6154058" cy="2061029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17" name="Rectangle 16" hidden="0"/>
          <p:cNvSpPr/>
          <p:nvPr isPhoto="0" userDrawn="0"/>
        </p:nvSpPr>
        <p:spPr bwMode="auto">
          <a:xfrm>
            <a:off x="4205643" y="2180306"/>
            <a:ext cx="63917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Далее - уже проще. Ни один нормальный человек не пожелает себе зла, ибо зло не является ценностью. То, что человек выбирает, - всегда благо. Но это благо для нас не всегда является и благом для всех.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Человек, свободный в своем выборе блага, изобретает свой собственный закон. Ведь над ним нет Бога, который дал бы ему идеи блага и закона. А раз нет Бога, то, ссылаясь на авторитет Раскольникова, Сартр утверждает, что "все дозволено". Собственно, в этом и состоит исходный пункт экзистенциализма.</a:t>
            </a:r>
            <a:endParaRPr/>
          </a:p>
          <a:p>
            <a:pPr algn="just">
              <a:buNone/>
              <a:defRPr/>
            </a:pPr>
            <a:r>
              <a:rPr lang="ru-RU">
                <a:solidFill>
                  <a:schemeClr val="bg1"/>
                </a:solidFill>
              </a:rPr>
              <a:t>Таким образом, человек "осужден быть свободным": заброшенный в мир волею тупых родителей, он отныне отвечает за все, что сделает. Выбирая собственную свободу, он выбирает и свободу для остальных, то есть ищет цель вовне. Так экзистенциализм становится учением о действии.</a:t>
            </a:r>
            <a:endParaRPr/>
          </a:p>
        </p:txBody>
      </p:sp>
      <p:sp>
        <p:nvSpPr>
          <p:cNvPr id="18" name="Rectangle 17" hidden="0"/>
          <p:cNvSpPr/>
          <p:nvPr isPhoto="0" userDrawn="0"/>
        </p:nvSpPr>
        <p:spPr bwMode="auto">
          <a:xfrm>
            <a:off x="843787" y="2417985"/>
            <a:ext cx="3126097" cy="413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>
                <a:solidFill>
                  <a:schemeClr val="bg1"/>
                </a:solidFill>
              </a:rPr>
              <a:t>Эта ответственность распространяется не только на его личное существование, но и на всех людей вообще. Человек выходит за рамки своей субъективности и, выбирая себя, выбирает одновременно других людей.</a:t>
            </a:r>
            <a:br>
              <a:rPr lang="ru-RU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Segoe UI Light"/>
            </a:endParaRPr>
          </a:p>
        </p:txBody>
      </p:sp>
      <p:sp>
        <p:nvSpPr>
          <p:cNvPr id="20" name="Rectangle: Rounded Corners 19" hidden="0"/>
          <p:cNvSpPr/>
          <p:nvPr isPhoto="0" userDrawn="0"/>
        </p:nvSpPr>
        <p:spPr bwMode="auto">
          <a:xfrm>
            <a:off x="928983" y="2384414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Rectangle 20" hidden="0"/>
          <p:cNvSpPr/>
          <p:nvPr isPhoto="0" userDrawn="0"/>
        </p:nvSpPr>
        <p:spPr bwMode="auto">
          <a:xfrm>
            <a:off x="843787" y="1370061"/>
            <a:ext cx="348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Ответственность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900" advClick="1">
        <p14:warp dir="in"/>
      </p:transition>
    </mc:Choice>
    <mc:Fallback>
      <p:transition spd="med" advClick="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21" hidden="0"/>
          <p:cNvSpPr/>
          <p:nvPr isPhoto="0" userDrawn="0"/>
        </p:nvSpPr>
        <p:spPr bwMode="auto">
          <a:xfrm>
            <a:off x="1088548" y="2228671"/>
            <a:ext cx="287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Философская концепция </a:t>
            </a:r>
            <a:endParaRPr/>
          </a:p>
        </p:txBody>
      </p:sp>
      <p:sp>
        <p:nvSpPr>
          <p:cNvPr id="23" name="Text Placeholder 4" hidden="0"/>
          <p:cNvSpPr txBox="1"/>
          <p:nvPr isPhoto="0" userDrawn="0"/>
        </p:nvSpPr>
        <p:spPr bwMode="auto">
          <a:xfrm>
            <a:off x="3961540" y="1208315"/>
            <a:ext cx="4268920" cy="491671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sz="2000" b="1">
                <a:solidFill>
                  <a:srgbClr val="92D050"/>
                </a:solidFill>
              </a:rPr>
              <a:t>Свобода</a:t>
            </a:r>
            <a:endParaRPr/>
          </a:p>
          <a:p>
            <a:pPr algn="just">
              <a:buNone/>
              <a:defRPr/>
            </a:pPr>
            <a:r>
              <a:rPr lang="ru-RU" sz="1800">
                <a:solidFill>
                  <a:schemeClr val="bg1"/>
                </a:solidFill>
              </a:rPr>
              <a:t>     Одним из центральных понятий для всей философии Сартра является понятие свободы. У Сартра свобода представлялась как нечто абсолютное, раз и навсегда данное («человек осужден быть свободным»). Она предшествует сущности человека. Сартр понимает свободу не как свободу духа, ведущую к бездействию, а как свободу выбора, которую никто не может отнять у человека: узник свободен принять решение — смириться или бороться за свое освобождение, а что будет дальше — зависит от обстоятельств, находящихся вне компетенции философа.</a:t>
            </a:r>
            <a:endParaRPr/>
          </a:p>
          <a:p>
            <a:pPr>
              <a:defRPr/>
            </a:pP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332920" y="1335313"/>
            <a:ext cx="3743826" cy="4484915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 fill="norm" stroke="1" extrusionOk="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rotWithShape="0" algn="ctr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9" name="Прямоугольник 8" hidden="0"/>
          <p:cNvSpPr/>
          <p:nvPr isPhoto="0" userDrawn="0"/>
        </p:nvSpPr>
        <p:spPr bwMode="auto">
          <a:xfrm>
            <a:off x="115253" y="5820228"/>
            <a:ext cx="426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8F8F8"/>
                </a:solidFill>
                <a:latin typeface="-apple-system"/>
              </a:rPr>
              <a:t>Ты всегда в ответе за то, чему не пытался помешать.</a:t>
            </a:r>
            <a:endParaRPr/>
          </a:p>
          <a:p>
            <a:pPr>
              <a:defRPr/>
            </a:pPr>
            <a:r>
              <a:rPr lang="ru-RU">
                <a:solidFill>
                  <a:srgbClr val="F8F8F8"/>
                </a:solidFill>
                <a:latin typeface="-apple-system"/>
              </a:rPr>
              <a:t>© </a:t>
            </a:r>
            <a:r>
              <a:rPr lang="ru-RU" u="sng">
                <a:solidFill>
                  <a:srgbClr val="F8F8F8"/>
                </a:solidFill>
                <a:latin typeface="-apple-system"/>
                <a:hlinkClick r:id="rId3" tooltip="Жан-Поль Сартр"/>
              </a:rPr>
              <a:t>Жан-Поль Сартр</a:t>
            </a:r>
            <a:r>
              <a:rPr lang="ru-RU">
                <a:solidFill>
                  <a:srgbClr val="F8F8F8"/>
                </a:solidFill>
                <a:latin typeface="-apple-system"/>
              </a:rPr>
              <a:t> </a:t>
            </a:r>
            <a:br>
              <a:rPr lang="ru-RU" baseline="30000">
                <a:solidFill>
                  <a:srgbClr val="F8F8F8"/>
                </a:solidFill>
                <a:latin typeface="-apple-system"/>
              </a:rPr>
            </a:br>
            <a:endParaRPr lang="ru-RU" b="0" i="0">
              <a:solidFill>
                <a:srgbClr val="F8F8F8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21" hidden="0"/>
          <p:cNvSpPr/>
          <p:nvPr isPhoto="0" userDrawn="0"/>
        </p:nvSpPr>
        <p:spPr bwMode="auto">
          <a:xfrm>
            <a:off x="1088548" y="2228671"/>
            <a:ext cx="287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Философская концепция </a:t>
            </a:r>
            <a:endParaRPr/>
          </a:p>
        </p:txBody>
      </p:sp>
      <p:sp>
        <p:nvSpPr>
          <p:cNvPr id="23" name="Text Placeholder 4" hidden="0"/>
          <p:cNvSpPr txBox="1"/>
          <p:nvPr isPhoto="0" userDrawn="0"/>
        </p:nvSpPr>
        <p:spPr bwMode="auto">
          <a:xfrm>
            <a:off x="3831771" y="1030514"/>
            <a:ext cx="4398689" cy="509451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sz="1800" b="1">
                <a:solidFill>
                  <a:srgbClr val="92D050"/>
                </a:solidFill>
              </a:rPr>
              <a:t>Отчуждение</a:t>
            </a:r>
            <a:r>
              <a:rPr lang="ru-RU" sz="1800">
                <a:solidFill>
                  <a:schemeClr val="bg1"/>
                </a:solidFill>
              </a:rPr>
              <a:t>    </a:t>
            </a:r>
            <a:endParaRPr/>
          </a:p>
          <a:p>
            <a:pPr algn="just">
              <a:buNone/>
              <a:defRPr/>
            </a:pPr>
            <a:r>
              <a:rPr lang="ru-RU" sz="1800">
                <a:solidFill>
                  <a:schemeClr val="bg1"/>
                </a:solidFill>
              </a:rPr>
              <a:t>     С понятием свободы связывается понятие «отчуждение». Современного индивида Сартр понимает как отчуждённое существо: его индивидуальность стандартизована (как стандартизован официант с профессиональной улыбкой и точно рассчитанными движениями); подчинена различным социальным институтам, которые как бы «стоят» над человеком, а не происходят от него (например, государство, которое представляет отчуждённый феномен — отчуждение у индивида способности принимать участие в совместном управлении делами), а, следовательно, лишена самого важного — способности творить свою историю.</a:t>
            </a:r>
            <a:endParaRPr/>
          </a:p>
        </p:txBody>
      </p:sp>
      <p:pic>
        <p:nvPicPr>
          <p:cNvPr id="5" name="Рисунок 4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19347" t="0" r="19347" b="0"/>
          <a:stretch/>
        </p:blipFill>
        <p:spPr bwMode="auto">
          <a:xfrm>
            <a:off x="8521700" y="1208088"/>
            <a:ext cx="3324225" cy="444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21" hidden="0"/>
          <p:cNvSpPr/>
          <p:nvPr isPhoto="0" userDrawn="0"/>
        </p:nvSpPr>
        <p:spPr bwMode="auto">
          <a:xfrm>
            <a:off x="1088548" y="2228671"/>
            <a:ext cx="287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Философская концепция </a:t>
            </a:r>
            <a:endParaRPr/>
          </a:p>
        </p:txBody>
      </p:sp>
      <p:sp>
        <p:nvSpPr>
          <p:cNvPr id="23" name="Text Placeholder 4" hidden="0"/>
          <p:cNvSpPr txBox="1"/>
          <p:nvPr isPhoto="0" userDrawn="0"/>
        </p:nvSpPr>
        <p:spPr bwMode="auto">
          <a:xfrm>
            <a:off x="3831771" y="1030514"/>
            <a:ext cx="4398689" cy="509451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sz="1800" b="1">
                <a:solidFill>
                  <a:srgbClr val="92D050"/>
                </a:solidFill>
              </a:rPr>
              <a:t>Диалектика</a:t>
            </a:r>
            <a:endParaRPr/>
          </a:p>
          <a:p>
            <a:pPr algn="just">
              <a:buNone/>
              <a:defRPr/>
            </a:pPr>
            <a:r>
              <a:rPr lang="ru-RU" sz="1800">
                <a:solidFill>
                  <a:schemeClr val="bg1"/>
                </a:solidFill>
              </a:rPr>
              <a:t>    Суть диалектики заключается в синтетическом объединении в целостность («</a:t>
            </a:r>
            <a:r>
              <a:rPr lang="ru-RU" sz="1800">
                <a:solidFill>
                  <a:schemeClr val="bg1"/>
                </a:solidFill>
              </a:rPr>
              <a:t>тотализация</a:t>
            </a:r>
            <a:r>
              <a:rPr lang="ru-RU" sz="1800">
                <a:solidFill>
                  <a:schemeClr val="bg1"/>
                </a:solidFill>
              </a:rPr>
              <a:t>»), поскольку лишь внутри целостности имеют смысл диалектические законы. Индивид «</a:t>
            </a:r>
            <a:r>
              <a:rPr lang="ru-RU" sz="1800">
                <a:solidFill>
                  <a:schemeClr val="bg1"/>
                </a:solidFill>
              </a:rPr>
              <a:t>тотализирует</a:t>
            </a:r>
            <a:r>
              <a:rPr lang="ru-RU" sz="1800">
                <a:solidFill>
                  <a:schemeClr val="bg1"/>
                </a:solidFill>
              </a:rPr>
              <a:t>» материальные обстоятельства и отношения с другими людьми и сам творит историю — в той же мере, в какой она — его. Объективные экономические и социальные структуры выступают в целом как отчужденная надстройка над внутренне-индивидуальными элементами «проекта». Требование </a:t>
            </a:r>
            <a:r>
              <a:rPr lang="ru-RU" sz="1800">
                <a:solidFill>
                  <a:schemeClr val="bg1"/>
                </a:solidFill>
              </a:rPr>
              <a:t>тотализации</a:t>
            </a:r>
            <a:r>
              <a:rPr lang="ru-RU" sz="1800">
                <a:solidFill>
                  <a:schemeClr val="bg1"/>
                </a:solidFill>
              </a:rPr>
              <a:t> предполагает, что человек раскрывается во всех своих проявлениях целиком.</a:t>
            </a:r>
            <a:endParaRPr/>
          </a:p>
          <a:p>
            <a:pPr>
              <a:defRPr/>
            </a:pP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5" name="Рисунок 4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tretch/>
        </p:blipFill>
        <p:spPr bwMode="auto">
          <a:xfrm>
            <a:off x="8623300" y="1754300"/>
            <a:ext cx="3324225" cy="334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 Placeholder 7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850797" y="720385"/>
            <a:ext cx="6027737" cy="15716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8F8F8"/>
                </a:solidFill>
                <a:latin typeface="Garamond"/>
              </a:rPr>
              <a:t>Философские и теоретические работы</a:t>
            </a:r>
            <a:br>
              <a:rPr lang="ru-RU">
                <a:solidFill>
                  <a:srgbClr val="F8F8F8"/>
                </a:solidFill>
                <a:latin typeface="Garamond"/>
              </a:rPr>
            </a:br>
            <a:endParaRPr lang="id-ID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12" name="Rectangle 11" hidden="0"/>
          <p:cNvSpPr/>
          <p:nvPr isPhoto="0" userDrawn="0"/>
        </p:nvSpPr>
        <p:spPr bwMode="auto">
          <a:xfrm>
            <a:off x="1084862" y="4982469"/>
            <a:ext cx="2547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“Воображение” (1936);</a:t>
            </a:r>
            <a:endParaRPr/>
          </a:p>
        </p:txBody>
      </p:sp>
      <p:sp>
        <p:nvSpPr>
          <p:cNvPr id="25" name="Rectangle 24" hidden="0"/>
          <p:cNvSpPr/>
          <p:nvPr isPhoto="0" userDrawn="0"/>
        </p:nvSpPr>
        <p:spPr bwMode="auto">
          <a:xfrm>
            <a:off x="3822773" y="4803475"/>
            <a:ext cx="248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 “Проблема метода” (1957);</a:t>
            </a:r>
            <a:endParaRPr/>
          </a:p>
        </p:txBody>
      </p:sp>
      <p:sp>
        <p:nvSpPr>
          <p:cNvPr id="26" name="Rectangle 25" hidden="0"/>
          <p:cNvSpPr/>
          <p:nvPr isPhoto="0" userDrawn="0"/>
        </p:nvSpPr>
        <p:spPr bwMode="auto">
          <a:xfrm>
            <a:off x="6205667" y="5032075"/>
            <a:ext cx="2489200" cy="73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>
                <a:solidFill>
                  <a:srgbClr val="F8F8F8"/>
                </a:solidFill>
              </a:rPr>
              <a:t>“Экзистенциализм — это гуманизм” (1946);</a:t>
            </a:r>
            <a:endParaRPr lang="en-US" i="1">
              <a:solidFill>
                <a:srgbClr val="F8F8F8"/>
              </a:solidFill>
              <a:latin typeface="Segoe UI Light"/>
              <a:cs typeface="Segoe UI Light"/>
            </a:endParaRPr>
          </a:p>
        </p:txBody>
      </p:sp>
      <p:sp>
        <p:nvSpPr>
          <p:cNvPr id="27" name="Rectangle 26" hidden="0"/>
          <p:cNvSpPr/>
          <p:nvPr isPhoto="0" userDrawn="0"/>
        </p:nvSpPr>
        <p:spPr bwMode="auto">
          <a:xfrm>
            <a:off x="8694867" y="4843969"/>
            <a:ext cx="248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“Эскиз теории эмоций” (1939); </a:t>
            </a:r>
            <a:endParaRPr/>
          </a:p>
        </p:txBody>
      </p:sp>
      <p:pic>
        <p:nvPicPr>
          <p:cNvPr id="5122" name="Picture 2" descr="https://wcbook.ru/data/book/59/599387.jpg" hidden="0"/>
          <p:cNvPicPr>
            <a:picLocks noChangeAspect="1" noChangeArrowheads="1" noGrp="1"/>
          </p:cNvPicPr>
          <p:nvPr isPhoto="0" userDrawn="0">
            <p:ph type="pic" sz="quarter" idx="12" hasCustomPrompt="0"/>
          </p:nvPr>
        </p:nvPicPr>
        <p:blipFill>
          <a:blip r:embed="rId2"/>
          <a:srcRect l="0" t="15283" r="0" b="15283"/>
          <a:stretch/>
        </p:blipFill>
        <p:spPr bwMode="auto">
          <a:prstGeom prst="rect">
            <a:avLst/>
          </a:prstGeom>
          <a:noFill/>
        </p:spPr>
      </p:pic>
      <p:pic>
        <p:nvPicPr>
          <p:cNvPr id="5124" name="Picture 4" descr="https://wordorder.ru/images/detailed/52/67ec23_20416955f27246188c8329d56cce501d_mv2.jpg" hidden="0"/>
          <p:cNvPicPr>
            <a:picLocks noChangeAspect="1" noChangeArrowheads="1" noGrp="1"/>
          </p:cNvPicPr>
          <p:nvPr isPhoto="0" userDrawn="0">
            <p:ph type="pic" sz="quarter" idx="15" hasCustomPrompt="0"/>
          </p:nvPr>
        </p:nvPicPr>
        <p:blipFill>
          <a:blip r:embed="rId3"/>
          <a:srcRect l="0" t="15733" r="0" b="15733"/>
          <a:stretch/>
        </p:blipFill>
        <p:spPr bwMode="auto">
          <a:prstGeom prst="rect">
            <a:avLst/>
          </a:prstGeom>
          <a:noFill/>
        </p:spPr>
      </p:pic>
      <p:pic>
        <p:nvPicPr>
          <p:cNvPr id="5128" name="Picture 8" descr="https://i.livelib.ru/workpic/1000319500/200x305/7144/Ekzistentsializm__eto_gumanizm.jpg" hidden="0"/>
          <p:cNvPicPr>
            <a:picLocks noChangeAspect="1" noChangeArrowheads="1" noGrp="1"/>
          </p:cNvPicPr>
          <p:nvPr isPhoto="0" userDrawn="0">
            <p:ph type="pic" sz="quarter" idx="13" hasCustomPrompt="0"/>
          </p:nvPr>
        </p:nvPicPr>
        <p:blipFill>
          <a:blip r:embed="rId4"/>
          <a:srcRect l="0" t="17213" r="0" b="17212"/>
          <a:stretch/>
        </p:blipFill>
        <p:spPr bwMode="auto">
          <a:prstGeom prst="rect">
            <a:avLst/>
          </a:prstGeom>
          <a:noFill/>
        </p:spPr>
      </p:pic>
      <p:pic>
        <p:nvPicPr>
          <p:cNvPr id="5132" name="Picture 12" descr="https://images.fr.shopping.rakuten.com/photo/983160717.jpg" hidden="0"/>
          <p:cNvPicPr>
            <a:picLocks noChangeAspect="1" noChangeArrowheads="1" noGrp="1"/>
          </p:cNvPicPr>
          <p:nvPr isPhoto="0" userDrawn="0">
            <p:ph type="pic" sz="quarter" idx="14" hasCustomPrompt="0"/>
          </p:nvPr>
        </p:nvPicPr>
        <p:blipFill>
          <a:blip r:embed="rId5"/>
          <a:srcRect l="0" t="14297" r="0" b="14296"/>
          <a:stretch/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Multicolor 10">
      <a:dk1>
        <a:sysClr val="windowText" lastClr="000000"/>
      </a:dk1>
      <a:lt1>
        <a:sysClr val="window" lastClr="FFFFFF"/>
      </a:lt1>
      <a:dk2>
        <a:srgbClr val="2D3847"/>
      </a:dk2>
      <a:lt2>
        <a:srgbClr val="111111"/>
      </a:lt2>
      <a:accent1>
        <a:srgbClr val="4BD1FB"/>
      </a:accent1>
      <a:accent2>
        <a:srgbClr val="107CD6"/>
      </a:accent2>
      <a:accent3>
        <a:srgbClr val="AA1BE3"/>
      </a:accent3>
      <a:accent4>
        <a:srgbClr val="E717CE"/>
      </a:accent4>
      <a:accent5>
        <a:srgbClr val="F94994"/>
      </a:accent5>
      <a:accent6>
        <a:srgbClr val="FB85B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Р7-Офис/7.0.1.62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pratamayoga</dc:creator>
  <cp:keywords/>
  <dc:description/>
  <dc:identifier/>
  <dc:language/>
  <cp:lastModifiedBy/>
  <cp:revision>279</cp:revision>
  <dcterms:created xsi:type="dcterms:W3CDTF">2017-02-28T05:28:20Z</dcterms:created>
  <dcterms:modified xsi:type="dcterms:W3CDTF">2023-03-04T04:43:08Z</dcterms:modified>
  <cp:category/>
  <cp:contentStatus/>
  <cp:version/>
</cp:coreProperties>
</file>