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9"/>
  </p:notesMasterIdLst>
  <p:sldIdLst>
    <p:sldId id="256" r:id="rId2"/>
    <p:sldId id="281" r:id="rId3"/>
    <p:sldId id="282" r:id="rId4"/>
    <p:sldId id="257" r:id="rId5"/>
    <p:sldId id="261" r:id="rId6"/>
    <p:sldId id="258" r:id="rId7"/>
    <p:sldId id="262" r:id="rId8"/>
    <p:sldId id="263" r:id="rId9"/>
    <p:sldId id="279" r:id="rId10"/>
    <p:sldId id="259" r:id="rId11"/>
    <p:sldId id="273" r:id="rId12"/>
    <p:sldId id="274" r:id="rId13"/>
    <p:sldId id="275" r:id="rId14"/>
    <p:sldId id="276" r:id="rId15"/>
    <p:sldId id="265" r:id="rId16"/>
    <p:sldId id="266" r:id="rId17"/>
    <p:sldId id="267" r:id="rId18"/>
    <p:sldId id="269" r:id="rId19"/>
    <p:sldId id="270" r:id="rId20"/>
    <p:sldId id="271" r:id="rId21"/>
    <p:sldId id="272" r:id="rId22"/>
    <p:sldId id="277" r:id="rId23"/>
    <p:sldId id="278" r:id="rId24"/>
    <p:sldId id="284" r:id="rId25"/>
    <p:sldId id="287" r:id="rId26"/>
    <p:sldId id="289" r:id="rId27"/>
    <p:sldId id="290" r:id="rId28"/>
  </p:sldIdLst>
  <p:sldSz cx="9144000" cy="6858000" type="screen4x3"/>
  <p:notesSz cx="6858000" cy="9144000"/>
  <p:defaultTextStyle>
    <a:defPPr>
      <a:defRPr lang="ru-RU"/>
    </a:defPPr>
    <a:lvl1pPr algn="r" rtl="0" fontAlgn="base">
      <a:spcBef>
        <a:spcPct val="0"/>
      </a:spcBef>
      <a:spcAft>
        <a:spcPct val="0"/>
      </a:spcAft>
      <a:defRPr kern="1200">
        <a:solidFill>
          <a:schemeClr val="tx1"/>
        </a:solidFill>
        <a:latin typeface="Verdana" pitchFamily="34" charset="0"/>
        <a:ea typeface="+mn-ea"/>
        <a:cs typeface="+mn-cs"/>
      </a:defRPr>
    </a:lvl1pPr>
    <a:lvl2pPr marL="457200" algn="r" rtl="0" fontAlgn="base">
      <a:spcBef>
        <a:spcPct val="0"/>
      </a:spcBef>
      <a:spcAft>
        <a:spcPct val="0"/>
      </a:spcAft>
      <a:defRPr kern="1200">
        <a:solidFill>
          <a:schemeClr val="tx1"/>
        </a:solidFill>
        <a:latin typeface="Verdana" pitchFamily="34" charset="0"/>
        <a:ea typeface="+mn-ea"/>
        <a:cs typeface="+mn-cs"/>
      </a:defRPr>
    </a:lvl2pPr>
    <a:lvl3pPr marL="914400" algn="r" rtl="0" fontAlgn="base">
      <a:spcBef>
        <a:spcPct val="0"/>
      </a:spcBef>
      <a:spcAft>
        <a:spcPct val="0"/>
      </a:spcAft>
      <a:defRPr kern="1200">
        <a:solidFill>
          <a:schemeClr val="tx1"/>
        </a:solidFill>
        <a:latin typeface="Verdana" pitchFamily="34" charset="0"/>
        <a:ea typeface="+mn-ea"/>
        <a:cs typeface="+mn-cs"/>
      </a:defRPr>
    </a:lvl3pPr>
    <a:lvl4pPr marL="1371600" algn="r" rtl="0" fontAlgn="base">
      <a:spcBef>
        <a:spcPct val="0"/>
      </a:spcBef>
      <a:spcAft>
        <a:spcPct val="0"/>
      </a:spcAft>
      <a:defRPr kern="1200">
        <a:solidFill>
          <a:schemeClr val="tx1"/>
        </a:solidFill>
        <a:latin typeface="Verdana" pitchFamily="34" charset="0"/>
        <a:ea typeface="+mn-ea"/>
        <a:cs typeface="+mn-cs"/>
      </a:defRPr>
    </a:lvl4pPr>
    <a:lvl5pPr marL="1828800" algn="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339933"/>
    <a:srgbClr val="CC0000"/>
    <a:srgbClr val="009900"/>
    <a:srgbClr val="FFFF00"/>
    <a:srgbClr val="66FF33"/>
    <a:srgbClr val="FF33CC"/>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6" autoAdjust="0"/>
    <p:restoredTop sz="98483" autoAdjust="0"/>
  </p:normalViewPr>
  <p:slideViewPr>
    <p:cSldViewPr>
      <p:cViewPr varScale="1">
        <p:scale>
          <a:sx n="82" d="100"/>
          <a:sy n="82" d="100"/>
        </p:scale>
        <p:origin x="-396" y="-8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endParaRPr lang="ru-RU"/>
          </a:p>
        </p:txBody>
      </p:sp>
      <p:sp>
        <p:nvSpPr>
          <p:cNvPr id="1740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ru-RU"/>
          </a:p>
        </p:txBody>
      </p:sp>
      <p:sp>
        <p:nvSpPr>
          <p:cNvPr id="174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740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740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endParaRPr lang="ru-RU"/>
          </a:p>
        </p:txBody>
      </p:sp>
      <p:sp>
        <p:nvSpPr>
          <p:cNvPr id="1740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fld id="{D8FD47B9-CEB8-4E46-8C96-908E46D6BD42}" type="slidenum">
              <a:rPr lang="ru-RU"/>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6D171A-8C6F-4E3B-8966-95802A0FDE6D}" type="slidenum">
              <a:rPr lang="ru-RU"/>
              <a:pPr/>
              <a:t>1</a:t>
            </a:fld>
            <a:endParaRPr lang="ru-RU"/>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pPr>
              <a:lnSpc>
                <a:spcPct val="80000"/>
              </a:lnSpc>
            </a:pPr>
            <a:endParaRPr lang="ru-RU" sz="8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5778" name="Group 2"/>
          <p:cNvGrpSpPr>
            <a:grpSpLocks/>
          </p:cNvGrpSpPr>
          <p:nvPr/>
        </p:nvGrpSpPr>
        <p:grpSpPr bwMode="auto">
          <a:xfrm>
            <a:off x="0" y="0"/>
            <a:ext cx="9148763" cy="6851650"/>
            <a:chOff x="1" y="0"/>
            <a:chExt cx="5763" cy="4316"/>
          </a:xfrm>
        </p:grpSpPr>
        <p:sp>
          <p:nvSpPr>
            <p:cNvPr id="7577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sp>
          <p:nvSpPr>
            <p:cNvPr id="7578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sp>
          <p:nvSpPr>
            <p:cNvPr id="7578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grpSp>
          <p:nvGrpSpPr>
            <p:cNvPr id="75782" name="Group 6"/>
            <p:cNvGrpSpPr>
              <a:grpSpLocks/>
            </p:cNvGrpSpPr>
            <p:nvPr/>
          </p:nvGrpSpPr>
          <p:grpSpPr bwMode="auto">
            <a:xfrm>
              <a:off x="288" y="0"/>
              <a:ext cx="5098" cy="4316"/>
              <a:chOff x="288" y="0"/>
              <a:chExt cx="5098" cy="4316"/>
            </a:xfrm>
          </p:grpSpPr>
          <p:sp>
            <p:nvSpPr>
              <p:cNvPr id="7578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7578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7578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7578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7578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7578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7578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7579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7579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7579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7579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7579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7579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grpSp>
        <p:sp>
          <p:nvSpPr>
            <p:cNvPr id="7579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sp>
          <p:nvSpPr>
            <p:cNvPr id="7579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sp>
          <p:nvSpPr>
            <p:cNvPr id="7579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ru-RU"/>
            </a:p>
          </p:txBody>
        </p:sp>
        <p:sp>
          <p:nvSpPr>
            <p:cNvPr id="75799"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endParaRPr lang="ru-RU"/>
            </a:p>
          </p:txBody>
        </p:sp>
        <p:sp>
          <p:nvSpPr>
            <p:cNvPr id="75800"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endParaRPr lang="ru-RU"/>
            </a:p>
          </p:txBody>
        </p:sp>
        <p:sp>
          <p:nvSpPr>
            <p:cNvPr id="7580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ru-RU"/>
            </a:p>
          </p:txBody>
        </p:sp>
        <p:sp>
          <p:nvSpPr>
            <p:cNvPr id="75802"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endParaRPr lang="ru-RU"/>
            </a:p>
          </p:txBody>
        </p:sp>
        <p:sp>
          <p:nvSpPr>
            <p:cNvPr id="75803"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endParaRPr lang="ru-RU"/>
            </a:p>
          </p:txBody>
        </p:sp>
        <p:sp>
          <p:nvSpPr>
            <p:cNvPr id="75804"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endParaRPr lang="ru-RU"/>
            </a:p>
          </p:txBody>
        </p:sp>
        <p:sp>
          <p:nvSpPr>
            <p:cNvPr id="75805"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endParaRPr lang="ru-RU"/>
            </a:p>
          </p:txBody>
        </p:sp>
        <p:sp>
          <p:nvSpPr>
            <p:cNvPr id="75806"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endParaRPr lang="ru-RU"/>
            </a:p>
          </p:txBody>
        </p:sp>
        <p:grpSp>
          <p:nvGrpSpPr>
            <p:cNvPr id="75807" name="Group 31"/>
            <p:cNvGrpSpPr>
              <a:grpSpLocks/>
            </p:cNvGrpSpPr>
            <p:nvPr/>
          </p:nvGrpSpPr>
          <p:grpSpPr bwMode="auto">
            <a:xfrm>
              <a:off x="1" y="392"/>
              <a:ext cx="5758" cy="1571"/>
              <a:chOff x="1" y="392"/>
              <a:chExt cx="5758" cy="1571"/>
            </a:xfrm>
          </p:grpSpPr>
          <p:sp>
            <p:nvSpPr>
              <p:cNvPr id="7580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endParaRPr lang="ru-RU"/>
              </a:p>
            </p:txBody>
          </p:sp>
          <p:sp>
            <p:nvSpPr>
              <p:cNvPr id="7580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endParaRPr lang="ru-RU"/>
              </a:p>
            </p:txBody>
          </p:sp>
          <p:sp>
            <p:nvSpPr>
              <p:cNvPr id="7581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endParaRPr lang="ru-RU"/>
              </a:p>
            </p:txBody>
          </p:sp>
          <p:sp>
            <p:nvSpPr>
              <p:cNvPr id="7581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endParaRPr lang="ru-RU"/>
              </a:p>
            </p:txBody>
          </p:sp>
          <p:sp>
            <p:nvSpPr>
              <p:cNvPr id="7581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endParaRPr lang="ru-RU"/>
              </a:p>
            </p:txBody>
          </p:sp>
        </p:grpSp>
        <p:sp>
          <p:nvSpPr>
            <p:cNvPr id="75813"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endParaRPr lang="ru-RU"/>
            </a:p>
          </p:txBody>
        </p:sp>
        <p:sp>
          <p:nvSpPr>
            <p:cNvPr id="75814"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endParaRPr lang="ru-RU"/>
            </a:p>
          </p:txBody>
        </p:sp>
      </p:grpSp>
      <p:sp>
        <p:nvSpPr>
          <p:cNvPr id="75815"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ru-RU"/>
              <a:t>Образец заголовка</a:t>
            </a:r>
          </a:p>
        </p:txBody>
      </p:sp>
      <p:sp>
        <p:nvSpPr>
          <p:cNvPr id="7581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75817" name="Rectangle 41"/>
          <p:cNvSpPr>
            <a:spLocks noGrp="1" noChangeArrowheads="1"/>
          </p:cNvSpPr>
          <p:nvPr>
            <p:ph type="dt" sz="quarter" idx="2"/>
          </p:nvPr>
        </p:nvSpPr>
        <p:spPr/>
        <p:txBody>
          <a:bodyPr/>
          <a:lstStyle>
            <a:lvl1pPr>
              <a:defRPr/>
            </a:lvl1pPr>
          </a:lstStyle>
          <a:p>
            <a:endParaRPr lang="ru-RU"/>
          </a:p>
        </p:txBody>
      </p:sp>
      <p:sp>
        <p:nvSpPr>
          <p:cNvPr id="75818" name="Rectangle 42"/>
          <p:cNvSpPr>
            <a:spLocks noGrp="1" noChangeArrowheads="1"/>
          </p:cNvSpPr>
          <p:nvPr>
            <p:ph type="ftr" sz="quarter" idx="3"/>
          </p:nvPr>
        </p:nvSpPr>
        <p:spPr/>
        <p:txBody>
          <a:bodyPr/>
          <a:lstStyle>
            <a:lvl1pPr>
              <a:defRPr/>
            </a:lvl1pPr>
          </a:lstStyle>
          <a:p>
            <a:endParaRPr lang="ru-RU"/>
          </a:p>
        </p:txBody>
      </p:sp>
      <p:sp>
        <p:nvSpPr>
          <p:cNvPr id="75819" name="Rectangle 43"/>
          <p:cNvSpPr>
            <a:spLocks noGrp="1" noChangeArrowheads="1"/>
          </p:cNvSpPr>
          <p:nvPr>
            <p:ph type="sldNum" sz="quarter" idx="4"/>
          </p:nvPr>
        </p:nvSpPr>
        <p:spPr/>
        <p:txBody>
          <a:bodyPr/>
          <a:lstStyle>
            <a:lvl1pPr>
              <a:defRPr/>
            </a:lvl1pPr>
          </a:lstStyle>
          <a:p>
            <a:fld id="{C692704C-56B9-49C8-9C61-544A94F0A69D}" type="slidenum">
              <a:rPr lang="ru-RU"/>
              <a:pPr/>
              <a:t>‹#›</a:t>
            </a:fld>
            <a:endParaRPr lang="ru-RU"/>
          </a:p>
        </p:txBody>
      </p:sp>
    </p:spTree>
  </p:cSld>
  <p:clrMapOvr>
    <a:masterClrMapping/>
  </p:clrMapOvr>
  <p:transition spd="slow">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B6F2C8A-CC49-4CD4-8EC2-55ACD498EEFD}" type="slidenum">
              <a:rPr lang="ru-RU"/>
              <a:pPr/>
              <a:t>‹#›</a:t>
            </a:fld>
            <a:endParaRPr lang="ru-RU"/>
          </a:p>
        </p:txBody>
      </p:sp>
    </p:spTree>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F6B592F-8242-4002-AC41-06316EF42B4E}" type="slidenum">
              <a:rPr lang="ru-RU"/>
              <a:pPr/>
              <a:t>‹#›</a:t>
            </a:fld>
            <a:endParaRPr lang="ru-RU"/>
          </a:p>
        </p:txBody>
      </p:sp>
    </p:spTree>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457200" y="1600200"/>
            <a:ext cx="4038600" cy="4530725"/>
          </a:xfrm>
        </p:spPr>
        <p:txBody>
          <a:bodyPr/>
          <a:lstStyle/>
          <a:p>
            <a:endParaRPr lang="ru-RU"/>
          </a:p>
        </p:txBody>
      </p:sp>
      <p:sp>
        <p:nvSpPr>
          <p:cNvPr id="4" name="Текст 3"/>
          <p:cNvSpPr>
            <a:spLocks noGrp="1"/>
          </p:cNvSpPr>
          <p:nvPr>
            <p:ph type="body"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3638"/>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3638"/>
            <a:ext cx="2133600" cy="457200"/>
          </a:xfrm>
        </p:spPr>
        <p:txBody>
          <a:bodyPr/>
          <a:lstStyle>
            <a:lvl1pPr>
              <a:defRPr/>
            </a:lvl1pPr>
          </a:lstStyle>
          <a:p>
            <a:fld id="{122E525A-EF44-4F03-9865-04FA9C284BFC}" type="slidenum">
              <a:rPr lang="ru-RU"/>
              <a:pPr/>
              <a:t>‹#›</a:t>
            </a:fld>
            <a:endParaRPr lang="ru-RU"/>
          </a:p>
        </p:txBody>
      </p:sp>
    </p:spTree>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3638"/>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3638"/>
            <a:ext cx="2133600" cy="457200"/>
          </a:xfrm>
        </p:spPr>
        <p:txBody>
          <a:bodyPr/>
          <a:lstStyle>
            <a:lvl1pPr>
              <a:defRPr/>
            </a:lvl1pPr>
          </a:lstStyle>
          <a:p>
            <a:fld id="{DBFDB932-7C5C-4D3B-A69A-81B12A9DFB25}" type="slidenum">
              <a:rPr lang="ru-RU"/>
              <a:pPr/>
              <a:t>‹#›</a:t>
            </a:fld>
            <a:endParaRPr lang="ru-RU"/>
          </a:p>
        </p:txBody>
      </p:sp>
    </p:spTree>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3638"/>
            <a:ext cx="2133600" cy="45720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8400"/>
            <a:ext cx="2895600" cy="45720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3638"/>
            <a:ext cx="2133600" cy="457200"/>
          </a:xfrm>
        </p:spPr>
        <p:txBody>
          <a:bodyPr/>
          <a:lstStyle>
            <a:lvl1pPr>
              <a:defRPr/>
            </a:lvl1pPr>
          </a:lstStyle>
          <a:p>
            <a:fld id="{F860DEA3-35CF-41FD-9371-A6C908FF28A4}" type="slidenum">
              <a:rPr lang="ru-RU"/>
              <a:pPr/>
              <a:t>‹#›</a:t>
            </a:fld>
            <a:endParaRPr lang="ru-RU"/>
          </a:p>
        </p:txBody>
      </p:sp>
    </p:spTree>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3638"/>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3638"/>
            <a:ext cx="2133600" cy="457200"/>
          </a:xfrm>
        </p:spPr>
        <p:txBody>
          <a:bodyPr/>
          <a:lstStyle>
            <a:lvl1pPr>
              <a:defRPr/>
            </a:lvl1pPr>
          </a:lstStyle>
          <a:p>
            <a:fld id="{6C99E714-32B7-4319-B111-2F796C2C5DAA}" type="slidenum">
              <a:rPr lang="ru-RU"/>
              <a:pPr/>
              <a:t>‹#›</a:t>
            </a:fld>
            <a:endParaRPr lang="ru-RU"/>
          </a:p>
        </p:txBody>
      </p:sp>
    </p:spTree>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3638"/>
            <a:ext cx="2133600" cy="45720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8400"/>
            <a:ext cx="2895600" cy="45720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3638"/>
            <a:ext cx="2133600" cy="457200"/>
          </a:xfrm>
        </p:spPr>
        <p:txBody>
          <a:bodyPr/>
          <a:lstStyle>
            <a:lvl1pPr>
              <a:defRPr/>
            </a:lvl1pPr>
          </a:lstStyle>
          <a:p>
            <a:fld id="{675A64AA-6E04-4F56-8D0A-93740CD01C63}" type="slidenum">
              <a:rPr lang="ru-RU"/>
              <a:pPr/>
              <a:t>‹#›</a:t>
            </a:fld>
            <a:endParaRPr lang="ru-RU"/>
          </a:p>
        </p:txBody>
      </p: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0970C5F-1AB1-4A84-97C4-9D2224F400BB}" type="slidenum">
              <a:rPr lang="ru-RU"/>
              <a:pPr/>
              <a:t>‹#›</a:t>
            </a:fld>
            <a:endParaRPr lang="ru-RU"/>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9ECEB7A-D193-462E-9220-0238517F07C4}" type="slidenum">
              <a:rPr lang="ru-RU"/>
              <a:pPr/>
              <a:t>‹#›</a:t>
            </a:fld>
            <a:endParaRPr lang="ru-RU"/>
          </a:p>
        </p:txBody>
      </p:sp>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C0FA7FB-D368-4B7F-A6BF-F9CC2B2D568E}" type="slidenum">
              <a:rPr lang="ru-RU"/>
              <a:pPr/>
              <a:t>‹#›</a:t>
            </a:fld>
            <a:endParaRPr lang="ru-RU"/>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61D40013-30B1-48F6-BDEB-F3171B9AD284}" type="slidenum">
              <a:rPr lang="ru-RU"/>
              <a:pPr/>
              <a:t>‹#›</a:t>
            </a:fld>
            <a:endParaRPr lang="ru-RU"/>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9AF02CDD-9F26-4FF9-A4FB-A5721B30F598}" type="slidenum">
              <a:rPr lang="ru-RU"/>
              <a:pPr/>
              <a:t>‹#›</a:t>
            </a:fld>
            <a:endParaRPr lang="ru-RU"/>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C30F60BC-C503-4405-A506-F99AA05795F5}" type="slidenum">
              <a:rPr lang="ru-RU"/>
              <a:pPr/>
              <a:t>‹#›</a:t>
            </a:fld>
            <a:endParaRPr lang="ru-RU"/>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1C55D012-3173-498D-9AE1-5593E2A27BE1}" type="slidenum">
              <a:rPr lang="ru-RU"/>
              <a:pPr/>
              <a:t>‹#›</a:t>
            </a:fld>
            <a:endParaRPr lang="ru-RU"/>
          </a:p>
        </p:txBody>
      </p:sp>
    </p:spTree>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6D4280E-5F55-43EA-8E23-61DC8A620CAA}" type="slidenum">
              <a:rPr lang="ru-RU"/>
              <a:pPr/>
              <a:t>‹#›</a:t>
            </a:fld>
            <a:endParaRPr lang="ru-RU"/>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74754" name="Group 2"/>
          <p:cNvGrpSpPr>
            <a:grpSpLocks/>
          </p:cNvGrpSpPr>
          <p:nvPr/>
        </p:nvGrpSpPr>
        <p:grpSpPr bwMode="auto">
          <a:xfrm>
            <a:off x="1588" y="0"/>
            <a:ext cx="9148762" cy="6851650"/>
            <a:chOff x="1" y="0"/>
            <a:chExt cx="5763" cy="4316"/>
          </a:xfrm>
        </p:grpSpPr>
        <p:sp>
          <p:nvSpPr>
            <p:cNvPr id="7475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sp>
          <p:nvSpPr>
            <p:cNvPr id="7475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sp>
          <p:nvSpPr>
            <p:cNvPr id="7475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grpSp>
          <p:nvGrpSpPr>
            <p:cNvPr id="74758" name="Group 6"/>
            <p:cNvGrpSpPr>
              <a:grpSpLocks/>
            </p:cNvGrpSpPr>
            <p:nvPr/>
          </p:nvGrpSpPr>
          <p:grpSpPr bwMode="auto">
            <a:xfrm>
              <a:off x="288" y="0"/>
              <a:ext cx="5098" cy="4316"/>
              <a:chOff x="288" y="0"/>
              <a:chExt cx="5098" cy="4316"/>
            </a:xfrm>
          </p:grpSpPr>
          <p:sp>
            <p:nvSpPr>
              <p:cNvPr id="74759"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74760"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74761"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74762"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74763"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74764"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74765"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74766"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74767"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74768"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74769"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74770"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sp>
            <p:nvSpPr>
              <p:cNvPr id="74771"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endParaRPr lang="ru-RU"/>
              </a:p>
            </p:txBody>
          </p:sp>
        </p:grpSp>
        <p:sp>
          <p:nvSpPr>
            <p:cNvPr id="74772"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sp>
          <p:nvSpPr>
            <p:cNvPr id="74773"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endParaRPr lang="ru-RU"/>
            </a:p>
          </p:txBody>
        </p:sp>
        <p:sp>
          <p:nvSpPr>
            <p:cNvPr id="74774"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ru-RU"/>
            </a:p>
          </p:txBody>
        </p:sp>
        <p:sp>
          <p:nvSpPr>
            <p:cNvPr id="74775"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endParaRPr lang="ru-RU"/>
            </a:p>
          </p:txBody>
        </p:sp>
        <p:sp>
          <p:nvSpPr>
            <p:cNvPr id="74776"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endParaRPr lang="ru-RU"/>
            </a:p>
          </p:txBody>
        </p:sp>
        <p:sp>
          <p:nvSpPr>
            <p:cNvPr id="74777"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endParaRPr lang="ru-RU"/>
            </a:p>
          </p:txBody>
        </p:sp>
        <p:sp>
          <p:nvSpPr>
            <p:cNvPr id="74778"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endParaRPr lang="ru-RU"/>
            </a:p>
          </p:txBody>
        </p:sp>
        <p:sp>
          <p:nvSpPr>
            <p:cNvPr id="74779"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endParaRPr lang="ru-RU"/>
            </a:p>
          </p:txBody>
        </p:sp>
        <p:sp>
          <p:nvSpPr>
            <p:cNvPr id="74780"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endParaRPr lang="ru-RU"/>
            </a:p>
          </p:txBody>
        </p:sp>
        <p:sp>
          <p:nvSpPr>
            <p:cNvPr id="74781"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endParaRPr lang="ru-RU"/>
            </a:p>
          </p:txBody>
        </p:sp>
        <p:sp>
          <p:nvSpPr>
            <p:cNvPr id="74782"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endParaRPr lang="ru-RU"/>
            </a:p>
          </p:txBody>
        </p:sp>
        <p:grpSp>
          <p:nvGrpSpPr>
            <p:cNvPr id="74783" name="Group 31"/>
            <p:cNvGrpSpPr>
              <a:grpSpLocks/>
            </p:cNvGrpSpPr>
            <p:nvPr/>
          </p:nvGrpSpPr>
          <p:grpSpPr bwMode="auto">
            <a:xfrm>
              <a:off x="1" y="392"/>
              <a:ext cx="5758" cy="1571"/>
              <a:chOff x="1" y="392"/>
              <a:chExt cx="5758" cy="1571"/>
            </a:xfrm>
          </p:grpSpPr>
          <p:sp>
            <p:nvSpPr>
              <p:cNvPr id="74784"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endParaRPr lang="ru-RU"/>
              </a:p>
            </p:txBody>
          </p:sp>
          <p:sp>
            <p:nvSpPr>
              <p:cNvPr id="74785"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endParaRPr lang="ru-RU"/>
              </a:p>
            </p:txBody>
          </p:sp>
          <p:sp>
            <p:nvSpPr>
              <p:cNvPr id="74786"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endParaRPr lang="ru-RU"/>
              </a:p>
            </p:txBody>
          </p:sp>
          <p:sp>
            <p:nvSpPr>
              <p:cNvPr id="74787"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endParaRPr lang="ru-RU"/>
              </a:p>
            </p:txBody>
          </p:sp>
          <p:sp>
            <p:nvSpPr>
              <p:cNvPr id="74788"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endParaRPr lang="ru-RU"/>
              </a:p>
            </p:txBody>
          </p:sp>
        </p:grpSp>
        <p:sp>
          <p:nvSpPr>
            <p:cNvPr id="74789"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endParaRPr lang="ru-RU"/>
            </a:p>
          </p:txBody>
        </p:sp>
        <p:sp>
          <p:nvSpPr>
            <p:cNvPr id="74790"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endParaRPr lang="ru-RU"/>
            </a:p>
          </p:txBody>
        </p:sp>
      </p:grpSp>
      <p:sp>
        <p:nvSpPr>
          <p:cNvPr id="74791"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74792"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effectLst>
                  <a:outerShdw blurRad="38100" dist="38100" dir="2700000" algn="tl">
                    <a:srgbClr val="000000"/>
                  </a:outerShdw>
                </a:effectLst>
              </a:defRPr>
            </a:lvl1pPr>
          </a:lstStyle>
          <a:p>
            <a:endParaRPr lang="ru-RU"/>
          </a:p>
        </p:txBody>
      </p:sp>
      <p:sp>
        <p:nvSpPr>
          <p:cNvPr id="74793"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endParaRPr lang="ru-RU"/>
          </a:p>
        </p:txBody>
      </p:sp>
      <p:sp>
        <p:nvSpPr>
          <p:cNvPr id="74794"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fld id="{7B8EF5F4-036E-473D-989E-B3EAE878DA18}" type="slidenum">
              <a:rPr lang="ru-RU"/>
              <a:pPr/>
              <a:t>‹#›</a:t>
            </a:fld>
            <a:endParaRPr lang="ru-RU"/>
          </a:p>
        </p:txBody>
      </p:sp>
      <p:sp>
        <p:nvSpPr>
          <p:cNvPr id="7479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ransition spd="slow">
    <p:random/>
  </p:transition>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w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slideLayout" Target="../slideLayouts/slideLayout14.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wmf"/><Relationship Id="rId1" Type="http://schemas.openxmlformats.org/officeDocument/2006/relationships/slideLayout" Target="../slideLayouts/slideLayout1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1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4.xml"/><Relationship Id="rId6" Type="http://schemas.openxmlformats.org/officeDocument/2006/relationships/image" Target="../media/image53.jpeg"/><Relationship Id="rId5" Type="http://schemas.openxmlformats.org/officeDocument/2006/relationships/image" Target="../media/image52.wmf"/><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6.xml"/><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4.xml"/><Relationship Id="rId5" Type="http://schemas.openxmlformats.org/officeDocument/2006/relationships/image" Target="../media/image6.gif"/><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277813"/>
            <a:ext cx="9144000" cy="1782762"/>
          </a:xfrm>
        </p:spPr>
        <p:txBody>
          <a:bodyPr/>
          <a:lstStyle/>
          <a:p>
            <a:r>
              <a:rPr lang="en-US" sz="5400" b="1" dirty="0">
                <a:solidFill>
                  <a:srgbClr val="CC3300"/>
                </a:solidFill>
              </a:rPr>
              <a:t>HOW DO YOU TREAT the EARTH</a:t>
            </a:r>
            <a:r>
              <a:rPr lang="ru-RU" sz="5400" b="1" dirty="0">
                <a:solidFill>
                  <a:srgbClr val="CC3300"/>
                </a:solidFill>
              </a:rPr>
              <a:t>?</a:t>
            </a:r>
            <a:r>
              <a:rPr lang="en-US" sz="5400" b="1" dirty="0">
                <a:solidFill>
                  <a:srgbClr val="CC3300"/>
                </a:solidFill>
              </a:rPr>
              <a:t/>
            </a:r>
            <a:br>
              <a:rPr lang="en-US" sz="5400" b="1" dirty="0">
                <a:solidFill>
                  <a:srgbClr val="CC3300"/>
                </a:solidFill>
              </a:rPr>
            </a:br>
            <a:endParaRPr lang="ru-RU" sz="2800" b="1" dirty="0">
              <a:solidFill>
                <a:srgbClr val="CC6600"/>
              </a:solidFill>
            </a:endParaRPr>
          </a:p>
        </p:txBody>
      </p:sp>
      <p:sp>
        <p:nvSpPr>
          <p:cNvPr id="2061" name="Rectangle 13"/>
          <p:cNvSpPr>
            <a:spLocks noGrp="1" noChangeArrowheads="1"/>
          </p:cNvSpPr>
          <p:nvPr>
            <p:ph type="body" sz="half" idx="2"/>
          </p:nvPr>
        </p:nvSpPr>
        <p:spPr>
          <a:xfrm>
            <a:off x="3419475" y="2205038"/>
            <a:ext cx="5554663" cy="792162"/>
          </a:xfrm>
        </p:spPr>
        <p:txBody>
          <a:bodyPr/>
          <a:lstStyle/>
          <a:p>
            <a:pPr>
              <a:buFont typeface="Wingdings" pitchFamily="2" charset="2"/>
              <a:buNone/>
            </a:pPr>
            <a:r>
              <a:rPr lang="en-US" sz="2400" b="1">
                <a:solidFill>
                  <a:srgbClr val="CC6600"/>
                </a:solidFill>
              </a:rPr>
              <a:t>“ Think globally, Act locally</a:t>
            </a:r>
            <a:r>
              <a:rPr lang="ru-RU" sz="2400" b="1">
                <a:solidFill>
                  <a:srgbClr val="CC6600"/>
                </a:solidFill>
              </a:rPr>
              <a:t>!!!</a:t>
            </a:r>
            <a:r>
              <a:rPr lang="en-US" sz="2400" b="1">
                <a:solidFill>
                  <a:srgbClr val="CC6600"/>
                </a:solidFill>
              </a:rPr>
              <a:t> ”</a:t>
            </a:r>
            <a:br>
              <a:rPr lang="en-US" sz="2400" b="1">
                <a:solidFill>
                  <a:srgbClr val="CC6600"/>
                </a:solidFill>
              </a:rPr>
            </a:br>
            <a:endParaRPr lang="ru-RU" sz="2400" b="1">
              <a:solidFill>
                <a:srgbClr val="CC6600"/>
              </a:solidFill>
            </a:endParaRPr>
          </a:p>
        </p:txBody>
      </p:sp>
      <p:pic>
        <p:nvPicPr>
          <p:cNvPr id="2053" name="Picture 5" descr="j0189205"/>
          <p:cNvPicPr>
            <a:picLocks noGrp="1" noChangeAspect="1" noChangeArrowheads="1" noCrop="1"/>
          </p:cNvPicPr>
          <p:nvPr>
            <p:ph sz="quarter" idx="4294967295"/>
          </p:nvPr>
        </p:nvPicPr>
        <p:blipFill>
          <a:blip r:embed="rId4" cstate="print"/>
          <a:srcRect/>
          <a:stretch>
            <a:fillRect/>
          </a:stretch>
        </p:blipFill>
        <p:spPr>
          <a:xfrm>
            <a:off x="539750" y="2636838"/>
            <a:ext cx="3143250" cy="3168650"/>
          </a:xfrm>
          <a:noFill/>
          <a:ln/>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50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5000"/>
                                        <p:tgtEl>
                                          <p:spTgt spid="2050"/>
                                        </p:tgtEl>
                                      </p:cBhvr>
                                    </p:animEffect>
                                  </p:childTnLst>
                                </p:cTn>
                              </p:par>
                            </p:childTnLst>
                          </p:cTn>
                        </p:par>
                        <p:par>
                          <p:cTn id="8" fill="hold">
                            <p:stCondLst>
                              <p:cond delay="5500"/>
                            </p:stCondLst>
                            <p:childTnLst>
                              <p:par>
                                <p:cTn id="9" presetID="49" presetClass="entr" presetSubtype="0" decel="100000" fill="hold" nodeType="afterEffect">
                                  <p:stCondLst>
                                    <p:cond delay="1000"/>
                                  </p:stCondLst>
                                  <p:childTnLst>
                                    <p:set>
                                      <p:cBhvr>
                                        <p:cTn id="10" dur="1" fill="hold">
                                          <p:stCondLst>
                                            <p:cond delay="0"/>
                                          </p:stCondLst>
                                        </p:cTn>
                                        <p:tgtEl>
                                          <p:spTgt spid="2053"/>
                                        </p:tgtEl>
                                        <p:attrNameLst>
                                          <p:attrName>style.visibility</p:attrName>
                                        </p:attrNameLst>
                                      </p:cBhvr>
                                      <p:to>
                                        <p:strVal val="visible"/>
                                      </p:to>
                                    </p:set>
                                    <p:anim calcmode="lin" valueType="num">
                                      <p:cBhvr>
                                        <p:cTn id="11" dur="5000" fill="hold"/>
                                        <p:tgtEl>
                                          <p:spTgt spid="2053"/>
                                        </p:tgtEl>
                                        <p:attrNameLst>
                                          <p:attrName>ppt_w</p:attrName>
                                        </p:attrNameLst>
                                      </p:cBhvr>
                                      <p:tavLst>
                                        <p:tav tm="0">
                                          <p:val>
                                            <p:fltVal val="0"/>
                                          </p:val>
                                        </p:tav>
                                        <p:tav tm="100000">
                                          <p:val>
                                            <p:strVal val="#ppt_w"/>
                                          </p:val>
                                        </p:tav>
                                      </p:tavLst>
                                    </p:anim>
                                    <p:anim calcmode="lin" valueType="num">
                                      <p:cBhvr>
                                        <p:cTn id="12" dur="5000" fill="hold"/>
                                        <p:tgtEl>
                                          <p:spTgt spid="2053"/>
                                        </p:tgtEl>
                                        <p:attrNameLst>
                                          <p:attrName>ppt_h</p:attrName>
                                        </p:attrNameLst>
                                      </p:cBhvr>
                                      <p:tavLst>
                                        <p:tav tm="0">
                                          <p:val>
                                            <p:fltVal val="0"/>
                                          </p:val>
                                        </p:tav>
                                        <p:tav tm="100000">
                                          <p:val>
                                            <p:strVal val="#ppt_h"/>
                                          </p:val>
                                        </p:tav>
                                      </p:tavLst>
                                    </p:anim>
                                    <p:anim calcmode="lin" valueType="num">
                                      <p:cBhvr>
                                        <p:cTn id="13" dur="5000" fill="hold"/>
                                        <p:tgtEl>
                                          <p:spTgt spid="2053"/>
                                        </p:tgtEl>
                                        <p:attrNameLst>
                                          <p:attrName>style.rotation</p:attrName>
                                        </p:attrNameLst>
                                      </p:cBhvr>
                                      <p:tavLst>
                                        <p:tav tm="0">
                                          <p:val>
                                            <p:fltVal val="360"/>
                                          </p:val>
                                        </p:tav>
                                        <p:tav tm="100000">
                                          <p:val>
                                            <p:fltVal val="0"/>
                                          </p:val>
                                        </p:tav>
                                      </p:tavLst>
                                    </p:anim>
                                    <p:animEffect transition="in" filter="fade">
                                      <p:cBhvr>
                                        <p:cTn id="14" dur="5000"/>
                                        <p:tgtEl>
                                          <p:spTgt spid="2053"/>
                                        </p:tgtEl>
                                      </p:cBhvr>
                                    </p:animEffect>
                                  </p:childTnLst>
                                </p:cTn>
                              </p:par>
                            </p:childTnLst>
                          </p:cTn>
                        </p:par>
                        <p:par>
                          <p:cTn id="15" fill="hold">
                            <p:stCondLst>
                              <p:cond delay="11500"/>
                            </p:stCondLst>
                            <p:childTnLst>
                              <p:par>
                                <p:cTn id="16" presetID="23" presetClass="entr" presetSubtype="16" fill="hold" grpId="0" nodeType="afterEffect">
                                  <p:stCondLst>
                                    <p:cond delay="1000"/>
                                  </p:stCondLst>
                                  <p:childTnLst>
                                    <p:set>
                                      <p:cBhvr>
                                        <p:cTn id="17" dur="1" fill="hold">
                                          <p:stCondLst>
                                            <p:cond delay="0"/>
                                          </p:stCondLst>
                                        </p:cTn>
                                        <p:tgtEl>
                                          <p:spTgt spid="2061">
                                            <p:txEl>
                                              <p:pRg st="0" end="0"/>
                                            </p:txEl>
                                          </p:spTgt>
                                        </p:tgtEl>
                                        <p:attrNameLst>
                                          <p:attrName>style.visibility</p:attrName>
                                        </p:attrNameLst>
                                      </p:cBhvr>
                                      <p:to>
                                        <p:strVal val="visible"/>
                                      </p:to>
                                    </p:set>
                                    <p:anim calcmode="lin" valueType="num">
                                      <p:cBhvr>
                                        <p:cTn id="18" dur="5000" fill="hold"/>
                                        <p:tgtEl>
                                          <p:spTgt spid="2061">
                                            <p:txEl>
                                              <p:pRg st="0" end="0"/>
                                            </p:txEl>
                                          </p:spTgt>
                                        </p:tgtEl>
                                        <p:attrNameLst>
                                          <p:attrName>ppt_w</p:attrName>
                                        </p:attrNameLst>
                                      </p:cBhvr>
                                      <p:tavLst>
                                        <p:tav tm="0">
                                          <p:val>
                                            <p:fltVal val="0"/>
                                          </p:val>
                                        </p:tav>
                                        <p:tav tm="100000">
                                          <p:val>
                                            <p:strVal val="#ppt_w"/>
                                          </p:val>
                                        </p:tav>
                                      </p:tavLst>
                                    </p:anim>
                                    <p:anim calcmode="lin" valueType="num">
                                      <p:cBhvr>
                                        <p:cTn id="19" dur="5000" fill="hold"/>
                                        <p:tgtEl>
                                          <p:spTgt spid="206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6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b="1">
                <a:solidFill>
                  <a:srgbClr val="A50021"/>
                </a:solidFill>
              </a:rPr>
              <a:t>22 April - Earth Day</a:t>
            </a:r>
            <a:br>
              <a:rPr lang="en-US" b="1">
                <a:solidFill>
                  <a:srgbClr val="A50021"/>
                </a:solidFill>
              </a:rPr>
            </a:br>
            <a:r>
              <a:rPr lang="en-US" sz="4000" b="1"/>
              <a:t>Do you know this holiday</a:t>
            </a:r>
            <a:r>
              <a:rPr lang="ru-RU" sz="4000" b="1"/>
              <a:t>?</a:t>
            </a:r>
          </a:p>
        </p:txBody>
      </p:sp>
      <p:sp>
        <p:nvSpPr>
          <p:cNvPr id="80899" name="Rectangle 3"/>
          <p:cNvSpPr>
            <a:spLocks noGrp="1" noChangeArrowheads="1"/>
          </p:cNvSpPr>
          <p:nvPr>
            <p:ph type="body" sz="half" idx="1"/>
          </p:nvPr>
        </p:nvSpPr>
        <p:spPr>
          <a:xfrm>
            <a:off x="0" y="1989138"/>
            <a:ext cx="9144000" cy="4679950"/>
          </a:xfrm>
        </p:spPr>
        <p:txBody>
          <a:bodyPr/>
          <a:lstStyle/>
          <a:p>
            <a:pPr marL="87313" indent="-87313">
              <a:buFont typeface="Wingdings" pitchFamily="2" charset="2"/>
              <a:buNone/>
            </a:pPr>
            <a:endParaRPr lang="en-US" sz="2800"/>
          </a:p>
          <a:p>
            <a:pPr marL="87313" indent="-87313">
              <a:buFont typeface="Wingdings" pitchFamily="2" charset="2"/>
              <a:buNone/>
            </a:pPr>
            <a:endParaRPr lang="en-US" sz="2800"/>
          </a:p>
          <a:p>
            <a:pPr marL="87313" indent="-87313">
              <a:buFont typeface="Wingdings" pitchFamily="2" charset="2"/>
              <a:buNone/>
            </a:pPr>
            <a:endParaRPr lang="en-US" sz="2800"/>
          </a:p>
          <a:p>
            <a:pPr marL="87313" indent="-87313">
              <a:buFont typeface="Wingdings" pitchFamily="2" charset="2"/>
              <a:buNone/>
            </a:pPr>
            <a:endParaRPr lang="en-US" sz="2800"/>
          </a:p>
          <a:p>
            <a:pPr marL="87313" indent="-87313">
              <a:buFont typeface="Wingdings" pitchFamily="2" charset="2"/>
              <a:buNone/>
            </a:pPr>
            <a:r>
              <a:rPr lang="en-US" sz="2800"/>
              <a:t>There are over 300 nature centres in British cities. There are a lot of environment groups: Friends of the Earth, Greenpeace and others.</a:t>
            </a:r>
          </a:p>
          <a:p>
            <a:pPr marL="87313" indent="-87313">
              <a:buFont typeface="Wingdings" pitchFamily="2" charset="2"/>
              <a:buNone/>
            </a:pPr>
            <a:endParaRPr lang="en-US" sz="2800"/>
          </a:p>
          <a:p>
            <a:pPr marL="87313" indent="-87313" algn="ctr">
              <a:buFont typeface="Wingdings" pitchFamily="2" charset="2"/>
              <a:buNone/>
            </a:pPr>
            <a:r>
              <a:rPr lang="en-US" sz="3600" b="1">
                <a:solidFill>
                  <a:srgbClr val="CC0099"/>
                </a:solidFill>
              </a:rPr>
              <a:t>What are these groups’ concerns</a:t>
            </a:r>
            <a:r>
              <a:rPr lang="ru-RU" sz="3600" b="1">
                <a:solidFill>
                  <a:srgbClr val="CC0099"/>
                </a:solidFill>
              </a:rPr>
              <a:t>?</a:t>
            </a:r>
          </a:p>
        </p:txBody>
      </p:sp>
      <p:sp>
        <p:nvSpPr>
          <p:cNvPr id="80900" name="Rectangle 4"/>
          <p:cNvSpPr>
            <a:spLocks noChangeArrowheads="1"/>
          </p:cNvSpPr>
          <p:nvPr/>
        </p:nvSpPr>
        <p:spPr bwMode="auto">
          <a:xfrm>
            <a:off x="971550" y="1628775"/>
            <a:ext cx="7129463" cy="2087563"/>
          </a:xfrm>
          <a:prstGeom prst="rect">
            <a:avLst/>
          </a:prstGeom>
          <a:solidFill>
            <a:schemeClr val="accent1"/>
          </a:solidFill>
          <a:ln w="9525">
            <a:solidFill>
              <a:schemeClr val="tx1"/>
            </a:solidFill>
            <a:miter lim="800000"/>
            <a:headEnd/>
            <a:tailEnd/>
          </a:ln>
          <a:effectLst/>
        </p:spPr>
        <p:txBody>
          <a:bodyPr wrap="none" anchor="ctr"/>
          <a:lstStyle/>
          <a:p>
            <a:pPr algn="l"/>
            <a:endParaRPr lang="ru-RU"/>
          </a:p>
        </p:txBody>
      </p:sp>
      <p:sp>
        <p:nvSpPr>
          <p:cNvPr id="80903" name="Text Box 7"/>
          <p:cNvSpPr txBox="1">
            <a:spLocks noChangeArrowheads="1"/>
          </p:cNvSpPr>
          <p:nvPr/>
        </p:nvSpPr>
        <p:spPr bwMode="auto">
          <a:xfrm>
            <a:off x="1042988" y="1628775"/>
            <a:ext cx="6913562" cy="2041525"/>
          </a:xfrm>
          <a:prstGeom prst="rect">
            <a:avLst/>
          </a:prstGeom>
          <a:noFill/>
          <a:ln w="9525">
            <a:noFill/>
            <a:miter lim="800000"/>
            <a:headEnd/>
            <a:tailEnd/>
          </a:ln>
          <a:effectLst/>
        </p:spPr>
        <p:txBody>
          <a:bodyPr>
            <a:spAutoFit/>
          </a:bodyPr>
          <a:lstStyle/>
          <a:p>
            <a:pPr algn="ctr"/>
            <a:r>
              <a:rPr lang="en-US" sz="3200" b="1" i="1">
                <a:solidFill>
                  <a:srgbClr val="A50021"/>
                </a:solidFill>
                <a:effectLst>
                  <a:outerShdw blurRad="38100" dist="38100" dir="2700000" algn="tl">
                    <a:srgbClr val="000000"/>
                  </a:outerShdw>
                </a:effectLst>
                <a:latin typeface="Times New Roman" pitchFamily="18" charset="0"/>
              </a:rPr>
              <a:t>Join us and clean the Earth! </a:t>
            </a:r>
          </a:p>
          <a:p>
            <a:pPr algn="ctr"/>
            <a:r>
              <a:rPr lang="en-US" sz="3200" b="1" i="1">
                <a:solidFill>
                  <a:srgbClr val="A50021"/>
                </a:solidFill>
                <a:effectLst>
                  <a:outerShdw blurRad="38100" dist="38100" dir="2700000" algn="tl">
                    <a:srgbClr val="000000"/>
                  </a:outerShdw>
                </a:effectLst>
                <a:latin typeface="Times New Roman" pitchFamily="18" charset="0"/>
              </a:rPr>
              <a:t>Make the world a better place!</a:t>
            </a:r>
          </a:p>
          <a:p>
            <a:pPr algn="ctr"/>
            <a:r>
              <a:rPr lang="en-US" sz="3200" b="1" i="1">
                <a:solidFill>
                  <a:srgbClr val="A50021"/>
                </a:solidFill>
                <a:effectLst>
                  <a:outerShdw blurRad="38100" dist="38100" dir="2700000" algn="tl">
                    <a:srgbClr val="000000"/>
                  </a:outerShdw>
                </a:effectLst>
                <a:latin typeface="Times New Roman" pitchFamily="18" charset="0"/>
              </a:rPr>
              <a:t>Taking care of the Earth is everybody’s business!</a:t>
            </a:r>
            <a:r>
              <a:rPr lang="en-US" sz="3200" i="1">
                <a:latin typeface="Times New Roman" pitchFamily="18" charset="0"/>
              </a:rPr>
              <a:t> </a:t>
            </a:r>
            <a:endParaRPr lang="ru-RU" sz="3200" i="1">
              <a:latin typeface="Times New Roman" pitchFamily="18" charset="0"/>
            </a:endParaRPr>
          </a:p>
        </p:txBody>
      </p:sp>
      <p:pic>
        <p:nvPicPr>
          <p:cNvPr id="80904" name="Picture 8" descr="j0282422"/>
          <p:cNvPicPr>
            <a:picLocks noGrp="1" noChangeAspect="1" noChangeArrowheads="1"/>
          </p:cNvPicPr>
          <p:nvPr>
            <p:ph sz="half" idx="2"/>
          </p:nvPr>
        </p:nvPicPr>
        <p:blipFill>
          <a:blip r:embed="rId2" cstate="print"/>
          <a:srcRect/>
          <a:stretch>
            <a:fillRect/>
          </a:stretch>
        </p:blipFill>
        <p:spPr>
          <a:xfrm>
            <a:off x="7885113" y="123825"/>
            <a:ext cx="1258887" cy="1136650"/>
          </a:xfrm>
          <a:noFill/>
          <a:ln/>
        </p:spPr>
      </p:pic>
      <p:pic>
        <p:nvPicPr>
          <p:cNvPr id="80908" name="Picture 12" descr="j0234689"/>
          <p:cNvPicPr>
            <a:picLocks noChangeAspect="1" noChangeArrowheads="1" noCrop="1"/>
          </p:cNvPicPr>
          <p:nvPr/>
        </p:nvPicPr>
        <p:blipFill>
          <a:blip r:embed="rId3" cstate="print"/>
          <a:srcRect/>
          <a:stretch>
            <a:fillRect/>
          </a:stretch>
        </p:blipFill>
        <p:spPr bwMode="auto">
          <a:xfrm>
            <a:off x="179388" y="260350"/>
            <a:ext cx="1079500" cy="996950"/>
          </a:xfrm>
          <a:prstGeom prst="rect">
            <a:avLst/>
          </a:prstGeom>
          <a:noFill/>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3000" fill="hold"/>
                                        <p:tgtEl>
                                          <p:spTgt spid="80898"/>
                                        </p:tgtEl>
                                        <p:attrNameLst>
                                          <p:attrName>ppt_w</p:attrName>
                                        </p:attrNameLst>
                                      </p:cBhvr>
                                      <p:tavLst>
                                        <p:tav tm="0">
                                          <p:val>
                                            <p:fltVal val="0"/>
                                          </p:val>
                                        </p:tav>
                                        <p:tav tm="100000">
                                          <p:val>
                                            <p:strVal val="#ppt_w"/>
                                          </p:val>
                                        </p:tav>
                                      </p:tavLst>
                                    </p:anim>
                                    <p:anim calcmode="lin" valueType="num">
                                      <p:cBhvr>
                                        <p:cTn id="8" dur="3000" fill="hold"/>
                                        <p:tgtEl>
                                          <p:spTgt spid="80898"/>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8" presetClass="entr" presetSubtype="16" fill="hold" grpId="0" nodeType="afterEffect">
                                  <p:stCondLst>
                                    <p:cond delay="0"/>
                                  </p:stCondLst>
                                  <p:childTnLst>
                                    <p:set>
                                      <p:cBhvr>
                                        <p:cTn id="11" dur="1" fill="hold">
                                          <p:stCondLst>
                                            <p:cond delay="0"/>
                                          </p:stCondLst>
                                        </p:cTn>
                                        <p:tgtEl>
                                          <p:spTgt spid="80900"/>
                                        </p:tgtEl>
                                        <p:attrNameLst>
                                          <p:attrName>style.visibility</p:attrName>
                                        </p:attrNameLst>
                                      </p:cBhvr>
                                      <p:to>
                                        <p:strVal val="visible"/>
                                      </p:to>
                                    </p:set>
                                    <p:animEffect transition="in" filter="diamond(in)">
                                      <p:cBhvr>
                                        <p:cTn id="12" dur="2000"/>
                                        <p:tgtEl>
                                          <p:spTgt spid="80900"/>
                                        </p:tgtEl>
                                      </p:cBhvr>
                                    </p:animEffect>
                                  </p:childTnLst>
                                </p:cTn>
                              </p:par>
                            </p:childTnLst>
                          </p:cTn>
                        </p:par>
                        <p:par>
                          <p:cTn id="13" fill="hold">
                            <p:stCondLst>
                              <p:cond delay="5000"/>
                            </p:stCondLst>
                            <p:childTnLst>
                              <p:par>
                                <p:cTn id="14" presetID="17" presetClass="entr" presetSubtype="10" fill="hold" nodeType="afterEffect">
                                  <p:stCondLst>
                                    <p:cond delay="0"/>
                                  </p:stCondLst>
                                  <p:childTnLst>
                                    <p:set>
                                      <p:cBhvr>
                                        <p:cTn id="15" dur="1" fill="hold">
                                          <p:stCondLst>
                                            <p:cond delay="0"/>
                                          </p:stCondLst>
                                        </p:cTn>
                                        <p:tgtEl>
                                          <p:spTgt spid="80903">
                                            <p:txEl>
                                              <p:pRg st="0" end="0"/>
                                            </p:txEl>
                                          </p:spTgt>
                                        </p:tgtEl>
                                        <p:attrNameLst>
                                          <p:attrName>style.visibility</p:attrName>
                                        </p:attrNameLst>
                                      </p:cBhvr>
                                      <p:to>
                                        <p:strVal val="visible"/>
                                      </p:to>
                                    </p:set>
                                    <p:anim calcmode="lin" valueType="num">
                                      <p:cBhvr>
                                        <p:cTn id="16" dur="3000" fill="hold"/>
                                        <p:tgtEl>
                                          <p:spTgt spid="80903">
                                            <p:txEl>
                                              <p:pRg st="0" end="0"/>
                                            </p:txEl>
                                          </p:spTgt>
                                        </p:tgtEl>
                                        <p:attrNameLst>
                                          <p:attrName>ppt_w</p:attrName>
                                        </p:attrNameLst>
                                      </p:cBhvr>
                                      <p:tavLst>
                                        <p:tav tm="0">
                                          <p:val>
                                            <p:fltVal val="0"/>
                                          </p:val>
                                        </p:tav>
                                        <p:tav tm="100000">
                                          <p:val>
                                            <p:strVal val="#ppt_w"/>
                                          </p:val>
                                        </p:tav>
                                      </p:tavLst>
                                    </p:anim>
                                    <p:anim calcmode="lin" valueType="num">
                                      <p:cBhvr>
                                        <p:cTn id="17" dur="3000" fill="hold"/>
                                        <p:tgtEl>
                                          <p:spTgt spid="80903">
                                            <p:txEl>
                                              <p:pRg st="0" end="0"/>
                                            </p:txEl>
                                          </p:spTgt>
                                        </p:tgtEl>
                                        <p:attrNameLst>
                                          <p:attrName>ppt_h</p:attrName>
                                        </p:attrNameLst>
                                      </p:cBhvr>
                                      <p:tavLst>
                                        <p:tav tm="0">
                                          <p:val>
                                            <p:strVal val="#ppt_h"/>
                                          </p:val>
                                        </p:tav>
                                        <p:tav tm="100000">
                                          <p:val>
                                            <p:strVal val="#ppt_h"/>
                                          </p:val>
                                        </p:tav>
                                      </p:tavLst>
                                    </p:anim>
                                  </p:childTnLst>
                                </p:cTn>
                              </p:par>
                            </p:childTnLst>
                          </p:cTn>
                        </p:par>
                        <p:par>
                          <p:cTn id="18" fill="hold">
                            <p:stCondLst>
                              <p:cond delay="8000"/>
                            </p:stCondLst>
                            <p:childTnLst>
                              <p:par>
                                <p:cTn id="19" presetID="17" presetClass="entr" presetSubtype="10" fill="hold" nodeType="afterEffect">
                                  <p:stCondLst>
                                    <p:cond delay="0"/>
                                  </p:stCondLst>
                                  <p:childTnLst>
                                    <p:set>
                                      <p:cBhvr>
                                        <p:cTn id="20" dur="1" fill="hold">
                                          <p:stCondLst>
                                            <p:cond delay="0"/>
                                          </p:stCondLst>
                                        </p:cTn>
                                        <p:tgtEl>
                                          <p:spTgt spid="80903">
                                            <p:txEl>
                                              <p:pRg st="1" end="1"/>
                                            </p:txEl>
                                          </p:spTgt>
                                        </p:tgtEl>
                                        <p:attrNameLst>
                                          <p:attrName>style.visibility</p:attrName>
                                        </p:attrNameLst>
                                      </p:cBhvr>
                                      <p:to>
                                        <p:strVal val="visible"/>
                                      </p:to>
                                    </p:set>
                                    <p:anim calcmode="lin" valueType="num">
                                      <p:cBhvr>
                                        <p:cTn id="21" dur="3000" fill="hold"/>
                                        <p:tgtEl>
                                          <p:spTgt spid="80903">
                                            <p:txEl>
                                              <p:pRg st="1" end="1"/>
                                            </p:txEl>
                                          </p:spTgt>
                                        </p:tgtEl>
                                        <p:attrNameLst>
                                          <p:attrName>ppt_w</p:attrName>
                                        </p:attrNameLst>
                                      </p:cBhvr>
                                      <p:tavLst>
                                        <p:tav tm="0">
                                          <p:val>
                                            <p:fltVal val="0"/>
                                          </p:val>
                                        </p:tav>
                                        <p:tav tm="100000">
                                          <p:val>
                                            <p:strVal val="#ppt_w"/>
                                          </p:val>
                                        </p:tav>
                                      </p:tavLst>
                                    </p:anim>
                                    <p:anim calcmode="lin" valueType="num">
                                      <p:cBhvr>
                                        <p:cTn id="22" dur="3000" fill="hold"/>
                                        <p:tgtEl>
                                          <p:spTgt spid="80903">
                                            <p:txEl>
                                              <p:pRg st="1" end="1"/>
                                            </p:txEl>
                                          </p:spTgt>
                                        </p:tgtEl>
                                        <p:attrNameLst>
                                          <p:attrName>ppt_h</p:attrName>
                                        </p:attrNameLst>
                                      </p:cBhvr>
                                      <p:tavLst>
                                        <p:tav tm="0">
                                          <p:val>
                                            <p:strVal val="#ppt_h"/>
                                          </p:val>
                                        </p:tav>
                                        <p:tav tm="100000">
                                          <p:val>
                                            <p:strVal val="#ppt_h"/>
                                          </p:val>
                                        </p:tav>
                                      </p:tavLst>
                                    </p:anim>
                                  </p:childTnLst>
                                </p:cTn>
                              </p:par>
                            </p:childTnLst>
                          </p:cTn>
                        </p:par>
                        <p:par>
                          <p:cTn id="23" fill="hold">
                            <p:stCondLst>
                              <p:cond delay="11000"/>
                            </p:stCondLst>
                            <p:childTnLst>
                              <p:par>
                                <p:cTn id="24" presetID="17" presetClass="entr" presetSubtype="10" fill="hold" nodeType="afterEffect">
                                  <p:stCondLst>
                                    <p:cond delay="0"/>
                                  </p:stCondLst>
                                  <p:childTnLst>
                                    <p:set>
                                      <p:cBhvr>
                                        <p:cTn id="25" dur="1" fill="hold">
                                          <p:stCondLst>
                                            <p:cond delay="0"/>
                                          </p:stCondLst>
                                        </p:cTn>
                                        <p:tgtEl>
                                          <p:spTgt spid="80903">
                                            <p:txEl>
                                              <p:pRg st="2" end="2"/>
                                            </p:txEl>
                                          </p:spTgt>
                                        </p:tgtEl>
                                        <p:attrNameLst>
                                          <p:attrName>style.visibility</p:attrName>
                                        </p:attrNameLst>
                                      </p:cBhvr>
                                      <p:to>
                                        <p:strVal val="visible"/>
                                      </p:to>
                                    </p:set>
                                    <p:anim calcmode="lin" valueType="num">
                                      <p:cBhvr>
                                        <p:cTn id="26" dur="3000" fill="hold"/>
                                        <p:tgtEl>
                                          <p:spTgt spid="80903">
                                            <p:txEl>
                                              <p:pRg st="2" end="2"/>
                                            </p:txEl>
                                          </p:spTgt>
                                        </p:tgtEl>
                                        <p:attrNameLst>
                                          <p:attrName>ppt_w</p:attrName>
                                        </p:attrNameLst>
                                      </p:cBhvr>
                                      <p:tavLst>
                                        <p:tav tm="0">
                                          <p:val>
                                            <p:fltVal val="0"/>
                                          </p:val>
                                        </p:tav>
                                        <p:tav tm="100000">
                                          <p:val>
                                            <p:strVal val="#ppt_w"/>
                                          </p:val>
                                        </p:tav>
                                      </p:tavLst>
                                    </p:anim>
                                    <p:anim calcmode="lin" valueType="num">
                                      <p:cBhvr>
                                        <p:cTn id="27" dur="3000" fill="hold"/>
                                        <p:tgtEl>
                                          <p:spTgt spid="80903">
                                            <p:txEl>
                                              <p:pRg st="2" end="2"/>
                                            </p:txEl>
                                          </p:spTgt>
                                        </p:tgtEl>
                                        <p:attrNameLst>
                                          <p:attrName>ppt_h</p:attrName>
                                        </p:attrNameLst>
                                      </p:cBhvr>
                                      <p:tavLst>
                                        <p:tav tm="0">
                                          <p:val>
                                            <p:strVal val="#ppt_h"/>
                                          </p:val>
                                        </p:tav>
                                        <p:tav tm="100000">
                                          <p:val>
                                            <p:strVal val="#ppt_h"/>
                                          </p:val>
                                        </p:tav>
                                      </p:tavLst>
                                    </p:anim>
                                  </p:childTnLst>
                                </p:cTn>
                              </p:par>
                            </p:childTnLst>
                          </p:cTn>
                        </p:par>
                        <p:par>
                          <p:cTn id="28" fill="hold">
                            <p:stCondLst>
                              <p:cond delay="14000"/>
                            </p:stCondLst>
                            <p:childTnLst>
                              <p:par>
                                <p:cTn id="29" presetID="30" presetClass="entr" presetSubtype="0" fill="hold" nodeType="afterEffect">
                                  <p:stCondLst>
                                    <p:cond delay="0"/>
                                  </p:stCondLst>
                                  <p:childTnLst>
                                    <p:set>
                                      <p:cBhvr>
                                        <p:cTn id="30" dur="1" fill="hold">
                                          <p:stCondLst>
                                            <p:cond delay="0"/>
                                          </p:stCondLst>
                                        </p:cTn>
                                        <p:tgtEl>
                                          <p:spTgt spid="80904"/>
                                        </p:tgtEl>
                                        <p:attrNameLst>
                                          <p:attrName>style.visibility</p:attrName>
                                        </p:attrNameLst>
                                      </p:cBhvr>
                                      <p:to>
                                        <p:strVal val="visible"/>
                                      </p:to>
                                    </p:set>
                                    <p:animEffect transition="in" filter="fade">
                                      <p:cBhvr>
                                        <p:cTn id="31" dur="2400" decel="100000"/>
                                        <p:tgtEl>
                                          <p:spTgt spid="80904"/>
                                        </p:tgtEl>
                                      </p:cBhvr>
                                    </p:animEffect>
                                    <p:anim calcmode="lin" valueType="num">
                                      <p:cBhvr>
                                        <p:cTn id="32" dur="2400" decel="100000" fill="hold"/>
                                        <p:tgtEl>
                                          <p:spTgt spid="80904"/>
                                        </p:tgtEl>
                                        <p:attrNameLst>
                                          <p:attrName>style.rotation</p:attrName>
                                        </p:attrNameLst>
                                      </p:cBhvr>
                                      <p:tavLst>
                                        <p:tav tm="0">
                                          <p:val>
                                            <p:fltVal val="-90"/>
                                          </p:val>
                                        </p:tav>
                                        <p:tav tm="100000">
                                          <p:val>
                                            <p:fltVal val="0"/>
                                          </p:val>
                                        </p:tav>
                                      </p:tavLst>
                                    </p:anim>
                                    <p:anim calcmode="lin" valueType="num">
                                      <p:cBhvr>
                                        <p:cTn id="33" dur="2400" decel="100000" fill="hold"/>
                                        <p:tgtEl>
                                          <p:spTgt spid="80904"/>
                                        </p:tgtEl>
                                        <p:attrNameLst>
                                          <p:attrName>ppt_x</p:attrName>
                                        </p:attrNameLst>
                                      </p:cBhvr>
                                      <p:tavLst>
                                        <p:tav tm="0">
                                          <p:val>
                                            <p:strVal val="#ppt_x+0.4"/>
                                          </p:val>
                                        </p:tav>
                                        <p:tav tm="100000">
                                          <p:val>
                                            <p:strVal val="#ppt_x-0.05"/>
                                          </p:val>
                                        </p:tav>
                                      </p:tavLst>
                                    </p:anim>
                                    <p:anim calcmode="lin" valueType="num">
                                      <p:cBhvr>
                                        <p:cTn id="34" dur="2400" decel="100000" fill="hold"/>
                                        <p:tgtEl>
                                          <p:spTgt spid="80904"/>
                                        </p:tgtEl>
                                        <p:attrNameLst>
                                          <p:attrName>ppt_y</p:attrName>
                                        </p:attrNameLst>
                                      </p:cBhvr>
                                      <p:tavLst>
                                        <p:tav tm="0">
                                          <p:val>
                                            <p:strVal val="#ppt_y-0.4"/>
                                          </p:val>
                                        </p:tav>
                                        <p:tav tm="100000">
                                          <p:val>
                                            <p:strVal val="#ppt_y+0.1"/>
                                          </p:val>
                                        </p:tav>
                                      </p:tavLst>
                                    </p:anim>
                                    <p:anim calcmode="lin" valueType="num">
                                      <p:cBhvr>
                                        <p:cTn id="35" dur="600" accel="100000" fill="hold">
                                          <p:stCondLst>
                                            <p:cond delay="2400"/>
                                          </p:stCondLst>
                                        </p:cTn>
                                        <p:tgtEl>
                                          <p:spTgt spid="80904"/>
                                        </p:tgtEl>
                                        <p:attrNameLst>
                                          <p:attrName>ppt_x</p:attrName>
                                        </p:attrNameLst>
                                      </p:cBhvr>
                                      <p:tavLst>
                                        <p:tav tm="0">
                                          <p:val>
                                            <p:strVal val="#ppt_x-0.05"/>
                                          </p:val>
                                        </p:tav>
                                        <p:tav tm="100000">
                                          <p:val>
                                            <p:strVal val="#ppt_x"/>
                                          </p:val>
                                        </p:tav>
                                      </p:tavLst>
                                    </p:anim>
                                    <p:anim calcmode="lin" valueType="num">
                                      <p:cBhvr>
                                        <p:cTn id="36" dur="600" accel="100000" fill="hold">
                                          <p:stCondLst>
                                            <p:cond delay="2400"/>
                                          </p:stCondLst>
                                        </p:cTn>
                                        <p:tgtEl>
                                          <p:spTgt spid="80904"/>
                                        </p:tgtEl>
                                        <p:attrNameLst>
                                          <p:attrName>ppt_y</p:attrName>
                                        </p:attrNameLst>
                                      </p:cBhvr>
                                      <p:tavLst>
                                        <p:tav tm="0">
                                          <p:val>
                                            <p:strVal val="#ppt_y+0.1"/>
                                          </p:val>
                                        </p:tav>
                                        <p:tav tm="100000">
                                          <p:val>
                                            <p:strVal val="#ppt_y"/>
                                          </p:val>
                                        </p:tav>
                                      </p:tavLst>
                                    </p:anim>
                                  </p:childTnLst>
                                </p:cTn>
                              </p:par>
                            </p:childTnLst>
                          </p:cTn>
                        </p:par>
                        <p:par>
                          <p:cTn id="37" fill="hold">
                            <p:stCondLst>
                              <p:cond delay="17000"/>
                            </p:stCondLst>
                            <p:childTnLst>
                              <p:par>
                                <p:cTn id="38" presetID="23" presetClass="entr" presetSubtype="16" fill="hold" nodeType="afterEffect">
                                  <p:stCondLst>
                                    <p:cond delay="0"/>
                                  </p:stCondLst>
                                  <p:childTnLst>
                                    <p:set>
                                      <p:cBhvr>
                                        <p:cTn id="39" dur="1" fill="hold">
                                          <p:stCondLst>
                                            <p:cond delay="0"/>
                                          </p:stCondLst>
                                        </p:cTn>
                                        <p:tgtEl>
                                          <p:spTgt spid="80899">
                                            <p:txEl>
                                              <p:pRg st="4" end="4"/>
                                            </p:txEl>
                                          </p:spTgt>
                                        </p:tgtEl>
                                        <p:attrNameLst>
                                          <p:attrName>style.visibility</p:attrName>
                                        </p:attrNameLst>
                                      </p:cBhvr>
                                      <p:to>
                                        <p:strVal val="visible"/>
                                      </p:to>
                                    </p:set>
                                    <p:anim calcmode="lin" valueType="num">
                                      <p:cBhvr>
                                        <p:cTn id="40" dur="3000" fill="hold"/>
                                        <p:tgtEl>
                                          <p:spTgt spid="80899">
                                            <p:txEl>
                                              <p:pRg st="4" end="4"/>
                                            </p:txEl>
                                          </p:spTgt>
                                        </p:tgtEl>
                                        <p:attrNameLst>
                                          <p:attrName>ppt_w</p:attrName>
                                        </p:attrNameLst>
                                      </p:cBhvr>
                                      <p:tavLst>
                                        <p:tav tm="0">
                                          <p:val>
                                            <p:fltVal val="0"/>
                                          </p:val>
                                        </p:tav>
                                        <p:tav tm="100000">
                                          <p:val>
                                            <p:strVal val="#ppt_w"/>
                                          </p:val>
                                        </p:tav>
                                      </p:tavLst>
                                    </p:anim>
                                    <p:anim calcmode="lin" valueType="num">
                                      <p:cBhvr>
                                        <p:cTn id="41" dur="3000" fill="hold"/>
                                        <p:tgtEl>
                                          <p:spTgt spid="80899">
                                            <p:txEl>
                                              <p:pRg st="4" end="4"/>
                                            </p:txEl>
                                          </p:spTgt>
                                        </p:tgtEl>
                                        <p:attrNameLst>
                                          <p:attrName>ppt_h</p:attrName>
                                        </p:attrNameLst>
                                      </p:cBhvr>
                                      <p:tavLst>
                                        <p:tav tm="0">
                                          <p:val>
                                            <p:fltVal val="0"/>
                                          </p:val>
                                        </p:tav>
                                        <p:tav tm="100000">
                                          <p:val>
                                            <p:strVal val="#ppt_h"/>
                                          </p:val>
                                        </p:tav>
                                      </p:tavLst>
                                    </p:anim>
                                  </p:childTnLst>
                                </p:cTn>
                              </p:par>
                            </p:childTnLst>
                          </p:cTn>
                        </p:par>
                        <p:par>
                          <p:cTn id="42" fill="hold">
                            <p:stCondLst>
                              <p:cond delay="20000"/>
                            </p:stCondLst>
                            <p:childTnLst>
                              <p:par>
                                <p:cTn id="43" presetID="53" presetClass="entr" presetSubtype="0" fill="hold" grpId="0" nodeType="afterEffect">
                                  <p:stCondLst>
                                    <p:cond delay="2000"/>
                                  </p:stCondLst>
                                  <p:childTnLst>
                                    <p:set>
                                      <p:cBhvr>
                                        <p:cTn id="44" dur="1" fill="hold">
                                          <p:stCondLst>
                                            <p:cond delay="0"/>
                                          </p:stCondLst>
                                        </p:cTn>
                                        <p:tgtEl>
                                          <p:spTgt spid="80899">
                                            <p:txEl>
                                              <p:pRg st="6" end="6"/>
                                            </p:txEl>
                                          </p:spTgt>
                                        </p:tgtEl>
                                        <p:attrNameLst>
                                          <p:attrName>style.visibility</p:attrName>
                                        </p:attrNameLst>
                                      </p:cBhvr>
                                      <p:to>
                                        <p:strVal val="visible"/>
                                      </p:to>
                                    </p:set>
                                    <p:anim calcmode="lin" valueType="num">
                                      <p:cBhvr>
                                        <p:cTn id="45" dur="3000" fill="hold"/>
                                        <p:tgtEl>
                                          <p:spTgt spid="80899">
                                            <p:txEl>
                                              <p:pRg st="6" end="6"/>
                                            </p:txEl>
                                          </p:spTgt>
                                        </p:tgtEl>
                                        <p:attrNameLst>
                                          <p:attrName>ppt_w</p:attrName>
                                        </p:attrNameLst>
                                      </p:cBhvr>
                                      <p:tavLst>
                                        <p:tav tm="0">
                                          <p:val>
                                            <p:fltVal val="0"/>
                                          </p:val>
                                        </p:tav>
                                        <p:tav tm="100000">
                                          <p:val>
                                            <p:strVal val="#ppt_w"/>
                                          </p:val>
                                        </p:tav>
                                      </p:tavLst>
                                    </p:anim>
                                    <p:anim calcmode="lin" valueType="num">
                                      <p:cBhvr>
                                        <p:cTn id="46" dur="3000" fill="hold"/>
                                        <p:tgtEl>
                                          <p:spTgt spid="80899">
                                            <p:txEl>
                                              <p:pRg st="6" end="6"/>
                                            </p:txEl>
                                          </p:spTgt>
                                        </p:tgtEl>
                                        <p:attrNameLst>
                                          <p:attrName>ppt_h</p:attrName>
                                        </p:attrNameLst>
                                      </p:cBhvr>
                                      <p:tavLst>
                                        <p:tav tm="0">
                                          <p:val>
                                            <p:fltVal val="0"/>
                                          </p:val>
                                        </p:tav>
                                        <p:tav tm="100000">
                                          <p:val>
                                            <p:strVal val="#ppt_h"/>
                                          </p:val>
                                        </p:tav>
                                      </p:tavLst>
                                    </p:anim>
                                    <p:animEffect transition="in" filter="fade">
                                      <p:cBhvr>
                                        <p:cTn id="47" dur="3000"/>
                                        <p:tgtEl>
                                          <p:spTgt spid="808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899" grpId="0" uiExpand="1" build="p"/>
      <p:bldP spid="8090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sz="7200" b="1">
                <a:solidFill>
                  <a:srgbClr val="66FF33"/>
                </a:solidFill>
                <a:latin typeface="Arial Rounded MT Bold" pitchFamily="34" charset="0"/>
              </a:rPr>
              <a:t>Greenpeace</a:t>
            </a:r>
            <a:endParaRPr lang="ru-RU" sz="7200" b="1">
              <a:solidFill>
                <a:srgbClr val="66FF33"/>
              </a:solidFill>
              <a:latin typeface="Arial Rounded MT Bold" pitchFamily="34" charset="0"/>
            </a:endParaRPr>
          </a:p>
        </p:txBody>
      </p:sp>
      <p:sp>
        <p:nvSpPr>
          <p:cNvPr id="130051" name="Rectangle 3"/>
          <p:cNvSpPr>
            <a:spLocks noGrp="1" noChangeArrowheads="1"/>
          </p:cNvSpPr>
          <p:nvPr>
            <p:ph type="body" sz="half" idx="1"/>
          </p:nvPr>
        </p:nvSpPr>
        <p:spPr>
          <a:xfrm>
            <a:off x="1692275" y="1628775"/>
            <a:ext cx="5478463" cy="4968875"/>
          </a:xfrm>
        </p:spPr>
        <p:txBody>
          <a:bodyPr/>
          <a:lstStyle/>
          <a:p>
            <a:pPr>
              <a:lnSpc>
                <a:spcPct val="90000"/>
              </a:lnSpc>
              <a:buClr>
                <a:srgbClr val="CC3300"/>
              </a:buClr>
              <a:buFont typeface="Wingdings" pitchFamily="2" charset="2"/>
              <a:buChar char="§"/>
            </a:pPr>
            <a:r>
              <a:rPr lang="en-US" b="1">
                <a:latin typeface="Times New Roman" pitchFamily="18" charset="0"/>
              </a:rPr>
              <a:t>It is an international environmental organization, started in the 1960s in Canada. It has a policy of non – violent direct actions. Greenpeace message is</a:t>
            </a:r>
            <a:r>
              <a:rPr lang="ru-RU" b="1">
                <a:latin typeface="Times New Roman" pitchFamily="18" charset="0"/>
              </a:rPr>
              <a:t> </a:t>
            </a:r>
            <a:r>
              <a:rPr lang="en-US" b="1" i="1">
                <a:solidFill>
                  <a:srgbClr val="CCCC00"/>
                </a:solidFill>
                <a:latin typeface="Times New Roman" pitchFamily="18" charset="0"/>
              </a:rPr>
              <a:t>“When the last tree is cut down and the last fish killed, the last river poisoned, then you will see that you can’t eat money.”</a:t>
            </a:r>
            <a:endParaRPr lang="ru-RU" b="1" i="1">
              <a:solidFill>
                <a:srgbClr val="CCCC00"/>
              </a:solidFill>
              <a:latin typeface="Times New Roman" pitchFamily="18" charset="0"/>
            </a:endParaRPr>
          </a:p>
        </p:txBody>
      </p:sp>
      <p:pic>
        <p:nvPicPr>
          <p:cNvPr id="130052" name="Picture 4" descr="j0196062"/>
          <p:cNvPicPr>
            <a:picLocks noGrp="1" noChangeAspect="1" noChangeArrowheads="1"/>
          </p:cNvPicPr>
          <p:nvPr>
            <p:ph sz="quarter" idx="2"/>
          </p:nvPr>
        </p:nvPicPr>
        <p:blipFill>
          <a:blip r:embed="rId2" cstate="print"/>
          <a:srcRect/>
          <a:stretch>
            <a:fillRect/>
          </a:stretch>
        </p:blipFill>
        <p:spPr>
          <a:xfrm>
            <a:off x="7092950" y="5445125"/>
            <a:ext cx="1839913" cy="1158875"/>
          </a:xfrm>
          <a:noFill/>
          <a:ln/>
        </p:spPr>
      </p:pic>
      <p:pic>
        <p:nvPicPr>
          <p:cNvPr id="130054" name="Picture 6" descr="j0217384"/>
          <p:cNvPicPr>
            <a:picLocks noGrp="1" noChangeAspect="1" noChangeArrowheads="1"/>
          </p:cNvPicPr>
          <p:nvPr>
            <p:ph sz="quarter" idx="3"/>
          </p:nvPr>
        </p:nvPicPr>
        <p:blipFill>
          <a:blip r:embed="rId3" cstate="print"/>
          <a:srcRect/>
          <a:stretch>
            <a:fillRect/>
          </a:stretch>
        </p:blipFill>
        <p:spPr>
          <a:xfrm>
            <a:off x="179388" y="260350"/>
            <a:ext cx="1547812" cy="1492250"/>
          </a:xfrm>
          <a:noFill/>
          <a:ln/>
        </p:spPr>
      </p:pic>
      <p:pic>
        <p:nvPicPr>
          <p:cNvPr id="130056" name="Picture 8" descr="j0215203"/>
          <p:cNvPicPr>
            <a:picLocks noChangeAspect="1" noChangeArrowheads="1"/>
          </p:cNvPicPr>
          <p:nvPr/>
        </p:nvPicPr>
        <p:blipFill>
          <a:blip r:embed="rId4" cstate="print"/>
          <a:srcRect/>
          <a:stretch>
            <a:fillRect/>
          </a:stretch>
        </p:blipFill>
        <p:spPr bwMode="auto">
          <a:xfrm>
            <a:off x="7451725" y="549275"/>
            <a:ext cx="1500188" cy="1539875"/>
          </a:xfrm>
          <a:prstGeom prst="rect">
            <a:avLst/>
          </a:prstGeom>
          <a:noFill/>
        </p:spPr>
      </p:pic>
      <p:pic>
        <p:nvPicPr>
          <p:cNvPr id="130057" name="Picture 9" descr="j0214918"/>
          <p:cNvPicPr>
            <a:picLocks noChangeAspect="1" noChangeArrowheads="1"/>
          </p:cNvPicPr>
          <p:nvPr/>
        </p:nvPicPr>
        <p:blipFill>
          <a:blip r:embed="rId5" cstate="print"/>
          <a:srcRect/>
          <a:stretch>
            <a:fillRect/>
          </a:stretch>
        </p:blipFill>
        <p:spPr bwMode="auto">
          <a:xfrm>
            <a:off x="323850" y="5229225"/>
            <a:ext cx="1392238" cy="1430338"/>
          </a:xfrm>
          <a:prstGeom prst="rect">
            <a:avLst/>
          </a:prstGeom>
          <a:noFill/>
        </p:spPr>
      </p:pic>
      <p:pic>
        <p:nvPicPr>
          <p:cNvPr id="130058" name="Picture 10" descr="j0287158"/>
          <p:cNvPicPr>
            <a:picLocks noChangeAspect="1" noChangeArrowheads="1"/>
          </p:cNvPicPr>
          <p:nvPr/>
        </p:nvPicPr>
        <p:blipFill>
          <a:blip r:embed="rId6" cstate="print"/>
          <a:srcRect/>
          <a:stretch>
            <a:fillRect/>
          </a:stretch>
        </p:blipFill>
        <p:spPr bwMode="auto">
          <a:xfrm>
            <a:off x="179388" y="2781300"/>
            <a:ext cx="1770062" cy="1506538"/>
          </a:xfrm>
          <a:prstGeom prst="rect">
            <a:avLst/>
          </a:prstGeom>
          <a:noFill/>
        </p:spPr>
      </p:pic>
      <p:pic>
        <p:nvPicPr>
          <p:cNvPr id="130059" name="Picture 11" descr="j0293820"/>
          <p:cNvPicPr>
            <a:picLocks noChangeAspect="1" noChangeArrowheads="1"/>
          </p:cNvPicPr>
          <p:nvPr/>
        </p:nvPicPr>
        <p:blipFill>
          <a:blip r:embed="rId7" cstate="print"/>
          <a:srcRect/>
          <a:stretch>
            <a:fillRect/>
          </a:stretch>
        </p:blipFill>
        <p:spPr bwMode="auto">
          <a:xfrm>
            <a:off x="7019925" y="2924175"/>
            <a:ext cx="1935163" cy="1700213"/>
          </a:xfrm>
          <a:prstGeom prst="rect">
            <a:avLst/>
          </a:prstGeom>
          <a:noFill/>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30050"/>
                                        </p:tgtEl>
                                        <p:attrNameLst>
                                          <p:attrName>style.visibility</p:attrName>
                                        </p:attrNameLst>
                                      </p:cBhvr>
                                      <p:to>
                                        <p:strVal val="visible"/>
                                      </p:to>
                                    </p:set>
                                    <p:animEffect transition="in" filter="fade">
                                      <p:cBhvr>
                                        <p:cTn id="7" dur="1000"/>
                                        <p:tgtEl>
                                          <p:spTgt spid="130050"/>
                                        </p:tgtEl>
                                      </p:cBhvr>
                                    </p:animEffect>
                                    <p:anim calcmode="lin" valueType="num">
                                      <p:cBhvr>
                                        <p:cTn id="8" dur="1000" fill="hold"/>
                                        <p:tgtEl>
                                          <p:spTgt spid="130050"/>
                                        </p:tgtEl>
                                        <p:attrNameLst>
                                          <p:attrName>ppt_x</p:attrName>
                                        </p:attrNameLst>
                                      </p:cBhvr>
                                      <p:tavLst>
                                        <p:tav tm="0">
                                          <p:val>
                                            <p:strVal val="#ppt_x-.1"/>
                                          </p:val>
                                        </p:tav>
                                        <p:tav tm="100000">
                                          <p:val>
                                            <p:strVal val="#ppt_x"/>
                                          </p:val>
                                        </p:tav>
                                      </p:tavLst>
                                    </p:anim>
                                    <p:anim calcmode="lin" valueType="num">
                                      <p:cBhvr>
                                        <p:cTn id="9" dur="1000" fill="hold"/>
                                        <p:tgtEl>
                                          <p:spTgt spid="130050"/>
                                        </p:tgtEl>
                                        <p:attrNameLst>
                                          <p:attrName>ppt_y</p:attrName>
                                        </p:attrNameLst>
                                      </p:cBhvr>
                                      <p:tavLst>
                                        <p:tav tm="0">
                                          <p:val>
                                            <p:strVal val="#ppt_y"/>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130054"/>
                                        </p:tgtEl>
                                        <p:attrNameLst>
                                          <p:attrName>style.visibility</p:attrName>
                                        </p:attrNameLst>
                                      </p:cBhvr>
                                      <p:to>
                                        <p:strVal val="visible"/>
                                      </p:to>
                                    </p:set>
                                    <p:animEffect transition="in" filter="fade">
                                      <p:cBhvr>
                                        <p:cTn id="12" dur="1000"/>
                                        <p:tgtEl>
                                          <p:spTgt spid="130054"/>
                                        </p:tgtEl>
                                      </p:cBhvr>
                                    </p:animEffect>
                                    <p:anim calcmode="lin" valueType="num">
                                      <p:cBhvr>
                                        <p:cTn id="13" dur="1000" fill="hold"/>
                                        <p:tgtEl>
                                          <p:spTgt spid="130054"/>
                                        </p:tgtEl>
                                        <p:attrNameLst>
                                          <p:attrName>ppt_x</p:attrName>
                                        </p:attrNameLst>
                                      </p:cBhvr>
                                      <p:tavLst>
                                        <p:tav tm="0">
                                          <p:val>
                                            <p:strVal val="#ppt_x"/>
                                          </p:val>
                                        </p:tav>
                                        <p:tav tm="100000">
                                          <p:val>
                                            <p:strVal val="#ppt_x"/>
                                          </p:val>
                                        </p:tav>
                                      </p:tavLst>
                                    </p:anim>
                                    <p:anim calcmode="lin" valueType="num">
                                      <p:cBhvr>
                                        <p:cTn id="14" dur="1000" fill="hold"/>
                                        <p:tgtEl>
                                          <p:spTgt spid="13005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3" presetClass="entr" presetSubtype="16" fill="hold" grpId="0" nodeType="afterEffect">
                                  <p:stCondLst>
                                    <p:cond delay="1000"/>
                                  </p:stCondLst>
                                  <p:childTnLst>
                                    <p:set>
                                      <p:cBhvr>
                                        <p:cTn id="17" dur="1" fill="hold">
                                          <p:stCondLst>
                                            <p:cond delay="0"/>
                                          </p:stCondLst>
                                        </p:cTn>
                                        <p:tgtEl>
                                          <p:spTgt spid="130051">
                                            <p:txEl>
                                              <p:pRg st="0" end="0"/>
                                            </p:txEl>
                                          </p:spTgt>
                                        </p:tgtEl>
                                        <p:attrNameLst>
                                          <p:attrName>style.visibility</p:attrName>
                                        </p:attrNameLst>
                                      </p:cBhvr>
                                      <p:to>
                                        <p:strVal val="visible"/>
                                      </p:to>
                                    </p:set>
                                    <p:anim calcmode="lin" valueType="num">
                                      <p:cBhvr>
                                        <p:cTn id="18" dur="3000" fill="hold"/>
                                        <p:tgtEl>
                                          <p:spTgt spid="130051">
                                            <p:txEl>
                                              <p:pRg st="0" end="0"/>
                                            </p:txEl>
                                          </p:spTgt>
                                        </p:tgtEl>
                                        <p:attrNameLst>
                                          <p:attrName>ppt_w</p:attrName>
                                        </p:attrNameLst>
                                      </p:cBhvr>
                                      <p:tavLst>
                                        <p:tav tm="0">
                                          <p:val>
                                            <p:fltVal val="0"/>
                                          </p:val>
                                        </p:tav>
                                        <p:tav tm="100000">
                                          <p:val>
                                            <p:strVal val="#ppt_w"/>
                                          </p:val>
                                        </p:tav>
                                      </p:tavLst>
                                    </p:anim>
                                    <p:anim calcmode="lin" valueType="num">
                                      <p:cBhvr>
                                        <p:cTn id="19" dur="3000" fill="hold"/>
                                        <p:tgtEl>
                                          <p:spTgt spid="130051">
                                            <p:txEl>
                                              <p:pRg st="0" end="0"/>
                                            </p:txEl>
                                          </p:spTgt>
                                        </p:tgtEl>
                                        <p:attrNameLst>
                                          <p:attrName>ppt_h</p:attrName>
                                        </p:attrNameLst>
                                      </p:cBhvr>
                                      <p:tavLst>
                                        <p:tav tm="0">
                                          <p:val>
                                            <p:fltVal val="0"/>
                                          </p:val>
                                        </p:tav>
                                        <p:tav tm="100000">
                                          <p:val>
                                            <p:strVal val="#ppt_h"/>
                                          </p:val>
                                        </p:tav>
                                      </p:tavLst>
                                    </p:anim>
                                  </p:childTnLst>
                                </p:cTn>
                              </p:par>
                            </p:childTnLst>
                          </p:cTn>
                        </p:par>
                        <p:par>
                          <p:cTn id="20" fill="hold">
                            <p:stCondLst>
                              <p:cond delay="6000"/>
                            </p:stCondLst>
                            <p:childTnLst>
                              <p:par>
                                <p:cTn id="21" presetID="23" presetClass="entr" presetSubtype="16" fill="hold" nodeType="afterEffect">
                                  <p:stCondLst>
                                    <p:cond delay="0"/>
                                  </p:stCondLst>
                                  <p:childTnLst>
                                    <p:set>
                                      <p:cBhvr>
                                        <p:cTn id="22" dur="1" fill="hold">
                                          <p:stCondLst>
                                            <p:cond delay="0"/>
                                          </p:stCondLst>
                                        </p:cTn>
                                        <p:tgtEl>
                                          <p:spTgt spid="130056"/>
                                        </p:tgtEl>
                                        <p:attrNameLst>
                                          <p:attrName>style.visibility</p:attrName>
                                        </p:attrNameLst>
                                      </p:cBhvr>
                                      <p:to>
                                        <p:strVal val="visible"/>
                                      </p:to>
                                    </p:set>
                                    <p:anim calcmode="lin" valueType="num">
                                      <p:cBhvr>
                                        <p:cTn id="23" dur="3000" fill="hold"/>
                                        <p:tgtEl>
                                          <p:spTgt spid="130056"/>
                                        </p:tgtEl>
                                        <p:attrNameLst>
                                          <p:attrName>ppt_w</p:attrName>
                                        </p:attrNameLst>
                                      </p:cBhvr>
                                      <p:tavLst>
                                        <p:tav tm="0">
                                          <p:val>
                                            <p:fltVal val="0"/>
                                          </p:val>
                                        </p:tav>
                                        <p:tav tm="100000">
                                          <p:val>
                                            <p:strVal val="#ppt_w"/>
                                          </p:val>
                                        </p:tav>
                                      </p:tavLst>
                                    </p:anim>
                                    <p:anim calcmode="lin" valueType="num">
                                      <p:cBhvr>
                                        <p:cTn id="24" dur="3000" fill="hold"/>
                                        <p:tgtEl>
                                          <p:spTgt spid="130056"/>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30058"/>
                                        </p:tgtEl>
                                        <p:attrNameLst>
                                          <p:attrName>style.visibility</p:attrName>
                                        </p:attrNameLst>
                                      </p:cBhvr>
                                      <p:to>
                                        <p:strVal val="visible"/>
                                      </p:to>
                                    </p:set>
                                    <p:anim calcmode="lin" valueType="num">
                                      <p:cBhvr>
                                        <p:cTn id="27" dur="3000" fill="hold"/>
                                        <p:tgtEl>
                                          <p:spTgt spid="130058"/>
                                        </p:tgtEl>
                                        <p:attrNameLst>
                                          <p:attrName>ppt_w</p:attrName>
                                        </p:attrNameLst>
                                      </p:cBhvr>
                                      <p:tavLst>
                                        <p:tav tm="0">
                                          <p:val>
                                            <p:fltVal val="0"/>
                                          </p:val>
                                        </p:tav>
                                        <p:tav tm="100000">
                                          <p:val>
                                            <p:strVal val="#ppt_w"/>
                                          </p:val>
                                        </p:tav>
                                      </p:tavLst>
                                    </p:anim>
                                    <p:anim calcmode="lin" valueType="num">
                                      <p:cBhvr>
                                        <p:cTn id="28" dur="3000" fill="hold"/>
                                        <p:tgtEl>
                                          <p:spTgt spid="130058"/>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30059"/>
                                        </p:tgtEl>
                                        <p:attrNameLst>
                                          <p:attrName>style.visibility</p:attrName>
                                        </p:attrNameLst>
                                      </p:cBhvr>
                                      <p:to>
                                        <p:strVal val="visible"/>
                                      </p:to>
                                    </p:set>
                                    <p:anim calcmode="lin" valueType="num">
                                      <p:cBhvr>
                                        <p:cTn id="31" dur="3000" fill="hold"/>
                                        <p:tgtEl>
                                          <p:spTgt spid="130059"/>
                                        </p:tgtEl>
                                        <p:attrNameLst>
                                          <p:attrName>ppt_w</p:attrName>
                                        </p:attrNameLst>
                                      </p:cBhvr>
                                      <p:tavLst>
                                        <p:tav tm="0">
                                          <p:val>
                                            <p:fltVal val="0"/>
                                          </p:val>
                                        </p:tav>
                                        <p:tav tm="100000">
                                          <p:val>
                                            <p:strVal val="#ppt_w"/>
                                          </p:val>
                                        </p:tav>
                                      </p:tavLst>
                                    </p:anim>
                                    <p:anim calcmode="lin" valueType="num">
                                      <p:cBhvr>
                                        <p:cTn id="32" dur="3000" fill="hold"/>
                                        <p:tgtEl>
                                          <p:spTgt spid="130059"/>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30057"/>
                                        </p:tgtEl>
                                        <p:attrNameLst>
                                          <p:attrName>style.visibility</p:attrName>
                                        </p:attrNameLst>
                                      </p:cBhvr>
                                      <p:to>
                                        <p:strVal val="visible"/>
                                      </p:to>
                                    </p:set>
                                    <p:anim calcmode="lin" valueType="num">
                                      <p:cBhvr>
                                        <p:cTn id="35" dur="3000" fill="hold"/>
                                        <p:tgtEl>
                                          <p:spTgt spid="130057"/>
                                        </p:tgtEl>
                                        <p:attrNameLst>
                                          <p:attrName>ppt_w</p:attrName>
                                        </p:attrNameLst>
                                      </p:cBhvr>
                                      <p:tavLst>
                                        <p:tav tm="0">
                                          <p:val>
                                            <p:fltVal val="0"/>
                                          </p:val>
                                        </p:tav>
                                        <p:tav tm="100000">
                                          <p:val>
                                            <p:strVal val="#ppt_w"/>
                                          </p:val>
                                        </p:tav>
                                      </p:tavLst>
                                    </p:anim>
                                    <p:anim calcmode="lin" valueType="num">
                                      <p:cBhvr>
                                        <p:cTn id="36" dur="3000" fill="hold"/>
                                        <p:tgtEl>
                                          <p:spTgt spid="130057"/>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30052"/>
                                        </p:tgtEl>
                                        <p:attrNameLst>
                                          <p:attrName>style.visibility</p:attrName>
                                        </p:attrNameLst>
                                      </p:cBhvr>
                                      <p:to>
                                        <p:strVal val="visible"/>
                                      </p:to>
                                    </p:set>
                                    <p:anim calcmode="lin" valueType="num">
                                      <p:cBhvr>
                                        <p:cTn id="39" dur="3000" fill="hold"/>
                                        <p:tgtEl>
                                          <p:spTgt spid="130052"/>
                                        </p:tgtEl>
                                        <p:attrNameLst>
                                          <p:attrName>ppt_w</p:attrName>
                                        </p:attrNameLst>
                                      </p:cBhvr>
                                      <p:tavLst>
                                        <p:tav tm="0">
                                          <p:val>
                                            <p:fltVal val="0"/>
                                          </p:val>
                                        </p:tav>
                                        <p:tav tm="100000">
                                          <p:val>
                                            <p:strVal val="#ppt_w"/>
                                          </p:val>
                                        </p:tav>
                                      </p:tavLst>
                                    </p:anim>
                                    <p:anim calcmode="lin" valueType="num">
                                      <p:cBhvr>
                                        <p:cTn id="40" dur="3000" fill="hold"/>
                                        <p:tgtEl>
                                          <p:spTgt spid="1300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sz="4800" b="1">
                <a:solidFill>
                  <a:srgbClr val="66FF33"/>
                </a:solidFill>
                <a:latin typeface="Bookman Old Style" pitchFamily="18" charset="0"/>
              </a:rPr>
              <a:t>Friends of the Earth</a:t>
            </a:r>
            <a:br>
              <a:rPr lang="en-US" sz="4800" b="1">
                <a:solidFill>
                  <a:srgbClr val="66FF33"/>
                </a:solidFill>
                <a:latin typeface="Bookman Old Style" pitchFamily="18" charset="0"/>
              </a:rPr>
            </a:br>
            <a:r>
              <a:rPr lang="en-US" sz="4800" b="1">
                <a:solidFill>
                  <a:srgbClr val="66FF33"/>
                </a:solidFill>
                <a:latin typeface="Bookman Old Style" pitchFamily="18" charset="0"/>
              </a:rPr>
              <a:t>(the FOE)</a:t>
            </a:r>
            <a:endParaRPr lang="ru-RU" sz="4800" b="1">
              <a:solidFill>
                <a:srgbClr val="66FF33"/>
              </a:solidFill>
              <a:latin typeface="Bookman Old Style" pitchFamily="18" charset="0"/>
            </a:endParaRPr>
          </a:p>
        </p:txBody>
      </p:sp>
      <p:sp>
        <p:nvSpPr>
          <p:cNvPr id="131075" name="Rectangle 3"/>
          <p:cNvSpPr>
            <a:spLocks noGrp="1" noChangeArrowheads="1"/>
          </p:cNvSpPr>
          <p:nvPr>
            <p:ph type="body" idx="1"/>
          </p:nvPr>
        </p:nvSpPr>
        <p:spPr>
          <a:xfrm>
            <a:off x="3492500" y="1484313"/>
            <a:ext cx="5651500" cy="5373687"/>
          </a:xfrm>
        </p:spPr>
        <p:txBody>
          <a:bodyPr/>
          <a:lstStyle/>
          <a:p>
            <a:pPr>
              <a:buClr>
                <a:srgbClr val="CC3300"/>
              </a:buClr>
            </a:pPr>
            <a:r>
              <a:rPr lang="en-US" sz="2800" b="1">
                <a:solidFill>
                  <a:srgbClr val="FFFF66"/>
                </a:solidFill>
              </a:rPr>
              <a:t>It is an environmental pressure group. This organization was founded in the UK in 1971. The aim of the group is to protect the environment. The main concerns are air, sea, river and land pollution; recycling, etc. “Friends of the Earth” has branches in 30 countries</a:t>
            </a:r>
            <a:r>
              <a:rPr lang="en-US" sz="2800" b="1"/>
              <a:t>.</a:t>
            </a:r>
            <a:r>
              <a:rPr lang="en-US" sz="2800"/>
              <a:t> </a:t>
            </a:r>
            <a:endParaRPr lang="ru-RU" sz="2800"/>
          </a:p>
        </p:txBody>
      </p:sp>
      <p:grpSp>
        <p:nvGrpSpPr>
          <p:cNvPr id="131076" name="Group 4"/>
          <p:cNvGrpSpPr>
            <a:grpSpLocks/>
          </p:cNvGrpSpPr>
          <p:nvPr/>
        </p:nvGrpSpPr>
        <p:grpSpPr bwMode="auto">
          <a:xfrm>
            <a:off x="0" y="2492375"/>
            <a:ext cx="3505200" cy="2819400"/>
            <a:chOff x="2112" y="1152"/>
            <a:chExt cx="2496" cy="1967"/>
          </a:xfrm>
        </p:grpSpPr>
        <p:grpSp>
          <p:nvGrpSpPr>
            <p:cNvPr id="131077" name="Group 5"/>
            <p:cNvGrpSpPr>
              <a:grpSpLocks/>
            </p:cNvGrpSpPr>
            <p:nvPr/>
          </p:nvGrpSpPr>
          <p:grpSpPr bwMode="auto">
            <a:xfrm>
              <a:off x="2112" y="1152"/>
              <a:ext cx="2496" cy="1967"/>
              <a:chOff x="1408" y="922"/>
              <a:chExt cx="2989" cy="2499"/>
            </a:xfrm>
          </p:grpSpPr>
          <p:sp>
            <p:nvSpPr>
              <p:cNvPr id="131078" name="Freeform 6"/>
              <p:cNvSpPr>
                <a:spLocks/>
              </p:cNvSpPr>
              <p:nvPr/>
            </p:nvSpPr>
            <p:spPr bwMode="auto">
              <a:xfrm>
                <a:off x="1408" y="922"/>
                <a:ext cx="2989" cy="2499"/>
              </a:xfrm>
              <a:custGeom>
                <a:avLst/>
                <a:gdLst/>
                <a:ahLst/>
                <a:cxnLst>
                  <a:cxn ang="0">
                    <a:pos x="725" y="2423"/>
                  </a:cxn>
                  <a:cxn ang="0">
                    <a:pos x="253" y="2457"/>
                  </a:cxn>
                  <a:cxn ang="0">
                    <a:pos x="2" y="2367"/>
                  </a:cxn>
                  <a:cxn ang="0">
                    <a:pos x="213" y="2192"/>
                  </a:cxn>
                  <a:cxn ang="0">
                    <a:pos x="259" y="2035"/>
                  </a:cxn>
                  <a:cxn ang="0">
                    <a:pos x="203" y="1758"/>
                  </a:cxn>
                  <a:cxn ang="0">
                    <a:pos x="389" y="1478"/>
                  </a:cxn>
                  <a:cxn ang="0">
                    <a:pos x="441" y="1188"/>
                  </a:cxn>
                  <a:cxn ang="0">
                    <a:pos x="558" y="1027"/>
                  </a:cxn>
                  <a:cxn ang="0">
                    <a:pos x="522" y="1004"/>
                  </a:cxn>
                  <a:cxn ang="0">
                    <a:pos x="480" y="969"/>
                  </a:cxn>
                  <a:cxn ang="0">
                    <a:pos x="288" y="956"/>
                  </a:cxn>
                  <a:cxn ang="0">
                    <a:pos x="188" y="748"/>
                  </a:cxn>
                  <a:cxn ang="0">
                    <a:pos x="269" y="589"/>
                  </a:cxn>
                  <a:cxn ang="0">
                    <a:pos x="295" y="553"/>
                  </a:cxn>
                  <a:cxn ang="0">
                    <a:pos x="326" y="501"/>
                  </a:cxn>
                  <a:cxn ang="0">
                    <a:pos x="397" y="192"/>
                  </a:cxn>
                  <a:cxn ang="0">
                    <a:pos x="480" y="123"/>
                  </a:cxn>
                  <a:cxn ang="0">
                    <a:pos x="656" y="11"/>
                  </a:cxn>
                  <a:cxn ang="0">
                    <a:pos x="959" y="119"/>
                  </a:cxn>
                  <a:cxn ang="0">
                    <a:pos x="986" y="173"/>
                  </a:cxn>
                  <a:cxn ang="0">
                    <a:pos x="1491" y="134"/>
                  </a:cxn>
                  <a:cxn ang="0">
                    <a:pos x="1472" y="222"/>
                  </a:cxn>
                  <a:cxn ang="0">
                    <a:pos x="1333" y="209"/>
                  </a:cxn>
                  <a:cxn ang="0">
                    <a:pos x="1090" y="320"/>
                  </a:cxn>
                  <a:cxn ang="0">
                    <a:pos x="1120" y="347"/>
                  </a:cxn>
                  <a:cxn ang="0">
                    <a:pos x="1193" y="459"/>
                  </a:cxn>
                  <a:cxn ang="0">
                    <a:pos x="1161" y="495"/>
                  </a:cxn>
                  <a:cxn ang="0">
                    <a:pos x="1178" y="580"/>
                  </a:cxn>
                  <a:cxn ang="0">
                    <a:pos x="1264" y="683"/>
                  </a:cxn>
                  <a:cxn ang="0">
                    <a:pos x="1195" y="1002"/>
                  </a:cxn>
                  <a:cxn ang="0">
                    <a:pos x="978" y="1182"/>
                  </a:cxn>
                  <a:cxn ang="0">
                    <a:pos x="1072" y="1184"/>
                  </a:cxn>
                  <a:cxn ang="0">
                    <a:pos x="1207" y="1202"/>
                  </a:cxn>
                  <a:cxn ang="0">
                    <a:pos x="1266" y="1004"/>
                  </a:cxn>
                  <a:cxn ang="0">
                    <a:pos x="1556" y="459"/>
                  </a:cxn>
                  <a:cxn ang="0">
                    <a:pos x="2007" y="257"/>
                  </a:cxn>
                  <a:cxn ang="0">
                    <a:pos x="2694" y="460"/>
                  </a:cxn>
                  <a:cxn ang="0">
                    <a:pos x="2811" y="581"/>
                  </a:cxn>
                  <a:cxn ang="0">
                    <a:pos x="2822" y="599"/>
                  </a:cxn>
                  <a:cxn ang="0">
                    <a:pos x="2832" y="614"/>
                  </a:cxn>
                  <a:cxn ang="0">
                    <a:pos x="2839" y="626"/>
                  </a:cxn>
                  <a:cxn ang="0">
                    <a:pos x="2951" y="858"/>
                  </a:cxn>
                  <a:cxn ang="0">
                    <a:pos x="2964" y="1301"/>
                  </a:cxn>
                  <a:cxn ang="0">
                    <a:pos x="2782" y="1664"/>
                  </a:cxn>
                  <a:cxn ang="0">
                    <a:pos x="2279" y="1958"/>
                  </a:cxn>
                  <a:cxn ang="0">
                    <a:pos x="1727" y="1877"/>
                  </a:cxn>
                  <a:cxn ang="0">
                    <a:pos x="1518" y="1729"/>
                  </a:cxn>
                  <a:cxn ang="0">
                    <a:pos x="1473" y="1680"/>
                  </a:cxn>
                  <a:cxn ang="0">
                    <a:pos x="1406" y="1595"/>
                  </a:cxn>
                  <a:cxn ang="0">
                    <a:pos x="1341" y="1488"/>
                  </a:cxn>
                  <a:cxn ang="0">
                    <a:pos x="1320" y="1445"/>
                  </a:cxn>
                  <a:cxn ang="0">
                    <a:pos x="1310" y="1422"/>
                  </a:cxn>
                  <a:cxn ang="0">
                    <a:pos x="1228" y="1361"/>
                  </a:cxn>
                  <a:cxn ang="0">
                    <a:pos x="1094" y="1451"/>
                  </a:cxn>
                  <a:cxn ang="0">
                    <a:pos x="1059" y="1881"/>
                  </a:cxn>
                  <a:cxn ang="0">
                    <a:pos x="1061" y="2136"/>
                  </a:cxn>
                  <a:cxn ang="0">
                    <a:pos x="1090" y="2175"/>
                  </a:cxn>
                  <a:cxn ang="0">
                    <a:pos x="1163" y="2261"/>
                  </a:cxn>
                  <a:cxn ang="0">
                    <a:pos x="1264" y="2371"/>
                  </a:cxn>
                  <a:cxn ang="0">
                    <a:pos x="1184" y="2495"/>
                  </a:cxn>
                </a:cxnLst>
                <a:rect l="0" t="0" r="r" b="b"/>
                <a:pathLst>
                  <a:path w="2989" h="2499">
                    <a:moveTo>
                      <a:pt x="1040" y="2499"/>
                    </a:moveTo>
                    <a:lnTo>
                      <a:pt x="1015" y="2495"/>
                    </a:lnTo>
                    <a:lnTo>
                      <a:pt x="990" y="2494"/>
                    </a:lnTo>
                    <a:lnTo>
                      <a:pt x="967" y="2490"/>
                    </a:lnTo>
                    <a:lnTo>
                      <a:pt x="942" y="2486"/>
                    </a:lnTo>
                    <a:lnTo>
                      <a:pt x="919" y="2482"/>
                    </a:lnTo>
                    <a:lnTo>
                      <a:pt x="896" y="2478"/>
                    </a:lnTo>
                    <a:lnTo>
                      <a:pt x="873" y="2474"/>
                    </a:lnTo>
                    <a:lnTo>
                      <a:pt x="852" y="2469"/>
                    </a:lnTo>
                    <a:lnTo>
                      <a:pt x="823" y="2455"/>
                    </a:lnTo>
                    <a:lnTo>
                      <a:pt x="796" y="2446"/>
                    </a:lnTo>
                    <a:lnTo>
                      <a:pt x="771" y="2436"/>
                    </a:lnTo>
                    <a:lnTo>
                      <a:pt x="748" y="2428"/>
                    </a:lnTo>
                    <a:lnTo>
                      <a:pt x="725" y="2423"/>
                    </a:lnTo>
                    <a:lnTo>
                      <a:pt x="702" y="2419"/>
                    </a:lnTo>
                    <a:lnTo>
                      <a:pt x="681" y="2415"/>
                    </a:lnTo>
                    <a:lnTo>
                      <a:pt x="660" y="2413"/>
                    </a:lnTo>
                    <a:lnTo>
                      <a:pt x="639" y="2413"/>
                    </a:lnTo>
                    <a:lnTo>
                      <a:pt x="618" y="2413"/>
                    </a:lnTo>
                    <a:lnTo>
                      <a:pt x="595" y="2415"/>
                    </a:lnTo>
                    <a:lnTo>
                      <a:pt x="572" y="2417"/>
                    </a:lnTo>
                    <a:lnTo>
                      <a:pt x="524" y="2424"/>
                    </a:lnTo>
                    <a:lnTo>
                      <a:pt x="472" y="2438"/>
                    </a:lnTo>
                    <a:lnTo>
                      <a:pt x="424" y="2444"/>
                    </a:lnTo>
                    <a:lnTo>
                      <a:pt x="361" y="2451"/>
                    </a:lnTo>
                    <a:lnTo>
                      <a:pt x="326" y="2455"/>
                    </a:lnTo>
                    <a:lnTo>
                      <a:pt x="290" y="2457"/>
                    </a:lnTo>
                    <a:lnTo>
                      <a:pt x="253" y="2457"/>
                    </a:lnTo>
                    <a:lnTo>
                      <a:pt x="217" y="2459"/>
                    </a:lnTo>
                    <a:lnTo>
                      <a:pt x="178" y="2457"/>
                    </a:lnTo>
                    <a:lnTo>
                      <a:pt x="144" y="2453"/>
                    </a:lnTo>
                    <a:lnTo>
                      <a:pt x="111" y="2449"/>
                    </a:lnTo>
                    <a:lnTo>
                      <a:pt x="81" y="2442"/>
                    </a:lnTo>
                    <a:lnTo>
                      <a:pt x="65" y="2438"/>
                    </a:lnTo>
                    <a:lnTo>
                      <a:pt x="54" y="2432"/>
                    </a:lnTo>
                    <a:lnTo>
                      <a:pt x="40" y="2426"/>
                    </a:lnTo>
                    <a:lnTo>
                      <a:pt x="31" y="2421"/>
                    </a:lnTo>
                    <a:lnTo>
                      <a:pt x="21" y="2413"/>
                    </a:lnTo>
                    <a:lnTo>
                      <a:pt x="13" y="2405"/>
                    </a:lnTo>
                    <a:lnTo>
                      <a:pt x="6" y="2396"/>
                    </a:lnTo>
                    <a:lnTo>
                      <a:pt x="0" y="2386"/>
                    </a:lnTo>
                    <a:lnTo>
                      <a:pt x="2" y="2367"/>
                    </a:lnTo>
                    <a:lnTo>
                      <a:pt x="6" y="2350"/>
                    </a:lnTo>
                    <a:lnTo>
                      <a:pt x="11" y="2332"/>
                    </a:lnTo>
                    <a:lnTo>
                      <a:pt x="21" y="2315"/>
                    </a:lnTo>
                    <a:lnTo>
                      <a:pt x="33" y="2302"/>
                    </a:lnTo>
                    <a:lnTo>
                      <a:pt x="44" y="2288"/>
                    </a:lnTo>
                    <a:lnTo>
                      <a:pt x="58" y="2275"/>
                    </a:lnTo>
                    <a:lnTo>
                      <a:pt x="73" y="2263"/>
                    </a:lnTo>
                    <a:lnTo>
                      <a:pt x="88" y="2254"/>
                    </a:lnTo>
                    <a:lnTo>
                      <a:pt x="106" y="2244"/>
                    </a:lnTo>
                    <a:lnTo>
                      <a:pt x="123" y="2234"/>
                    </a:lnTo>
                    <a:lnTo>
                      <a:pt x="142" y="2227"/>
                    </a:lnTo>
                    <a:lnTo>
                      <a:pt x="176" y="2213"/>
                    </a:lnTo>
                    <a:lnTo>
                      <a:pt x="211" y="2204"/>
                    </a:lnTo>
                    <a:lnTo>
                      <a:pt x="213" y="2192"/>
                    </a:lnTo>
                    <a:lnTo>
                      <a:pt x="215" y="2183"/>
                    </a:lnTo>
                    <a:lnTo>
                      <a:pt x="219" y="2173"/>
                    </a:lnTo>
                    <a:lnTo>
                      <a:pt x="223" y="2165"/>
                    </a:lnTo>
                    <a:lnTo>
                      <a:pt x="226" y="2158"/>
                    </a:lnTo>
                    <a:lnTo>
                      <a:pt x="232" y="2152"/>
                    </a:lnTo>
                    <a:lnTo>
                      <a:pt x="238" y="2144"/>
                    </a:lnTo>
                    <a:lnTo>
                      <a:pt x="246" y="2136"/>
                    </a:lnTo>
                    <a:lnTo>
                      <a:pt x="253" y="2119"/>
                    </a:lnTo>
                    <a:lnTo>
                      <a:pt x="259" y="2104"/>
                    </a:lnTo>
                    <a:lnTo>
                      <a:pt x="263" y="2090"/>
                    </a:lnTo>
                    <a:lnTo>
                      <a:pt x="263" y="2075"/>
                    </a:lnTo>
                    <a:lnTo>
                      <a:pt x="265" y="2062"/>
                    </a:lnTo>
                    <a:lnTo>
                      <a:pt x="263" y="2048"/>
                    </a:lnTo>
                    <a:lnTo>
                      <a:pt x="259" y="2035"/>
                    </a:lnTo>
                    <a:lnTo>
                      <a:pt x="255" y="2021"/>
                    </a:lnTo>
                    <a:lnTo>
                      <a:pt x="246" y="1996"/>
                    </a:lnTo>
                    <a:lnTo>
                      <a:pt x="232" y="1969"/>
                    </a:lnTo>
                    <a:lnTo>
                      <a:pt x="219" y="1943"/>
                    </a:lnTo>
                    <a:lnTo>
                      <a:pt x="205" y="1914"/>
                    </a:lnTo>
                    <a:lnTo>
                      <a:pt x="205" y="1870"/>
                    </a:lnTo>
                    <a:lnTo>
                      <a:pt x="205" y="1837"/>
                    </a:lnTo>
                    <a:lnTo>
                      <a:pt x="205" y="1814"/>
                    </a:lnTo>
                    <a:lnTo>
                      <a:pt x="205" y="1797"/>
                    </a:lnTo>
                    <a:lnTo>
                      <a:pt x="205" y="1787"/>
                    </a:lnTo>
                    <a:lnTo>
                      <a:pt x="205" y="1779"/>
                    </a:lnTo>
                    <a:lnTo>
                      <a:pt x="207" y="1776"/>
                    </a:lnTo>
                    <a:lnTo>
                      <a:pt x="207" y="1772"/>
                    </a:lnTo>
                    <a:lnTo>
                      <a:pt x="203" y="1758"/>
                    </a:lnTo>
                    <a:lnTo>
                      <a:pt x="198" y="1747"/>
                    </a:lnTo>
                    <a:lnTo>
                      <a:pt x="196" y="1737"/>
                    </a:lnTo>
                    <a:lnTo>
                      <a:pt x="194" y="1728"/>
                    </a:lnTo>
                    <a:lnTo>
                      <a:pt x="192" y="1720"/>
                    </a:lnTo>
                    <a:lnTo>
                      <a:pt x="192" y="1710"/>
                    </a:lnTo>
                    <a:lnTo>
                      <a:pt x="192" y="1699"/>
                    </a:lnTo>
                    <a:lnTo>
                      <a:pt x="192" y="1687"/>
                    </a:lnTo>
                    <a:lnTo>
                      <a:pt x="221" y="1662"/>
                    </a:lnTo>
                    <a:lnTo>
                      <a:pt x="257" y="1628"/>
                    </a:lnTo>
                    <a:lnTo>
                      <a:pt x="297" y="1587"/>
                    </a:lnTo>
                    <a:lnTo>
                      <a:pt x="336" y="1545"/>
                    </a:lnTo>
                    <a:lnTo>
                      <a:pt x="355" y="1522"/>
                    </a:lnTo>
                    <a:lnTo>
                      <a:pt x="372" y="1499"/>
                    </a:lnTo>
                    <a:lnTo>
                      <a:pt x="389" y="1478"/>
                    </a:lnTo>
                    <a:lnTo>
                      <a:pt x="403" y="1455"/>
                    </a:lnTo>
                    <a:lnTo>
                      <a:pt x="414" y="1436"/>
                    </a:lnTo>
                    <a:lnTo>
                      <a:pt x="424" y="1417"/>
                    </a:lnTo>
                    <a:lnTo>
                      <a:pt x="428" y="1399"/>
                    </a:lnTo>
                    <a:lnTo>
                      <a:pt x="430" y="1382"/>
                    </a:lnTo>
                    <a:lnTo>
                      <a:pt x="420" y="1351"/>
                    </a:lnTo>
                    <a:lnTo>
                      <a:pt x="412" y="1324"/>
                    </a:lnTo>
                    <a:lnTo>
                      <a:pt x="409" y="1298"/>
                    </a:lnTo>
                    <a:lnTo>
                      <a:pt x="407" y="1274"/>
                    </a:lnTo>
                    <a:lnTo>
                      <a:pt x="409" y="1253"/>
                    </a:lnTo>
                    <a:lnTo>
                      <a:pt x="412" y="1234"/>
                    </a:lnTo>
                    <a:lnTo>
                      <a:pt x="418" y="1217"/>
                    </a:lnTo>
                    <a:lnTo>
                      <a:pt x="430" y="1202"/>
                    </a:lnTo>
                    <a:lnTo>
                      <a:pt x="441" y="1188"/>
                    </a:lnTo>
                    <a:lnTo>
                      <a:pt x="457" y="1177"/>
                    </a:lnTo>
                    <a:lnTo>
                      <a:pt x="474" y="1165"/>
                    </a:lnTo>
                    <a:lnTo>
                      <a:pt x="495" y="1155"/>
                    </a:lnTo>
                    <a:lnTo>
                      <a:pt x="518" y="1146"/>
                    </a:lnTo>
                    <a:lnTo>
                      <a:pt x="543" y="1136"/>
                    </a:lnTo>
                    <a:lnTo>
                      <a:pt x="572" y="1129"/>
                    </a:lnTo>
                    <a:lnTo>
                      <a:pt x="602" y="1119"/>
                    </a:lnTo>
                    <a:lnTo>
                      <a:pt x="602" y="1104"/>
                    </a:lnTo>
                    <a:lnTo>
                      <a:pt x="600" y="1088"/>
                    </a:lnTo>
                    <a:lnTo>
                      <a:pt x="597" y="1073"/>
                    </a:lnTo>
                    <a:lnTo>
                      <a:pt x="591" y="1058"/>
                    </a:lnTo>
                    <a:lnTo>
                      <a:pt x="581" y="1046"/>
                    </a:lnTo>
                    <a:lnTo>
                      <a:pt x="572" y="1036"/>
                    </a:lnTo>
                    <a:lnTo>
                      <a:pt x="558" y="1027"/>
                    </a:lnTo>
                    <a:lnTo>
                      <a:pt x="545" y="1023"/>
                    </a:lnTo>
                    <a:lnTo>
                      <a:pt x="545" y="1021"/>
                    </a:lnTo>
                    <a:lnTo>
                      <a:pt x="545" y="1019"/>
                    </a:lnTo>
                    <a:lnTo>
                      <a:pt x="545" y="1019"/>
                    </a:lnTo>
                    <a:lnTo>
                      <a:pt x="545" y="1017"/>
                    </a:lnTo>
                    <a:lnTo>
                      <a:pt x="545" y="1017"/>
                    </a:lnTo>
                    <a:lnTo>
                      <a:pt x="545" y="1015"/>
                    </a:lnTo>
                    <a:lnTo>
                      <a:pt x="545" y="1015"/>
                    </a:lnTo>
                    <a:lnTo>
                      <a:pt x="545" y="1013"/>
                    </a:lnTo>
                    <a:lnTo>
                      <a:pt x="539" y="1011"/>
                    </a:lnTo>
                    <a:lnTo>
                      <a:pt x="533" y="1010"/>
                    </a:lnTo>
                    <a:lnTo>
                      <a:pt x="530" y="1008"/>
                    </a:lnTo>
                    <a:lnTo>
                      <a:pt x="526" y="1006"/>
                    </a:lnTo>
                    <a:lnTo>
                      <a:pt x="522" y="1004"/>
                    </a:lnTo>
                    <a:lnTo>
                      <a:pt x="520" y="1002"/>
                    </a:lnTo>
                    <a:lnTo>
                      <a:pt x="516" y="1000"/>
                    </a:lnTo>
                    <a:lnTo>
                      <a:pt x="514" y="1000"/>
                    </a:lnTo>
                    <a:lnTo>
                      <a:pt x="514" y="998"/>
                    </a:lnTo>
                    <a:lnTo>
                      <a:pt x="514" y="996"/>
                    </a:lnTo>
                    <a:lnTo>
                      <a:pt x="514" y="996"/>
                    </a:lnTo>
                    <a:lnTo>
                      <a:pt x="514" y="994"/>
                    </a:lnTo>
                    <a:lnTo>
                      <a:pt x="514" y="994"/>
                    </a:lnTo>
                    <a:lnTo>
                      <a:pt x="514" y="992"/>
                    </a:lnTo>
                    <a:lnTo>
                      <a:pt x="514" y="992"/>
                    </a:lnTo>
                    <a:lnTo>
                      <a:pt x="514" y="990"/>
                    </a:lnTo>
                    <a:lnTo>
                      <a:pt x="499" y="979"/>
                    </a:lnTo>
                    <a:lnTo>
                      <a:pt x="487" y="973"/>
                    </a:lnTo>
                    <a:lnTo>
                      <a:pt x="480" y="969"/>
                    </a:lnTo>
                    <a:lnTo>
                      <a:pt x="474" y="971"/>
                    </a:lnTo>
                    <a:lnTo>
                      <a:pt x="468" y="975"/>
                    </a:lnTo>
                    <a:lnTo>
                      <a:pt x="460" y="981"/>
                    </a:lnTo>
                    <a:lnTo>
                      <a:pt x="451" y="988"/>
                    </a:lnTo>
                    <a:lnTo>
                      <a:pt x="435" y="996"/>
                    </a:lnTo>
                    <a:lnTo>
                      <a:pt x="416" y="998"/>
                    </a:lnTo>
                    <a:lnTo>
                      <a:pt x="399" y="998"/>
                    </a:lnTo>
                    <a:lnTo>
                      <a:pt x="380" y="994"/>
                    </a:lnTo>
                    <a:lnTo>
                      <a:pt x="363" y="992"/>
                    </a:lnTo>
                    <a:lnTo>
                      <a:pt x="347" y="987"/>
                    </a:lnTo>
                    <a:lnTo>
                      <a:pt x="332" y="981"/>
                    </a:lnTo>
                    <a:lnTo>
                      <a:pt x="317" y="973"/>
                    </a:lnTo>
                    <a:lnTo>
                      <a:pt x="301" y="965"/>
                    </a:lnTo>
                    <a:lnTo>
                      <a:pt x="288" y="956"/>
                    </a:lnTo>
                    <a:lnTo>
                      <a:pt x="274" y="944"/>
                    </a:lnTo>
                    <a:lnTo>
                      <a:pt x="263" y="933"/>
                    </a:lnTo>
                    <a:lnTo>
                      <a:pt x="251" y="921"/>
                    </a:lnTo>
                    <a:lnTo>
                      <a:pt x="242" y="908"/>
                    </a:lnTo>
                    <a:lnTo>
                      <a:pt x="232" y="894"/>
                    </a:lnTo>
                    <a:lnTo>
                      <a:pt x="223" y="879"/>
                    </a:lnTo>
                    <a:lnTo>
                      <a:pt x="215" y="864"/>
                    </a:lnTo>
                    <a:lnTo>
                      <a:pt x="209" y="848"/>
                    </a:lnTo>
                    <a:lnTo>
                      <a:pt x="203" y="833"/>
                    </a:lnTo>
                    <a:lnTo>
                      <a:pt x="198" y="816"/>
                    </a:lnTo>
                    <a:lnTo>
                      <a:pt x="194" y="800"/>
                    </a:lnTo>
                    <a:lnTo>
                      <a:pt x="190" y="783"/>
                    </a:lnTo>
                    <a:lnTo>
                      <a:pt x="188" y="766"/>
                    </a:lnTo>
                    <a:lnTo>
                      <a:pt x="188" y="748"/>
                    </a:lnTo>
                    <a:lnTo>
                      <a:pt x="188" y="731"/>
                    </a:lnTo>
                    <a:lnTo>
                      <a:pt x="188" y="714"/>
                    </a:lnTo>
                    <a:lnTo>
                      <a:pt x="190" y="697"/>
                    </a:lnTo>
                    <a:lnTo>
                      <a:pt x="194" y="679"/>
                    </a:lnTo>
                    <a:lnTo>
                      <a:pt x="198" y="662"/>
                    </a:lnTo>
                    <a:lnTo>
                      <a:pt x="203" y="647"/>
                    </a:lnTo>
                    <a:lnTo>
                      <a:pt x="209" y="629"/>
                    </a:lnTo>
                    <a:lnTo>
                      <a:pt x="217" y="614"/>
                    </a:lnTo>
                    <a:lnTo>
                      <a:pt x="226" y="599"/>
                    </a:lnTo>
                    <a:lnTo>
                      <a:pt x="234" y="597"/>
                    </a:lnTo>
                    <a:lnTo>
                      <a:pt x="244" y="593"/>
                    </a:lnTo>
                    <a:lnTo>
                      <a:pt x="251" y="591"/>
                    </a:lnTo>
                    <a:lnTo>
                      <a:pt x="261" y="589"/>
                    </a:lnTo>
                    <a:lnTo>
                      <a:pt x="269" y="589"/>
                    </a:lnTo>
                    <a:lnTo>
                      <a:pt x="278" y="587"/>
                    </a:lnTo>
                    <a:lnTo>
                      <a:pt x="288" y="587"/>
                    </a:lnTo>
                    <a:lnTo>
                      <a:pt x="297" y="585"/>
                    </a:lnTo>
                    <a:lnTo>
                      <a:pt x="301" y="581"/>
                    </a:lnTo>
                    <a:lnTo>
                      <a:pt x="305" y="576"/>
                    </a:lnTo>
                    <a:lnTo>
                      <a:pt x="307" y="572"/>
                    </a:lnTo>
                    <a:lnTo>
                      <a:pt x="311" y="566"/>
                    </a:lnTo>
                    <a:lnTo>
                      <a:pt x="313" y="562"/>
                    </a:lnTo>
                    <a:lnTo>
                      <a:pt x="315" y="556"/>
                    </a:lnTo>
                    <a:lnTo>
                      <a:pt x="317" y="551"/>
                    </a:lnTo>
                    <a:lnTo>
                      <a:pt x="318" y="545"/>
                    </a:lnTo>
                    <a:lnTo>
                      <a:pt x="311" y="549"/>
                    </a:lnTo>
                    <a:lnTo>
                      <a:pt x="303" y="551"/>
                    </a:lnTo>
                    <a:lnTo>
                      <a:pt x="295" y="553"/>
                    </a:lnTo>
                    <a:lnTo>
                      <a:pt x="290" y="555"/>
                    </a:lnTo>
                    <a:lnTo>
                      <a:pt x="282" y="558"/>
                    </a:lnTo>
                    <a:lnTo>
                      <a:pt x="274" y="560"/>
                    </a:lnTo>
                    <a:lnTo>
                      <a:pt x="267" y="562"/>
                    </a:lnTo>
                    <a:lnTo>
                      <a:pt x="261" y="564"/>
                    </a:lnTo>
                    <a:lnTo>
                      <a:pt x="261" y="558"/>
                    </a:lnTo>
                    <a:lnTo>
                      <a:pt x="263" y="553"/>
                    </a:lnTo>
                    <a:lnTo>
                      <a:pt x="265" y="547"/>
                    </a:lnTo>
                    <a:lnTo>
                      <a:pt x="269" y="543"/>
                    </a:lnTo>
                    <a:lnTo>
                      <a:pt x="278" y="532"/>
                    </a:lnTo>
                    <a:lnTo>
                      <a:pt x="290" y="524"/>
                    </a:lnTo>
                    <a:lnTo>
                      <a:pt x="301" y="514"/>
                    </a:lnTo>
                    <a:lnTo>
                      <a:pt x="315" y="507"/>
                    </a:lnTo>
                    <a:lnTo>
                      <a:pt x="326" y="501"/>
                    </a:lnTo>
                    <a:lnTo>
                      <a:pt x="338" y="495"/>
                    </a:lnTo>
                    <a:lnTo>
                      <a:pt x="328" y="437"/>
                    </a:lnTo>
                    <a:lnTo>
                      <a:pt x="320" y="389"/>
                    </a:lnTo>
                    <a:lnTo>
                      <a:pt x="317" y="366"/>
                    </a:lnTo>
                    <a:lnTo>
                      <a:pt x="315" y="345"/>
                    </a:lnTo>
                    <a:lnTo>
                      <a:pt x="315" y="326"/>
                    </a:lnTo>
                    <a:lnTo>
                      <a:pt x="317" y="309"/>
                    </a:lnTo>
                    <a:lnTo>
                      <a:pt x="320" y="292"/>
                    </a:lnTo>
                    <a:lnTo>
                      <a:pt x="326" y="274"/>
                    </a:lnTo>
                    <a:lnTo>
                      <a:pt x="334" y="257"/>
                    </a:lnTo>
                    <a:lnTo>
                      <a:pt x="345" y="242"/>
                    </a:lnTo>
                    <a:lnTo>
                      <a:pt x="359" y="226"/>
                    </a:lnTo>
                    <a:lnTo>
                      <a:pt x="376" y="209"/>
                    </a:lnTo>
                    <a:lnTo>
                      <a:pt x="397" y="192"/>
                    </a:lnTo>
                    <a:lnTo>
                      <a:pt x="422" y="174"/>
                    </a:lnTo>
                    <a:lnTo>
                      <a:pt x="437" y="159"/>
                    </a:lnTo>
                    <a:lnTo>
                      <a:pt x="451" y="148"/>
                    </a:lnTo>
                    <a:lnTo>
                      <a:pt x="459" y="140"/>
                    </a:lnTo>
                    <a:lnTo>
                      <a:pt x="466" y="134"/>
                    </a:lnTo>
                    <a:lnTo>
                      <a:pt x="470" y="130"/>
                    </a:lnTo>
                    <a:lnTo>
                      <a:pt x="474" y="128"/>
                    </a:lnTo>
                    <a:lnTo>
                      <a:pt x="476" y="128"/>
                    </a:lnTo>
                    <a:lnTo>
                      <a:pt x="480" y="126"/>
                    </a:lnTo>
                    <a:lnTo>
                      <a:pt x="480" y="126"/>
                    </a:lnTo>
                    <a:lnTo>
                      <a:pt x="480" y="125"/>
                    </a:lnTo>
                    <a:lnTo>
                      <a:pt x="480" y="125"/>
                    </a:lnTo>
                    <a:lnTo>
                      <a:pt x="480" y="123"/>
                    </a:lnTo>
                    <a:lnTo>
                      <a:pt x="480" y="123"/>
                    </a:lnTo>
                    <a:lnTo>
                      <a:pt x="480" y="121"/>
                    </a:lnTo>
                    <a:lnTo>
                      <a:pt x="480" y="121"/>
                    </a:lnTo>
                    <a:lnTo>
                      <a:pt x="480" y="119"/>
                    </a:lnTo>
                    <a:lnTo>
                      <a:pt x="483" y="117"/>
                    </a:lnTo>
                    <a:lnTo>
                      <a:pt x="487" y="115"/>
                    </a:lnTo>
                    <a:lnTo>
                      <a:pt x="493" y="109"/>
                    </a:lnTo>
                    <a:lnTo>
                      <a:pt x="501" y="103"/>
                    </a:lnTo>
                    <a:lnTo>
                      <a:pt x="512" y="94"/>
                    </a:lnTo>
                    <a:lnTo>
                      <a:pt x="528" y="82"/>
                    </a:lnTo>
                    <a:lnTo>
                      <a:pt x="549" y="65"/>
                    </a:lnTo>
                    <a:lnTo>
                      <a:pt x="576" y="44"/>
                    </a:lnTo>
                    <a:lnTo>
                      <a:pt x="602" y="30"/>
                    </a:lnTo>
                    <a:lnTo>
                      <a:pt x="629" y="21"/>
                    </a:lnTo>
                    <a:lnTo>
                      <a:pt x="656" y="11"/>
                    </a:lnTo>
                    <a:lnTo>
                      <a:pt x="683" y="5"/>
                    </a:lnTo>
                    <a:lnTo>
                      <a:pt x="710" y="2"/>
                    </a:lnTo>
                    <a:lnTo>
                      <a:pt x="737" y="0"/>
                    </a:lnTo>
                    <a:lnTo>
                      <a:pt x="764" y="0"/>
                    </a:lnTo>
                    <a:lnTo>
                      <a:pt x="789" y="2"/>
                    </a:lnTo>
                    <a:lnTo>
                      <a:pt x="813" y="7"/>
                    </a:lnTo>
                    <a:lnTo>
                      <a:pt x="836" y="15"/>
                    </a:lnTo>
                    <a:lnTo>
                      <a:pt x="859" y="27"/>
                    </a:lnTo>
                    <a:lnTo>
                      <a:pt x="883" y="40"/>
                    </a:lnTo>
                    <a:lnTo>
                      <a:pt x="904" y="55"/>
                    </a:lnTo>
                    <a:lnTo>
                      <a:pt x="923" y="75"/>
                    </a:lnTo>
                    <a:lnTo>
                      <a:pt x="942" y="96"/>
                    </a:lnTo>
                    <a:lnTo>
                      <a:pt x="959" y="119"/>
                    </a:lnTo>
                    <a:lnTo>
                      <a:pt x="959" y="119"/>
                    </a:lnTo>
                    <a:lnTo>
                      <a:pt x="961" y="119"/>
                    </a:lnTo>
                    <a:lnTo>
                      <a:pt x="961" y="119"/>
                    </a:lnTo>
                    <a:lnTo>
                      <a:pt x="963" y="119"/>
                    </a:lnTo>
                    <a:lnTo>
                      <a:pt x="963" y="119"/>
                    </a:lnTo>
                    <a:lnTo>
                      <a:pt x="965" y="119"/>
                    </a:lnTo>
                    <a:lnTo>
                      <a:pt x="965" y="119"/>
                    </a:lnTo>
                    <a:lnTo>
                      <a:pt x="967" y="119"/>
                    </a:lnTo>
                    <a:lnTo>
                      <a:pt x="969" y="126"/>
                    </a:lnTo>
                    <a:lnTo>
                      <a:pt x="973" y="134"/>
                    </a:lnTo>
                    <a:lnTo>
                      <a:pt x="975" y="142"/>
                    </a:lnTo>
                    <a:lnTo>
                      <a:pt x="978" y="149"/>
                    </a:lnTo>
                    <a:lnTo>
                      <a:pt x="980" y="157"/>
                    </a:lnTo>
                    <a:lnTo>
                      <a:pt x="984" y="165"/>
                    </a:lnTo>
                    <a:lnTo>
                      <a:pt x="986" y="173"/>
                    </a:lnTo>
                    <a:lnTo>
                      <a:pt x="990" y="180"/>
                    </a:lnTo>
                    <a:lnTo>
                      <a:pt x="1038" y="171"/>
                    </a:lnTo>
                    <a:lnTo>
                      <a:pt x="1088" y="165"/>
                    </a:lnTo>
                    <a:lnTo>
                      <a:pt x="1138" y="159"/>
                    </a:lnTo>
                    <a:lnTo>
                      <a:pt x="1188" y="153"/>
                    </a:lnTo>
                    <a:lnTo>
                      <a:pt x="1237" y="149"/>
                    </a:lnTo>
                    <a:lnTo>
                      <a:pt x="1289" y="144"/>
                    </a:lnTo>
                    <a:lnTo>
                      <a:pt x="1339" y="138"/>
                    </a:lnTo>
                    <a:lnTo>
                      <a:pt x="1389" y="128"/>
                    </a:lnTo>
                    <a:lnTo>
                      <a:pt x="1412" y="128"/>
                    </a:lnTo>
                    <a:lnTo>
                      <a:pt x="1435" y="126"/>
                    </a:lnTo>
                    <a:lnTo>
                      <a:pt x="1458" y="128"/>
                    </a:lnTo>
                    <a:lnTo>
                      <a:pt x="1479" y="132"/>
                    </a:lnTo>
                    <a:lnTo>
                      <a:pt x="1491" y="134"/>
                    </a:lnTo>
                    <a:lnTo>
                      <a:pt x="1500" y="140"/>
                    </a:lnTo>
                    <a:lnTo>
                      <a:pt x="1508" y="146"/>
                    </a:lnTo>
                    <a:lnTo>
                      <a:pt x="1516" y="151"/>
                    </a:lnTo>
                    <a:lnTo>
                      <a:pt x="1523" y="161"/>
                    </a:lnTo>
                    <a:lnTo>
                      <a:pt x="1529" y="171"/>
                    </a:lnTo>
                    <a:lnTo>
                      <a:pt x="1533" y="182"/>
                    </a:lnTo>
                    <a:lnTo>
                      <a:pt x="1537" y="196"/>
                    </a:lnTo>
                    <a:lnTo>
                      <a:pt x="1529" y="211"/>
                    </a:lnTo>
                    <a:lnTo>
                      <a:pt x="1523" y="220"/>
                    </a:lnTo>
                    <a:lnTo>
                      <a:pt x="1514" y="226"/>
                    </a:lnTo>
                    <a:lnTo>
                      <a:pt x="1506" y="228"/>
                    </a:lnTo>
                    <a:lnTo>
                      <a:pt x="1495" y="228"/>
                    </a:lnTo>
                    <a:lnTo>
                      <a:pt x="1485" y="226"/>
                    </a:lnTo>
                    <a:lnTo>
                      <a:pt x="1472" y="222"/>
                    </a:lnTo>
                    <a:lnTo>
                      <a:pt x="1458" y="219"/>
                    </a:lnTo>
                    <a:lnTo>
                      <a:pt x="1458" y="219"/>
                    </a:lnTo>
                    <a:lnTo>
                      <a:pt x="1458" y="217"/>
                    </a:lnTo>
                    <a:lnTo>
                      <a:pt x="1458" y="217"/>
                    </a:lnTo>
                    <a:lnTo>
                      <a:pt x="1458" y="215"/>
                    </a:lnTo>
                    <a:lnTo>
                      <a:pt x="1458" y="215"/>
                    </a:lnTo>
                    <a:lnTo>
                      <a:pt x="1458" y="213"/>
                    </a:lnTo>
                    <a:lnTo>
                      <a:pt x="1458" y="213"/>
                    </a:lnTo>
                    <a:lnTo>
                      <a:pt x="1458" y="211"/>
                    </a:lnTo>
                    <a:lnTo>
                      <a:pt x="1431" y="207"/>
                    </a:lnTo>
                    <a:lnTo>
                      <a:pt x="1406" y="205"/>
                    </a:lnTo>
                    <a:lnTo>
                      <a:pt x="1381" y="205"/>
                    </a:lnTo>
                    <a:lnTo>
                      <a:pt x="1356" y="207"/>
                    </a:lnTo>
                    <a:lnTo>
                      <a:pt x="1333" y="209"/>
                    </a:lnTo>
                    <a:lnTo>
                      <a:pt x="1310" y="213"/>
                    </a:lnTo>
                    <a:lnTo>
                      <a:pt x="1287" y="219"/>
                    </a:lnTo>
                    <a:lnTo>
                      <a:pt x="1264" y="226"/>
                    </a:lnTo>
                    <a:lnTo>
                      <a:pt x="1222" y="242"/>
                    </a:lnTo>
                    <a:lnTo>
                      <a:pt x="1178" y="261"/>
                    </a:lnTo>
                    <a:lnTo>
                      <a:pt x="1134" y="284"/>
                    </a:lnTo>
                    <a:lnTo>
                      <a:pt x="1090" y="307"/>
                    </a:lnTo>
                    <a:lnTo>
                      <a:pt x="1090" y="309"/>
                    </a:lnTo>
                    <a:lnTo>
                      <a:pt x="1090" y="311"/>
                    </a:lnTo>
                    <a:lnTo>
                      <a:pt x="1090" y="313"/>
                    </a:lnTo>
                    <a:lnTo>
                      <a:pt x="1090" y="315"/>
                    </a:lnTo>
                    <a:lnTo>
                      <a:pt x="1090" y="316"/>
                    </a:lnTo>
                    <a:lnTo>
                      <a:pt x="1090" y="318"/>
                    </a:lnTo>
                    <a:lnTo>
                      <a:pt x="1090" y="320"/>
                    </a:lnTo>
                    <a:lnTo>
                      <a:pt x="1090" y="322"/>
                    </a:lnTo>
                    <a:lnTo>
                      <a:pt x="1094" y="326"/>
                    </a:lnTo>
                    <a:lnTo>
                      <a:pt x="1097" y="328"/>
                    </a:lnTo>
                    <a:lnTo>
                      <a:pt x="1101" y="330"/>
                    </a:lnTo>
                    <a:lnTo>
                      <a:pt x="1105" y="332"/>
                    </a:lnTo>
                    <a:lnTo>
                      <a:pt x="1109" y="336"/>
                    </a:lnTo>
                    <a:lnTo>
                      <a:pt x="1113" y="338"/>
                    </a:lnTo>
                    <a:lnTo>
                      <a:pt x="1117" y="340"/>
                    </a:lnTo>
                    <a:lnTo>
                      <a:pt x="1120" y="341"/>
                    </a:lnTo>
                    <a:lnTo>
                      <a:pt x="1120" y="343"/>
                    </a:lnTo>
                    <a:lnTo>
                      <a:pt x="1120" y="343"/>
                    </a:lnTo>
                    <a:lnTo>
                      <a:pt x="1120" y="345"/>
                    </a:lnTo>
                    <a:lnTo>
                      <a:pt x="1120" y="345"/>
                    </a:lnTo>
                    <a:lnTo>
                      <a:pt x="1120" y="347"/>
                    </a:lnTo>
                    <a:lnTo>
                      <a:pt x="1120" y="347"/>
                    </a:lnTo>
                    <a:lnTo>
                      <a:pt x="1120" y="349"/>
                    </a:lnTo>
                    <a:lnTo>
                      <a:pt x="1120" y="349"/>
                    </a:lnTo>
                    <a:lnTo>
                      <a:pt x="1136" y="361"/>
                    </a:lnTo>
                    <a:lnTo>
                      <a:pt x="1149" y="372"/>
                    </a:lnTo>
                    <a:lnTo>
                      <a:pt x="1161" y="384"/>
                    </a:lnTo>
                    <a:lnTo>
                      <a:pt x="1172" y="395"/>
                    </a:lnTo>
                    <a:lnTo>
                      <a:pt x="1182" y="407"/>
                    </a:lnTo>
                    <a:lnTo>
                      <a:pt x="1189" y="422"/>
                    </a:lnTo>
                    <a:lnTo>
                      <a:pt x="1197" y="437"/>
                    </a:lnTo>
                    <a:lnTo>
                      <a:pt x="1203" y="457"/>
                    </a:lnTo>
                    <a:lnTo>
                      <a:pt x="1199" y="459"/>
                    </a:lnTo>
                    <a:lnTo>
                      <a:pt x="1197" y="459"/>
                    </a:lnTo>
                    <a:lnTo>
                      <a:pt x="1193" y="459"/>
                    </a:lnTo>
                    <a:lnTo>
                      <a:pt x="1189" y="459"/>
                    </a:lnTo>
                    <a:lnTo>
                      <a:pt x="1184" y="459"/>
                    </a:lnTo>
                    <a:lnTo>
                      <a:pt x="1178" y="457"/>
                    </a:lnTo>
                    <a:lnTo>
                      <a:pt x="1168" y="455"/>
                    </a:lnTo>
                    <a:lnTo>
                      <a:pt x="1155" y="453"/>
                    </a:lnTo>
                    <a:lnTo>
                      <a:pt x="1155" y="459"/>
                    </a:lnTo>
                    <a:lnTo>
                      <a:pt x="1157" y="464"/>
                    </a:lnTo>
                    <a:lnTo>
                      <a:pt x="1159" y="470"/>
                    </a:lnTo>
                    <a:lnTo>
                      <a:pt x="1161" y="474"/>
                    </a:lnTo>
                    <a:lnTo>
                      <a:pt x="1161" y="480"/>
                    </a:lnTo>
                    <a:lnTo>
                      <a:pt x="1163" y="484"/>
                    </a:lnTo>
                    <a:lnTo>
                      <a:pt x="1163" y="489"/>
                    </a:lnTo>
                    <a:lnTo>
                      <a:pt x="1163" y="493"/>
                    </a:lnTo>
                    <a:lnTo>
                      <a:pt x="1161" y="495"/>
                    </a:lnTo>
                    <a:lnTo>
                      <a:pt x="1157" y="495"/>
                    </a:lnTo>
                    <a:lnTo>
                      <a:pt x="1155" y="495"/>
                    </a:lnTo>
                    <a:lnTo>
                      <a:pt x="1153" y="495"/>
                    </a:lnTo>
                    <a:lnTo>
                      <a:pt x="1151" y="495"/>
                    </a:lnTo>
                    <a:lnTo>
                      <a:pt x="1147" y="495"/>
                    </a:lnTo>
                    <a:lnTo>
                      <a:pt x="1145" y="495"/>
                    </a:lnTo>
                    <a:lnTo>
                      <a:pt x="1143" y="495"/>
                    </a:lnTo>
                    <a:lnTo>
                      <a:pt x="1143" y="512"/>
                    </a:lnTo>
                    <a:lnTo>
                      <a:pt x="1145" y="526"/>
                    </a:lnTo>
                    <a:lnTo>
                      <a:pt x="1149" y="539"/>
                    </a:lnTo>
                    <a:lnTo>
                      <a:pt x="1155" y="551"/>
                    </a:lnTo>
                    <a:lnTo>
                      <a:pt x="1161" y="562"/>
                    </a:lnTo>
                    <a:lnTo>
                      <a:pt x="1168" y="572"/>
                    </a:lnTo>
                    <a:lnTo>
                      <a:pt x="1178" y="580"/>
                    </a:lnTo>
                    <a:lnTo>
                      <a:pt x="1188" y="589"/>
                    </a:lnTo>
                    <a:lnTo>
                      <a:pt x="1207" y="608"/>
                    </a:lnTo>
                    <a:lnTo>
                      <a:pt x="1226" y="627"/>
                    </a:lnTo>
                    <a:lnTo>
                      <a:pt x="1236" y="639"/>
                    </a:lnTo>
                    <a:lnTo>
                      <a:pt x="1243" y="652"/>
                    </a:lnTo>
                    <a:lnTo>
                      <a:pt x="1251" y="668"/>
                    </a:lnTo>
                    <a:lnTo>
                      <a:pt x="1259" y="683"/>
                    </a:lnTo>
                    <a:lnTo>
                      <a:pt x="1259" y="683"/>
                    </a:lnTo>
                    <a:lnTo>
                      <a:pt x="1260" y="683"/>
                    </a:lnTo>
                    <a:lnTo>
                      <a:pt x="1260" y="683"/>
                    </a:lnTo>
                    <a:lnTo>
                      <a:pt x="1262" y="683"/>
                    </a:lnTo>
                    <a:lnTo>
                      <a:pt x="1262" y="683"/>
                    </a:lnTo>
                    <a:lnTo>
                      <a:pt x="1264" y="683"/>
                    </a:lnTo>
                    <a:lnTo>
                      <a:pt x="1264" y="683"/>
                    </a:lnTo>
                    <a:lnTo>
                      <a:pt x="1266" y="683"/>
                    </a:lnTo>
                    <a:lnTo>
                      <a:pt x="1270" y="702"/>
                    </a:lnTo>
                    <a:lnTo>
                      <a:pt x="1274" y="722"/>
                    </a:lnTo>
                    <a:lnTo>
                      <a:pt x="1276" y="739"/>
                    </a:lnTo>
                    <a:lnTo>
                      <a:pt x="1276" y="758"/>
                    </a:lnTo>
                    <a:lnTo>
                      <a:pt x="1276" y="777"/>
                    </a:lnTo>
                    <a:lnTo>
                      <a:pt x="1276" y="795"/>
                    </a:lnTo>
                    <a:lnTo>
                      <a:pt x="1274" y="814"/>
                    </a:lnTo>
                    <a:lnTo>
                      <a:pt x="1270" y="831"/>
                    </a:lnTo>
                    <a:lnTo>
                      <a:pt x="1262" y="867"/>
                    </a:lnTo>
                    <a:lnTo>
                      <a:pt x="1251" y="902"/>
                    </a:lnTo>
                    <a:lnTo>
                      <a:pt x="1236" y="937"/>
                    </a:lnTo>
                    <a:lnTo>
                      <a:pt x="1216" y="969"/>
                    </a:lnTo>
                    <a:lnTo>
                      <a:pt x="1195" y="1002"/>
                    </a:lnTo>
                    <a:lnTo>
                      <a:pt x="1172" y="1033"/>
                    </a:lnTo>
                    <a:lnTo>
                      <a:pt x="1147" y="1061"/>
                    </a:lnTo>
                    <a:lnTo>
                      <a:pt x="1120" y="1088"/>
                    </a:lnTo>
                    <a:lnTo>
                      <a:pt x="1094" y="1113"/>
                    </a:lnTo>
                    <a:lnTo>
                      <a:pt x="1063" y="1138"/>
                    </a:lnTo>
                    <a:lnTo>
                      <a:pt x="1032" y="1159"/>
                    </a:lnTo>
                    <a:lnTo>
                      <a:pt x="1001" y="1177"/>
                    </a:lnTo>
                    <a:lnTo>
                      <a:pt x="998" y="1178"/>
                    </a:lnTo>
                    <a:lnTo>
                      <a:pt x="994" y="1178"/>
                    </a:lnTo>
                    <a:lnTo>
                      <a:pt x="990" y="1178"/>
                    </a:lnTo>
                    <a:lnTo>
                      <a:pt x="988" y="1180"/>
                    </a:lnTo>
                    <a:lnTo>
                      <a:pt x="984" y="1180"/>
                    </a:lnTo>
                    <a:lnTo>
                      <a:pt x="980" y="1182"/>
                    </a:lnTo>
                    <a:lnTo>
                      <a:pt x="978" y="1182"/>
                    </a:lnTo>
                    <a:lnTo>
                      <a:pt x="975" y="1184"/>
                    </a:lnTo>
                    <a:lnTo>
                      <a:pt x="975" y="1184"/>
                    </a:lnTo>
                    <a:lnTo>
                      <a:pt x="975" y="1186"/>
                    </a:lnTo>
                    <a:lnTo>
                      <a:pt x="975" y="1186"/>
                    </a:lnTo>
                    <a:lnTo>
                      <a:pt x="975" y="1186"/>
                    </a:lnTo>
                    <a:lnTo>
                      <a:pt x="975" y="1188"/>
                    </a:lnTo>
                    <a:lnTo>
                      <a:pt x="975" y="1188"/>
                    </a:lnTo>
                    <a:lnTo>
                      <a:pt x="975" y="1190"/>
                    </a:lnTo>
                    <a:lnTo>
                      <a:pt x="975" y="1192"/>
                    </a:lnTo>
                    <a:lnTo>
                      <a:pt x="994" y="1190"/>
                    </a:lnTo>
                    <a:lnTo>
                      <a:pt x="1013" y="1190"/>
                    </a:lnTo>
                    <a:lnTo>
                      <a:pt x="1032" y="1188"/>
                    </a:lnTo>
                    <a:lnTo>
                      <a:pt x="1051" y="1186"/>
                    </a:lnTo>
                    <a:lnTo>
                      <a:pt x="1072" y="1184"/>
                    </a:lnTo>
                    <a:lnTo>
                      <a:pt x="1092" y="1182"/>
                    </a:lnTo>
                    <a:lnTo>
                      <a:pt x="1111" y="1178"/>
                    </a:lnTo>
                    <a:lnTo>
                      <a:pt x="1132" y="1175"/>
                    </a:lnTo>
                    <a:lnTo>
                      <a:pt x="1134" y="1177"/>
                    </a:lnTo>
                    <a:lnTo>
                      <a:pt x="1138" y="1177"/>
                    </a:lnTo>
                    <a:lnTo>
                      <a:pt x="1140" y="1178"/>
                    </a:lnTo>
                    <a:lnTo>
                      <a:pt x="1142" y="1182"/>
                    </a:lnTo>
                    <a:lnTo>
                      <a:pt x="1143" y="1186"/>
                    </a:lnTo>
                    <a:lnTo>
                      <a:pt x="1147" y="1190"/>
                    </a:lnTo>
                    <a:lnTo>
                      <a:pt x="1149" y="1196"/>
                    </a:lnTo>
                    <a:lnTo>
                      <a:pt x="1155" y="1203"/>
                    </a:lnTo>
                    <a:lnTo>
                      <a:pt x="1176" y="1203"/>
                    </a:lnTo>
                    <a:lnTo>
                      <a:pt x="1193" y="1202"/>
                    </a:lnTo>
                    <a:lnTo>
                      <a:pt x="1207" y="1202"/>
                    </a:lnTo>
                    <a:lnTo>
                      <a:pt x="1216" y="1200"/>
                    </a:lnTo>
                    <a:lnTo>
                      <a:pt x="1226" y="1200"/>
                    </a:lnTo>
                    <a:lnTo>
                      <a:pt x="1236" y="1198"/>
                    </a:lnTo>
                    <a:lnTo>
                      <a:pt x="1245" y="1196"/>
                    </a:lnTo>
                    <a:lnTo>
                      <a:pt x="1259" y="1192"/>
                    </a:lnTo>
                    <a:lnTo>
                      <a:pt x="1259" y="1175"/>
                    </a:lnTo>
                    <a:lnTo>
                      <a:pt x="1259" y="1157"/>
                    </a:lnTo>
                    <a:lnTo>
                      <a:pt x="1259" y="1138"/>
                    </a:lnTo>
                    <a:lnTo>
                      <a:pt x="1259" y="1121"/>
                    </a:lnTo>
                    <a:lnTo>
                      <a:pt x="1259" y="1102"/>
                    </a:lnTo>
                    <a:lnTo>
                      <a:pt x="1260" y="1084"/>
                    </a:lnTo>
                    <a:lnTo>
                      <a:pt x="1260" y="1067"/>
                    </a:lnTo>
                    <a:lnTo>
                      <a:pt x="1260" y="1048"/>
                    </a:lnTo>
                    <a:lnTo>
                      <a:pt x="1266" y="1004"/>
                    </a:lnTo>
                    <a:lnTo>
                      <a:pt x="1276" y="960"/>
                    </a:lnTo>
                    <a:lnTo>
                      <a:pt x="1285" y="915"/>
                    </a:lnTo>
                    <a:lnTo>
                      <a:pt x="1297" y="871"/>
                    </a:lnTo>
                    <a:lnTo>
                      <a:pt x="1310" y="829"/>
                    </a:lnTo>
                    <a:lnTo>
                      <a:pt x="1326" y="787"/>
                    </a:lnTo>
                    <a:lnTo>
                      <a:pt x="1343" y="745"/>
                    </a:lnTo>
                    <a:lnTo>
                      <a:pt x="1362" y="704"/>
                    </a:lnTo>
                    <a:lnTo>
                      <a:pt x="1383" y="664"/>
                    </a:lnTo>
                    <a:lnTo>
                      <a:pt x="1406" y="626"/>
                    </a:lnTo>
                    <a:lnTo>
                      <a:pt x="1431" y="589"/>
                    </a:lnTo>
                    <a:lnTo>
                      <a:pt x="1460" y="555"/>
                    </a:lnTo>
                    <a:lnTo>
                      <a:pt x="1489" y="520"/>
                    </a:lnTo>
                    <a:lnTo>
                      <a:pt x="1521" y="489"/>
                    </a:lnTo>
                    <a:lnTo>
                      <a:pt x="1556" y="459"/>
                    </a:lnTo>
                    <a:lnTo>
                      <a:pt x="1592" y="432"/>
                    </a:lnTo>
                    <a:lnTo>
                      <a:pt x="1615" y="411"/>
                    </a:lnTo>
                    <a:lnTo>
                      <a:pt x="1640" y="391"/>
                    </a:lnTo>
                    <a:lnTo>
                      <a:pt x="1665" y="374"/>
                    </a:lnTo>
                    <a:lnTo>
                      <a:pt x="1694" y="357"/>
                    </a:lnTo>
                    <a:lnTo>
                      <a:pt x="1723" y="341"/>
                    </a:lnTo>
                    <a:lnTo>
                      <a:pt x="1752" y="328"/>
                    </a:lnTo>
                    <a:lnTo>
                      <a:pt x="1782" y="316"/>
                    </a:lnTo>
                    <a:lnTo>
                      <a:pt x="1815" y="305"/>
                    </a:lnTo>
                    <a:lnTo>
                      <a:pt x="1846" y="293"/>
                    </a:lnTo>
                    <a:lnTo>
                      <a:pt x="1878" y="284"/>
                    </a:lnTo>
                    <a:lnTo>
                      <a:pt x="1911" y="276"/>
                    </a:lnTo>
                    <a:lnTo>
                      <a:pt x="1943" y="268"/>
                    </a:lnTo>
                    <a:lnTo>
                      <a:pt x="2007" y="257"/>
                    </a:lnTo>
                    <a:lnTo>
                      <a:pt x="2068" y="247"/>
                    </a:lnTo>
                    <a:lnTo>
                      <a:pt x="2122" y="249"/>
                    </a:lnTo>
                    <a:lnTo>
                      <a:pt x="2176" y="253"/>
                    </a:lnTo>
                    <a:lnTo>
                      <a:pt x="2227" y="259"/>
                    </a:lnTo>
                    <a:lnTo>
                      <a:pt x="2279" y="267"/>
                    </a:lnTo>
                    <a:lnTo>
                      <a:pt x="2329" y="276"/>
                    </a:lnTo>
                    <a:lnTo>
                      <a:pt x="2381" y="290"/>
                    </a:lnTo>
                    <a:lnTo>
                      <a:pt x="2429" y="305"/>
                    </a:lnTo>
                    <a:lnTo>
                      <a:pt x="2477" y="324"/>
                    </a:lnTo>
                    <a:lnTo>
                      <a:pt x="2523" y="345"/>
                    </a:lnTo>
                    <a:lnTo>
                      <a:pt x="2569" y="370"/>
                    </a:lnTo>
                    <a:lnTo>
                      <a:pt x="2613" y="397"/>
                    </a:lnTo>
                    <a:lnTo>
                      <a:pt x="2655" y="428"/>
                    </a:lnTo>
                    <a:lnTo>
                      <a:pt x="2694" y="460"/>
                    </a:lnTo>
                    <a:lnTo>
                      <a:pt x="2732" y="497"/>
                    </a:lnTo>
                    <a:lnTo>
                      <a:pt x="2751" y="516"/>
                    </a:lnTo>
                    <a:lnTo>
                      <a:pt x="2768" y="537"/>
                    </a:lnTo>
                    <a:lnTo>
                      <a:pt x="2786" y="558"/>
                    </a:lnTo>
                    <a:lnTo>
                      <a:pt x="2803" y="580"/>
                    </a:lnTo>
                    <a:lnTo>
                      <a:pt x="2803" y="580"/>
                    </a:lnTo>
                    <a:lnTo>
                      <a:pt x="2803" y="580"/>
                    </a:lnTo>
                    <a:lnTo>
                      <a:pt x="2805" y="580"/>
                    </a:lnTo>
                    <a:lnTo>
                      <a:pt x="2807" y="580"/>
                    </a:lnTo>
                    <a:lnTo>
                      <a:pt x="2807" y="580"/>
                    </a:lnTo>
                    <a:lnTo>
                      <a:pt x="2809" y="580"/>
                    </a:lnTo>
                    <a:lnTo>
                      <a:pt x="2809" y="580"/>
                    </a:lnTo>
                    <a:lnTo>
                      <a:pt x="2811" y="580"/>
                    </a:lnTo>
                    <a:lnTo>
                      <a:pt x="2811" y="581"/>
                    </a:lnTo>
                    <a:lnTo>
                      <a:pt x="2811" y="583"/>
                    </a:lnTo>
                    <a:lnTo>
                      <a:pt x="2811" y="585"/>
                    </a:lnTo>
                    <a:lnTo>
                      <a:pt x="2813" y="587"/>
                    </a:lnTo>
                    <a:lnTo>
                      <a:pt x="2813" y="589"/>
                    </a:lnTo>
                    <a:lnTo>
                      <a:pt x="2813" y="591"/>
                    </a:lnTo>
                    <a:lnTo>
                      <a:pt x="2813" y="595"/>
                    </a:lnTo>
                    <a:lnTo>
                      <a:pt x="2814" y="597"/>
                    </a:lnTo>
                    <a:lnTo>
                      <a:pt x="2814" y="597"/>
                    </a:lnTo>
                    <a:lnTo>
                      <a:pt x="2816" y="597"/>
                    </a:lnTo>
                    <a:lnTo>
                      <a:pt x="2816" y="597"/>
                    </a:lnTo>
                    <a:lnTo>
                      <a:pt x="2818" y="597"/>
                    </a:lnTo>
                    <a:lnTo>
                      <a:pt x="2820" y="599"/>
                    </a:lnTo>
                    <a:lnTo>
                      <a:pt x="2820" y="599"/>
                    </a:lnTo>
                    <a:lnTo>
                      <a:pt x="2822" y="599"/>
                    </a:lnTo>
                    <a:lnTo>
                      <a:pt x="2824" y="599"/>
                    </a:lnTo>
                    <a:lnTo>
                      <a:pt x="2824" y="601"/>
                    </a:lnTo>
                    <a:lnTo>
                      <a:pt x="2824" y="603"/>
                    </a:lnTo>
                    <a:lnTo>
                      <a:pt x="2824" y="603"/>
                    </a:lnTo>
                    <a:lnTo>
                      <a:pt x="2824" y="604"/>
                    </a:lnTo>
                    <a:lnTo>
                      <a:pt x="2824" y="606"/>
                    </a:lnTo>
                    <a:lnTo>
                      <a:pt x="2824" y="608"/>
                    </a:lnTo>
                    <a:lnTo>
                      <a:pt x="2824" y="610"/>
                    </a:lnTo>
                    <a:lnTo>
                      <a:pt x="2826" y="610"/>
                    </a:lnTo>
                    <a:lnTo>
                      <a:pt x="2826" y="612"/>
                    </a:lnTo>
                    <a:lnTo>
                      <a:pt x="2828" y="612"/>
                    </a:lnTo>
                    <a:lnTo>
                      <a:pt x="2828" y="612"/>
                    </a:lnTo>
                    <a:lnTo>
                      <a:pt x="2830" y="612"/>
                    </a:lnTo>
                    <a:lnTo>
                      <a:pt x="2832" y="614"/>
                    </a:lnTo>
                    <a:lnTo>
                      <a:pt x="2832" y="614"/>
                    </a:lnTo>
                    <a:lnTo>
                      <a:pt x="2834" y="614"/>
                    </a:lnTo>
                    <a:lnTo>
                      <a:pt x="2836" y="614"/>
                    </a:lnTo>
                    <a:lnTo>
                      <a:pt x="2836" y="616"/>
                    </a:lnTo>
                    <a:lnTo>
                      <a:pt x="2836" y="618"/>
                    </a:lnTo>
                    <a:lnTo>
                      <a:pt x="2836" y="620"/>
                    </a:lnTo>
                    <a:lnTo>
                      <a:pt x="2836" y="620"/>
                    </a:lnTo>
                    <a:lnTo>
                      <a:pt x="2836" y="622"/>
                    </a:lnTo>
                    <a:lnTo>
                      <a:pt x="2836" y="624"/>
                    </a:lnTo>
                    <a:lnTo>
                      <a:pt x="2836" y="626"/>
                    </a:lnTo>
                    <a:lnTo>
                      <a:pt x="2837" y="626"/>
                    </a:lnTo>
                    <a:lnTo>
                      <a:pt x="2837" y="626"/>
                    </a:lnTo>
                    <a:lnTo>
                      <a:pt x="2837" y="626"/>
                    </a:lnTo>
                    <a:lnTo>
                      <a:pt x="2839" y="626"/>
                    </a:lnTo>
                    <a:lnTo>
                      <a:pt x="2841" y="626"/>
                    </a:lnTo>
                    <a:lnTo>
                      <a:pt x="2841" y="626"/>
                    </a:lnTo>
                    <a:lnTo>
                      <a:pt x="2843" y="626"/>
                    </a:lnTo>
                    <a:lnTo>
                      <a:pt x="2843" y="626"/>
                    </a:lnTo>
                    <a:lnTo>
                      <a:pt x="2845" y="626"/>
                    </a:lnTo>
                    <a:lnTo>
                      <a:pt x="2857" y="656"/>
                    </a:lnTo>
                    <a:lnTo>
                      <a:pt x="2870" y="685"/>
                    </a:lnTo>
                    <a:lnTo>
                      <a:pt x="2887" y="716"/>
                    </a:lnTo>
                    <a:lnTo>
                      <a:pt x="2903" y="745"/>
                    </a:lnTo>
                    <a:lnTo>
                      <a:pt x="2920" y="775"/>
                    </a:lnTo>
                    <a:lnTo>
                      <a:pt x="2933" y="808"/>
                    </a:lnTo>
                    <a:lnTo>
                      <a:pt x="2941" y="825"/>
                    </a:lnTo>
                    <a:lnTo>
                      <a:pt x="2947" y="841"/>
                    </a:lnTo>
                    <a:lnTo>
                      <a:pt x="2951" y="858"/>
                    </a:lnTo>
                    <a:lnTo>
                      <a:pt x="2953" y="875"/>
                    </a:lnTo>
                    <a:lnTo>
                      <a:pt x="2964" y="904"/>
                    </a:lnTo>
                    <a:lnTo>
                      <a:pt x="2972" y="935"/>
                    </a:lnTo>
                    <a:lnTo>
                      <a:pt x="2979" y="965"/>
                    </a:lnTo>
                    <a:lnTo>
                      <a:pt x="2983" y="998"/>
                    </a:lnTo>
                    <a:lnTo>
                      <a:pt x="2987" y="1031"/>
                    </a:lnTo>
                    <a:lnTo>
                      <a:pt x="2989" y="1063"/>
                    </a:lnTo>
                    <a:lnTo>
                      <a:pt x="2989" y="1098"/>
                    </a:lnTo>
                    <a:lnTo>
                      <a:pt x="2987" y="1132"/>
                    </a:lnTo>
                    <a:lnTo>
                      <a:pt x="2985" y="1167"/>
                    </a:lnTo>
                    <a:lnTo>
                      <a:pt x="2981" y="1202"/>
                    </a:lnTo>
                    <a:lnTo>
                      <a:pt x="2978" y="1236"/>
                    </a:lnTo>
                    <a:lnTo>
                      <a:pt x="2972" y="1269"/>
                    </a:lnTo>
                    <a:lnTo>
                      <a:pt x="2964" y="1301"/>
                    </a:lnTo>
                    <a:lnTo>
                      <a:pt x="2956" y="1334"/>
                    </a:lnTo>
                    <a:lnTo>
                      <a:pt x="2949" y="1365"/>
                    </a:lnTo>
                    <a:lnTo>
                      <a:pt x="2939" y="1394"/>
                    </a:lnTo>
                    <a:lnTo>
                      <a:pt x="2933" y="1405"/>
                    </a:lnTo>
                    <a:lnTo>
                      <a:pt x="2922" y="1434"/>
                    </a:lnTo>
                    <a:lnTo>
                      <a:pt x="2905" y="1470"/>
                    </a:lnTo>
                    <a:lnTo>
                      <a:pt x="2884" y="1514"/>
                    </a:lnTo>
                    <a:lnTo>
                      <a:pt x="2861" y="1559"/>
                    </a:lnTo>
                    <a:lnTo>
                      <a:pt x="2837" y="1597"/>
                    </a:lnTo>
                    <a:lnTo>
                      <a:pt x="2828" y="1612"/>
                    </a:lnTo>
                    <a:lnTo>
                      <a:pt x="2818" y="1624"/>
                    </a:lnTo>
                    <a:lnTo>
                      <a:pt x="2809" y="1633"/>
                    </a:lnTo>
                    <a:lnTo>
                      <a:pt x="2803" y="1637"/>
                    </a:lnTo>
                    <a:lnTo>
                      <a:pt x="2782" y="1664"/>
                    </a:lnTo>
                    <a:lnTo>
                      <a:pt x="2761" y="1693"/>
                    </a:lnTo>
                    <a:lnTo>
                      <a:pt x="2736" y="1718"/>
                    </a:lnTo>
                    <a:lnTo>
                      <a:pt x="2711" y="1741"/>
                    </a:lnTo>
                    <a:lnTo>
                      <a:pt x="2684" y="1764"/>
                    </a:lnTo>
                    <a:lnTo>
                      <a:pt x="2657" y="1787"/>
                    </a:lnTo>
                    <a:lnTo>
                      <a:pt x="2628" y="1806"/>
                    </a:lnTo>
                    <a:lnTo>
                      <a:pt x="2598" y="1825"/>
                    </a:lnTo>
                    <a:lnTo>
                      <a:pt x="2567" y="1845"/>
                    </a:lnTo>
                    <a:lnTo>
                      <a:pt x="2536" y="1862"/>
                    </a:lnTo>
                    <a:lnTo>
                      <a:pt x="2506" y="1877"/>
                    </a:lnTo>
                    <a:lnTo>
                      <a:pt x="2473" y="1893"/>
                    </a:lnTo>
                    <a:lnTo>
                      <a:pt x="2410" y="1921"/>
                    </a:lnTo>
                    <a:lnTo>
                      <a:pt x="2344" y="1946"/>
                    </a:lnTo>
                    <a:lnTo>
                      <a:pt x="2279" y="1958"/>
                    </a:lnTo>
                    <a:lnTo>
                      <a:pt x="2216" y="1966"/>
                    </a:lnTo>
                    <a:lnTo>
                      <a:pt x="2185" y="1969"/>
                    </a:lnTo>
                    <a:lnTo>
                      <a:pt x="2154" y="1971"/>
                    </a:lnTo>
                    <a:lnTo>
                      <a:pt x="2126" y="1971"/>
                    </a:lnTo>
                    <a:lnTo>
                      <a:pt x="2095" y="1971"/>
                    </a:lnTo>
                    <a:lnTo>
                      <a:pt x="2037" y="1968"/>
                    </a:lnTo>
                    <a:lnTo>
                      <a:pt x="1976" y="1960"/>
                    </a:lnTo>
                    <a:lnTo>
                      <a:pt x="1915" y="1948"/>
                    </a:lnTo>
                    <a:lnTo>
                      <a:pt x="1849" y="1935"/>
                    </a:lnTo>
                    <a:lnTo>
                      <a:pt x="1825" y="1923"/>
                    </a:lnTo>
                    <a:lnTo>
                      <a:pt x="1801" y="1912"/>
                    </a:lnTo>
                    <a:lnTo>
                      <a:pt x="1777" y="1900"/>
                    </a:lnTo>
                    <a:lnTo>
                      <a:pt x="1752" y="1889"/>
                    </a:lnTo>
                    <a:lnTo>
                      <a:pt x="1727" y="1877"/>
                    </a:lnTo>
                    <a:lnTo>
                      <a:pt x="1704" y="1866"/>
                    </a:lnTo>
                    <a:lnTo>
                      <a:pt x="1679" y="1854"/>
                    </a:lnTo>
                    <a:lnTo>
                      <a:pt x="1654" y="1845"/>
                    </a:lnTo>
                    <a:lnTo>
                      <a:pt x="1650" y="1835"/>
                    </a:lnTo>
                    <a:lnTo>
                      <a:pt x="1642" y="1825"/>
                    </a:lnTo>
                    <a:lnTo>
                      <a:pt x="1635" y="1818"/>
                    </a:lnTo>
                    <a:lnTo>
                      <a:pt x="1627" y="1810"/>
                    </a:lnTo>
                    <a:lnTo>
                      <a:pt x="1606" y="1797"/>
                    </a:lnTo>
                    <a:lnTo>
                      <a:pt x="1583" y="1781"/>
                    </a:lnTo>
                    <a:lnTo>
                      <a:pt x="1562" y="1768"/>
                    </a:lnTo>
                    <a:lnTo>
                      <a:pt x="1541" y="1754"/>
                    </a:lnTo>
                    <a:lnTo>
                      <a:pt x="1531" y="1747"/>
                    </a:lnTo>
                    <a:lnTo>
                      <a:pt x="1523" y="1739"/>
                    </a:lnTo>
                    <a:lnTo>
                      <a:pt x="1518" y="1729"/>
                    </a:lnTo>
                    <a:lnTo>
                      <a:pt x="1512" y="1722"/>
                    </a:lnTo>
                    <a:lnTo>
                      <a:pt x="1510" y="1722"/>
                    </a:lnTo>
                    <a:lnTo>
                      <a:pt x="1510" y="1722"/>
                    </a:lnTo>
                    <a:lnTo>
                      <a:pt x="1508" y="1722"/>
                    </a:lnTo>
                    <a:lnTo>
                      <a:pt x="1508" y="1722"/>
                    </a:lnTo>
                    <a:lnTo>
                      <a:pt x="1506" y="1722"/>
                    </a:lnTo>
                    <a:lnTo>
                      <a:pt x="1506" y="1722"/>
                    </a:lnTo>
                    <a:lnTo>
                      <a:pt x="1506" y="1722"/>
                    </a:lnTo>
                    <a:lnTo>
                      <a:pt x="1504" y="1722"/>
                    </a:lnTo>
                    <a:lnTo>
                      <a:pt x="1498" y="1712"/>
                    </a:lnTo>
                    <a:lnTo>
                      <a:pt x="1493" y="1705"/>
                    </a:lnTo>
                    <a:lnTo>
                      <a:pt x="1485" y="1697"/>
                    </a:lnTo>
                    <a:lnTo>
                      <a:pt x="1479" y="1689"/>
                    </a:lnTo>
                    <a:lnTo>
                      <a:pt x="1473" y="1680"/>
                    </a:lnTo>
                    <a:lnTo>
                      <a:pt x="1468" y="1672"/>
                    </a:lnTo>
                    <a:lnTo>
                      <a:pt x="1460" y="1664"/>
                    </a:lnTo>
                    <a:lnTo>
                      <a:pt x="1454" y="1657"/>
                    </a:lnTo>
                    <a:lnTo>
                      <a:pt x="1452" y="1657"/>
                    </a:lnTo>
                    <a:lnTo>
                      <a:pt x="1452" y="1657"/>
                    </a:lnTo>
                    <a:lnTo>
                      <a:pt x="1450" y="1657"/>
                    </a:lnTo>
                    <a:lnTo>
                      <a:pt x="1450" y="1657"/>
                    </a:lnTo>
                    <a:lnTo>
                      <a:pt x="1448" y="1657"/>
                    </a:lnTo>
                    <a:lnTo>
                      <a:pt x="1448" y="1657"/>
                    </a:lnTo>
                    <a:lnTo>
                      <a:pt x="1448" y="1657"/>
                    </a:lnTo>
                    <a:lnTo>
                      <a:pt x="1447" y="1657"/>
                    </a:lnTo>
                    <a:lnTo>
                      <a:pt x="1433" y="1635"/>
                    </a:lnTo>
                    <a:lnTo>
                      <a:pt x="1420" y="1616"/>
                    </a:lnTo>
                    <a:lnTo>
                      <a:pt x="1406" y="1595"/>
                    </a:lnTo>
                    <a:lnTo>
                      <a:pt x="1393" y="1574"/>
                    </a:lnTo>
                    <a:lnTo>
                      <a:pt x="1379" y="1553"/>
                    </a:lnTo>
                    <a:lnTo>
                      <a:pt x="1368" y="1534"/>
                    </a:lnTo>
                    <a:lnTo>
                      <a:pt x="1358" y="1514"/>
                    </a:lnTo>
                    <a:lnTo>
                      <a:pt x="1351" y="1495"/>
                    </a:lnTo>
                    <a:lnTo>
                      <a:pt x="1349" y="1495"/>
                    </a:lnTo>
                    <a:lnTo>
                      <a:pt x="1349" y="1495"/>
                    </a:lnTo>
                    <a:lnTo>
                      <a:pt x="1347" y="1495"/>
                    </a:lnTo>
                    <a:lnTo>
                      <a:pt x="1347" y="1495"/>
                    </a:lnTo>
                    <a:lnTo>
                      <a:pt x="1345" y="1495"/>
                    </a:lnTo>
                    <a:lnTo>
                      <a:pt x="1345" y="1495"/>
                    </a:lnTo>
                    <a:lnTo>
                      <a:pt x="1345" y="1495"/>
                    </a:lnTo>
                    <a:lnTo>
                      <a:pt x="1343" y="1495"/>
                    </a:lnTo>
                    <a:lnTo>
                      <a:pt x="1341" y="1488"/>
                    </a:lnTo>
                    <a:lnTo>
                      <a:pt x="1339" y="1482"/>
                    </a:lnTo>
                    <a:lnTo>
                      <a:pt x="1337" y="1476"/>
                    </a:lnTo>
                    <a:lnTo>
                      <a:pt x="1335" y="1470"/>
                    </a:lnTo>
                    <a:lnTo>
                      <a:pt x="1333" y="1463"/>
                    </a:lnTo>
                    <a:lnTo>
                      <a:pt x="1331" y="1457"/>
                    </a:lnTo>
                    <a:lnTo>
                      <a:pt x="1330" y="1451"/>
                    </a:lnTo>
                    <a:lnTo>
                      <a:pt x="1328" y="1445"/>
                    </a:lnTo>
                    <a:lnTo>
                      <a:pt x="1326" y="1445"/>
                    </a:lnTo>
                    <a:lnTo>
                      <a:pt x="1326" y="1445"/>
                    </a:lnTo>
                    <a:lnTo>
                      <a:pt x="1324" y="1445"/>
                    </a:lnTo>
                    <a:lnTo>
                      <a:pt x="1324" y="1445"/>
                    </a:lnTo>
                    <a:lnTo>
                      <a:pt x="1322" y="1445"/>
                    </a:lnTo>
                    <a:lnTo>
                      <a:pt x="1322" y="1445"/>
                    </a:lnTo>
                    <a:lnTo>
                      <a:pt x="1320" y="1445"/>
                    </a:lnTo>
                    <a:lnTo>
                      <a:pt x="1320" y="1445"/>
                    </a:lnTo>
                    <a:lnTo>
                      <a:pt x="1320" y="1442"/>
                    </a:lnTo>
                    <a:lnTo>
                      <a:pt x="1318" y="1438"/>
                    </a:lnTo>
                    <a:lnTo>
                      <a:pt x="1318" y="1436"/>
                    </a:lnTo>
                    <a:lnTo>
                      <a:pt x="1318" y="1432"/>
                    </a:lnTo>
                    <a:lnTo>
                      <a:pt x="1318" y="1430"/>
                    </a:lnTo>
                    <a:lnTo>
                      <a:pt x="1316" y="1428"/>
                    </a:lnTo>
                    <a:lnTo>
                      <a:pt x="1316" y="1424"/>
                    </a:lnTo>
                    <a:lnTo>
                      <a:pt x="1316" y="1422"/>
                    </a:lnTo>
                    <a:lnTo>
                      <a:pt x="1314" y="1422"/>
                    </a:lnTo>
                    <a:lnTo>
                      <a:pt x="1314" y="1422"/>
                    </a:lnTo>
                    <a:lnTo>
                      <a:pt x="1312" y="1422"/>
                    </a:lnTo>
                    <a:lnTo>
                      <a:pt x="1312" y="1422"/>
                    </a:lnTo>
                    <a:lnTo>
                      <a:pt x="1310" y="1422"/>
                    </a:lnTo>
                    <a:lnTo>
                      <a:pt x="1310" y="1422"/>
                    </a:lnTo>
                    <a:lnTo>
                      <a:pt x="1308" y="1422"/>
                    </a:lnTo>
                    <a:lnTo>
                      <a:pt x="1308" y="1422"/>
                    </a:lnTo>
                    <a:lnTo>
                      <a:pt x="1307" y="1411"/>
                    </a:lnTo>
                    <a:lnTo>
                      <a:pt x="1305" y="1403"/>
                    </a:lnTo>
                    <a:lnTo>
                      <a:pt x="1303" y="1397"/>
                    </a:lnTo>
                    <a:lnTo>
                      <a:pt x="1301" y="1390"/>
                    </a:lnTo>
                    <a:lnTo>
                      <a:pt x="1299" y="1384"/>
                    </a:lnTo>
                    <a:lnTo>
                      <a:pt x="1295" y="1376"/>
                    </a:lnTo>
                    <a:lnTo>
                      <a:pt x="1291" y="1369"/>
                    </a:lnTo>
                    <a:lnTo>
                      <a:pt x="1285" y="1357"/>
                    </a:lnTo>
                    <a:lnTo>
                      <a:pt x="1266" y="1359"/>
                    </a:lnTo>
                    <a:lnTo>
                      <a:pt x="1247" y="1361"/>
                    </a:lnTo>
                    <a:lnTo>
                      <a:pt x="1228" y="1361"/>
                    </a:lnTo>
                    <a:lnTo>
                      <a:pt x="1209" y="1363"/>
                    </a:lnTo>
                    <a:lnTo>
                      <a:pt x="1189" y="1365"/>
                    </a:lnTo>
                    <a:lnTo>
                      <a:pt x="1170" y="1367"/>
                    </a:lnTo>
                    <a:lnTo>
                      <a:pt x="1151" y="1369"/>
                    </a:lnTo>
                    <a:lnTo>
                      <a:pt x="1132" y="1370"/>
                    </a:lnTo>
                    <a:lnTo>
                      <a:pt x="1130" y="1394"/>
                    </a:lnTo>
                    <a:lnTo>
                      <a:pt x="1126" y="1413"/>
                    </a:lnTo>
                    <a:lnTo>
                      <a:pt x="1124" y="1420"/>
                    </a:lnTo>
                    <a:lnTo>
                      <a:pt x="1120" y="1428"/>
                    </a:lnTo>
                    <a:lnTo>
                      <a:pt x="1117" y="1434"/>
                    </a:lnTo>
                    <a:lnTo>
                      <a:pt x="1113" y="1440"/>
                    </a:lnTo>
                    <a:lnTo>
                      <a:pt x="1107" y="1443"/>
                    </a:lnTo>
                    <a:lnTo>
                      <a:pt x="1101" y="1447"/>
                    </a:lnTo>
                    <a:lnTo>
                      <a:pt x="1094" y="1451"/>
                    </a:lnTo>
                    <a:lnTo>
                      <a:pt x="1086" y="1453"/>
                    </a:lnTo>
                    <a:lnTo>
                      <a:pt x="1069" y="1455"/>
                    </a:lnTo>
                    <a:lnTo>
                      <a:pt x="1048" y="1457"/>
                    </a:lnTo>
                    <a:lnTo>
                      <a:pt x="1053" y="1501"/>
                    </a:lnTo>
                    <a:lnTo>
                      <a:pt x="1059" y="1545"/>
                    </a:lnTo>
                    <a:lnTo>
                      <a:pt x="1063" y="1591"/>
                    </a:lnTo>
                    <a:lnTo>
                      <a:pt x="1067" y="1639"/>
                    </a:lnTo>
                    <a:lnTo>
                      <a:pt x="1071" y="1685"/>
                    </a:lnTo>
                    <a:lnTo>
                      <a:pt x="1074" y="1733"/>
                    </a:lnTo>
                    <a:lnTo>
                      <a:pt x="1076" y="1781"/>
                    </a:lnTo>
                    <a:lnTo>
                      <a:pt x="1080" y="1829"/>
                    </a:lnTo>
                    <a:lnTo>
                      <a:pt x="1072" y="1845"/>
                    </a:lnTo>
                    <a:lnTo>
                      <a:pt x="1065" y="1862"/>
                    </a:lnTo>
                    <a:lnTo>
                      <a:pt x="1059" y="1881"/>
                    </a:lnTo>
                    <a:lnTo>
                      <a:pt x="1053" y="1898"/>
                    </a:lnTo>
                    <a:lnTo>
                      <a:pt x="1048" y="1939"/>
                    </a:lnTo>
                    <a:lnTo>
                      <a:pt x="1044" y="1977"/>
                    </a:lnTo>
                    <a:lnTo>
                      <a:pt x="1042" y="2017"/>
                    </a:lnTo>
                    <a:lnTo>
                      <a:pt x="1044" y="2058"/>
                    </a:lnTo>
                    <a:lnTo>
                      <a:pt x="1046" y="2098"/>
                    </a:lnTo>
                    <a:lnTo>
                      <a:pt x="1051" y="2136"/>
                    </a:lnTo>
                    <a:lnTo>
                      <a:pt x="1053" y="2136"/>
                    </a:lnTo>
                    <a:lnTo>
                      <a:pt x="1053" y="2136"/>
                    </a:lnTo>
                    <a:lnTo>
                      <a:pt x="1055" y="2136"/>
                    </a:lnTo>
                    <a:lnTo>
                      <a:pt x="1057" y="2136"/>
                    </a:lnTo>
                    <a:lnTo>
                      <a:pt x="1057" y="2136"/>
                    </a:lnTo>
                    <a:lnTo>
                      <a:pt x="1059" y="2136"/>
                    </a:lnTo>
                    <a:lnTo>
                      <a:pt x="1061" y="2136"/>
                    </a:lnTo>
                    <a:lnTo>
                      <a:pt x="1063" y="2136"/>
                    </a:lnTo>
                    <a:lnTo>
                      <a:pt x="1065" y="2140"/>
                    </a:lnTo>
                    <a:lnTo>
                      <a:pt x="1067" y="2144"/>
                    </a:lnTo>
                    <a:lnTo>
                      <a:pt x="1069" y="2148"/>
                    </a:lnTo>
                    <a:lnTo>
                      <a:pt x="1072" y="2154"/>
                    </a:lnTo>
                    <a:lnTo>
                      <a:pt x="1074" y="2158"/>
                    </a:lnTo>
                    <a:lnTo>
                      <a:pt x="1078" y="2161"/>
                    </a:lnTo>
                    <a:lnTo>
                      <a:pt x="1082" y="2167"/>
                    </a:lnTo>
                    <a:lnTo>
                      <a:pt x="1086" y="2175"/>
                    </a:lnTo>
                    <a:lnTo>
                      <a:pt x="1086" y="2175"/>
                    </a:lnTo>
                    <a:lnTo>
                      <a:pt x="1088" y="2175"/>
                    </a:lnTo>
                    <a:lnTo>
                      <a:pt x="1088" y="2175"/>
                    </a:lnTo>
                    <a:lnTo>
                      <a:pt x="1090" y="2175"/>
                    </a:lnTo>
                    <a:lnTo>
                      <a:pt x="1090" y="2175"/>
                    </a:lnTo>
                    <a:lnTo>
                      <a:pt x="1092" y="2175"/>
                    </a:lnTo>
                    <a:lnTo>
                      <a:pt x="1092" y="2175"/>
                    </a:lnTo>
                    <a:lnTo>
                      <a:pt x="1094" y="2175"/>
                    </a:lnTo>
                    <a:lnTo>
                      <a:pt x="1094" y="2181"/>
                    </a:lnTo>
                    <a:lnTo>
                      <a:pt x="1094" y="2184"/>
                    </a:lnTo>
                    <a:lnTo>
                      <a:pt x="1094" y="2190"/>
                    </a:lnTo>
                    <a:lnTo>
                      <a:pt x="1095" y="2196"/>
                    </a:lnTo>
                    <a:lnTo>
                      <a:pt x="1095" y="2200"/>
                    </a:lnTo>
                    <a:lnTo>
                      <a:pt x="1095" y="2206"/>
                    </a:lnTo>
                    <a:lnTo>
                      <a:pt x="1097" y="2211"/>
                    </a:lnTo>
                    <a:lnTo>
                      <a:pt x="1097" y="2217"/>
                    </a:lnTo>
                    <a:lnTo>
                      <a:pt x="1115" y="2227"/>
                    </a:lnTo>
                    <a:lnTo>
                      <a:pt x="1138" y="2240"/>
                    </a:lnTo>
                    <a:lnTo>
                      <a:pt x="1163" y="2261"/>
                    </a:lnTo>
                    <a:lnTo>
                      <a:pt x="1189" y="2282"/>
                    </a:lnTo>
                    <a:lnTo>
                      <a:pt x="1212" y="2307"/>
                    </a:lnTo>
                    <a:lnTo>
                      <a:pt x="1234" y="2330"/>
                    </a:lnTo>
                    <a:lnTo>
                      <a:pt x="1243" y="2342"/>
                    </a:lnTo>
                    <a:lnTo>
                      <a:pt x="1249" y="2351"/>
                    </a:lnTo>
                    <a:lnTo>
                      <a:pt x="1255" y="2361"/>
                    </a:lnTo>
                    <a:lnTo>
                      <a:pt x="1259" y="2371"/>
                    </a:lnTo>
                    <a:lnTo>
                      <a:pt x="1259" y="2371"/>
                    </a:lnTo>
                    <a:lnTo>
                      <a:pt x="1260" y="2371"/>
                    </a:lnTo>
                    <a:lnTo>
                      <a:pt x="1260" y="2371"/>
                    </a:lnTo>
                    <a:lnTo>
                      <a:pt x="1262" y="2371"/>
                    </a:lnTo>
                    <a:lnTo>
                      <a:pt x="1262" y="2371"/>
                    </a:lnTo>
                    <a:lnTo>
                      <a:pt x="1264" y="2371"/>
                    </a:lnTo>
                    <a:lnTo>
                      <a:pt x="1264" y="2371"/>
                    </a:lnTo>
                    <a:lnTo>
                      <a:pt x="1266" y="2371"/>
                    </a:lnTo>
                    <a:lnTo>
                      <a:pt x="1270" y="2384"/>
                    </a:lnTo>
                    <a:lnTo>
                      <a:pt x="1274" y="2396"/>
                    </a:lnTo>
                    <a:lnTo>
                      <a:pt x="1278" y="2407"/>
                    </a:lnTo>
                    <a:lnTo>
                      <a:pt x="1280" y="2417"/>
                    </a:lnTo>
                    <a:lnTo>
                      <a:pt x="1282" y="2428"/>
                    </a:lnTo>
                    <a:lnTo>
                      <a:pt x="1280" y="2442"/>
                    </a:lnTo>
                    <a:lnTo>
                      <a:pt x="1276" y="2455"/>
                    </a:lnTo>
                    <a:lnTo>
                      <a:pt x="1268" y="2471"/>
                    </a:lnTo>
                    <a:lnTo>
                      <a:pt x="1255" y="2476"/>
                    </a:lnTo>
                    <a:lnTo>
                      <a:pt x="1241" y="2482"/>
                    </a:lnTo>
                    <a:lnTo>
                      <a:pt x="1228" y="2486"/>
                    </a:lnTo>
                    <a:lnTo>
                      <a:pt x="1212" y="2490"/>
                    </a:lnTo>
                    <a:lnTo>
                      <a:pt x="1184" y="2495"/>
                    </a:lnTo>
                    <a:lnTo>
                      <a:pt x="1155" y="2497"/>
                    </a:lnTo>
                    <a:lnTo>
                      <a:pt x="1124" y="2499"/>
                    </a:lnTo>
                    <a:lnTo>
                      <a:pt x="1095" y="2499"/>
                    </a:lnTo>
                    <a:lnTo>
                      <a:pt x="1067" y="2499"/>
                    </a:lnTo>
                    <a:lnTo>
                      <a:pt x="1040" y="2499"/>
                    </a:lnTo>
                    <a:close/>
                  </a:path>
                </a:pathLst>
              </a:custGeom>
              <a:solidFill>
                <a:srgbClr val="000000"/>
              </a:solidFill>
              <a:ln w="9525">
                <a:noFill/>
                <a:round/>
                <a:headEnd/>
                <a:tailEnd/>
              </a:ln>
              <a:effectLst/>
            </p:spPr>
            <p:txBody>
              <a:bodyPr/>
              <a:lstStyle/>
              <a:p>
                <a:endParaRPr lang="ru-RU"/>
              </a:p>
            </p:txBody>
          </p:sp>
          <p:sp>
            <p:nvSpPr>
              <p:cNvPr id="131079" name="Freeform 7"/>
              <p:cNvSpPr>
                <a:spLocks/>
              </p:cNvSpPr>
              <p:nvPr/>
            </p:nvSpPr>
            <p:spPr bwMode="auto">
              <a:xfrm>
                <a:off x="2425" y="3183"/>
                <a:ext cx="255" cy="227"/>
              </a:xfrm>
              <a:custGeom>
                <a:avLst/>
                <a:gdLst/>
                <a:ahLst/>
                <a:cxnLst>
                  <a:cxn ang="0">
                    <a:pos x="65" y="227"/>
                  </a:cxn>
                  <a:cxn ang="0">
                    <a:pos x="55" y="227"/>
                  </a:cxn>
                  <a:cxn ang="0">
                    <a:pos x="48" y="227"/>
                  </a:cxn>
                  <a:cxn ang="0">
                    <a:pos x="40" y="225"/>
                  </a:cxn>
                  <a:cxn ang="0">
                    <a:pos x="32" y="225"/>
                  </a:cxn>
                  <a:cxn ang="0">
                    <a:pos x="23" y="225"/>
                  </a:cxn>
                  <a:cxn ang="0">
                    <a:pos x="15" y="225"/>
                  </a:cxn>
                  <a:cxn ang="0">
                    <a:pos x="7" y="225"/>
                  </a:cxn>
                  <a:cxn ang="0">
                    <a:pos x="0" y="225"/>
                  </a:cxn>
                  <a:cxn ang="0">
                    <a:pos x="0" y="192"/>
                  </a:cxn>
                  <a:cxn ang="0">
                    <a:pos x="6" y="156"/>
                  </a:cxn>
                  <a:cxn ang="0">
                    <a:pos x="9" y="138"/>
                  </a:cxn>
                  <a:cxn ang="0">
                    <a:pos x="13" y="119"/>
                  </a:cxn>
                  <a:cxn ang="0">
                    <a:pos x="19" y="100"/>
                  </a:cxn>
                  <a:cxn ang="0">
                    <a:pos x="27" y="83"/>
                  </a:cxn>
                  <a:cxn ang="0">
                    <a:pos x="34" y="66"/>
                  </a:cxn>
                  <a:cxn ang="0">
                    <a:pos x="44" y="50"/>
                  </a:cxn>
                  <a:cxn ang="0">
                    <a:pos x="55" y="37"/>
                  </a:cxn>
                  <a:cxn ang="0">
                    <a:pos x="67" y="23"/>
                  </a:cxn>
                  <a:cxn ang="0">
                    <a:pos x="78" y="14"/>
                  </a:cxn>
                  <a:cxn ang="0">
                    <a:pos x="94" y="6"/>
                  </a:cxn>
                  <a:cxn ang="0">
                    <a:pos x="109" y="2"/>
                  </a:cxn>
                  <a:cxn ang="0">
                    <a:pos x="126" y="0"/>
                  </a:cxn>
                  <a:cxn ang="0">
                    <a:pos x="136" y="8"/>
                  </a:cxn>
                  <a:cxn ang="0">
                    <a:pos x="144" y="14"/>
                  </a:cxn>
                  <a:cxn ang="0">
                    <a:pos x="149" y="18"/>
                  </a:cxn>
                  <a:cxn ang="0">
                    <a:pos x="153" y="19"/>
                  </a:cxn>
                  <a:cxn ang="0">
                    <a:pos x="157" y="21"/>
                  </a:cxn>
                  <a:cxn ang="0">
                    <a:pos x="159" y="23"/>
                  </a:cxn>
                  <a:cxn ang="0">
                    <a:pos x="163" y="23"/>
                  </a:cxn>
                  <a:cxn ang="0">
                    <a:pos x="165" y="25"/>
                  </a:cxn>
                  <a:cxn ang="0">
                    <a:pos x="165" y="25"/>
                  </a:cxn>
                  <a:cxn ang="0">
                    <a:pos x="165" y="27"/>
                  </a:cxn>
                  <a:cxn ang="0">
                    <a:pos x="165" y="27"/>
                  </a:cxn>
                  <a:cxn ang="0">
                    <a:pos x="165" y="29"/>
                  </a:cxn>
                  <a:cxn ang="0">
                    <a:pos x="165" y="29"/>
                  </a:cxn>
                  <a:cxn ang="0">
                    <a:pos x="165" y="31"/>
                  </a:cxn>
                  <a:cxn ang="0">
                    <a:pos x="165" y="31"/>
                  </a:cxn>
                  <a:cxn ang="0">
                    <a:pos x="165" y="33"/>
                  </a:cxn>
                  <a:cxn ang="0">
                    <a:pos x="176" y="41"/>
                  </a:cxn>
                  <a:cxn ang="0">
                    <a:pos x="190" y="54"/>
                  </a:cxn>
                  <a:cxn ang="0">
                    <a:pos x="203" y="71"/>
                  </a:cxn>
                  <a:cxn ang="0">
                    <a:pos x="217" y="90"/>
                  </a:cxn>
                  <a:cxn ang="0">
                    <a:pos x="228" y="112"/>
                  </a:cxn>
                  <a:cxn ang="0">
                    <a:pos x="240" y="131"/>
                  </a:cxn>
                  <a:cxn ang="0">
                    <a:pos x="249" y="150"/>
                  </a:cxn>
                  <a:cxn ang="0">
                    <a:pos x="255" y="163"/>
                  </a:cxn>
                  <a:cxn ang="0">
                    <a:pos x="253" y="177"/>
                  </a:cxn>
                  <a:cxn ang="0">
                    <a:pos x="249" y="186"/>
                  </a:cxn>
                  <a:cxn ang="0">
                    <a:pos x="242" y="196"/>
                  </a:cxn>
                  <a:cxn ang="0">
                    <a:pos x="232" y="204"/>
                  </a:cxn>
                  <a:cxn ang="0">
                    <a:pos x="220" y="210"/>
                  </a:cxn>
                  <a:cxn ang="0">
                    <a:pos x="207" y="215"/>
                  </a:cxn>
                  <a:cxn ang="0">
                    <a:pos x="194" y="219"/>
                  </a:cxn>
                  <a:cxn ang="0">
                    <a:pos x="178" y="221"/>
                  </a:cxn>
                  <a:cxn ang="0">
                    <a:pos x="146" y="225"/>
                  </a:cxn>
                  <a:cxn ang="0">
                    <a:pos x="115" y="227"/>
                  </a:cxn>
                  <a:cxn ang="0">
                    <a:pos x="86" y="227"/>
                  </a:cxn>
                  <a:cxn ang="0">
                    <a:pos x="65" y="227"/>
                  </a:cxn>
                </a:cxnLst>
                <a:rect l="0" t="0" r="r" b="b"/>
                <a:pathLst>
                  <a:path w="255" h="227">
                    <a:moveTo>
                      <a:pt x="65" y="227"/>
                    </a:moveTo>
                    <a:lnTo>
                      <a:pt x="55" y="227"/>
                    </a:lnTo>
                    <a:lnTo>
                      <a:pt x="48" y="227"/>
                    </a:lnTo>
                    <a:lnTo>
                      <a:pt x="40" y="225"/>
                    </a:lnTo>
                    <a:lnTo>
                      <a:pt x="32" y="225"/>
                    </a:lnTo>
                    <a:lnTo>
                      <a:pt x="23" y="225"/>
                    </a:lnTo>
                    <a:lnTo>
                      <a:pt x="15" y="225"/>
                    </a:lnTo>
                    <a:lnTo>
                      <a:pt x="7" y="225"/>
                    </a:lnTo>
                    <a:lnTo>
                      <a:pt x="0" y="225"/>
                    </a:lnTo>
                    <a:lnTo>
                      <a:pt x="0" y="192"/>
                    </a:lnTo>
                    <a:lnTo>
                      <a:pt x="6" y="156"/>
                    </a:lnTo>
                    <a:lnTo>
                      <a:pt x="9" y="138"/>
                    </a:lnTo>
                    <a:lnTo>
                      <a:pt x="13" y="119"/>
                    </a:lnTo>
                    <a:lnTo>
                      <a:pt x="19" y="100"/>
                    </a:lnTo>
                    <a:lnTo>
                      <a:pt x="27" y="83"/>
                    </a:lnTo>
                    <a:lnTo>
                      <a:pt x="34" y="66"/>
                    </a:lnTo>
                    <a:lnTo>
                      <a:pt x="44" y="50"/>
                    </a:lnTo>
                    <a:lnTo>
                      <a:pt x="55" y="37"/>
                    </a:lnTo>
                    <a:lnTo>
                      <a:pt x="67" y="23"/>
                    </a:lnTo>
                    <a:lnTo>
                      <a:pt x="78" y="14"/>
                    </a:lnTo>
                    <a:lnTo>
                      <a:pt x="94" y="6"/>
                    </a:lnTo>
                    <a:lnTo>
                      <a:pt x="109" y="2"/>
                    </a:lnTo>
                    <a:lnTo>
                      <a:pt x="126" y="0"/>
                    </a:lnTo>
                    <a:lnTo>
                      <a:pt x="136" y="8"/>
                    </a:lnTo>
                    <a:lnTo>
                      <a:pt x="144" y="14"/>
                    </a:lnTo>
                    <a:lnTo>
                      <a:pt x="149" y="18"/>
                    </a:lnTo>
                    <a:lnTo>
                      <a:pt x="153" y="19"/>
                    </a:lnTo>
                    <a:lnTo>
                      <a:pt x="157" y="21"/>
                    </a:lnTo>
                    <a:lnTo>
                      <a:pt x="159" y="23"/>
                    </a:lnTo>
                    <a:lnTo>
                      <a:pt x="163" y="23"/>
                    </a:lnTo>
                    <a:lnTo>
                      <a:pt x="165" y="25"/>
                    </a:lnTo>
                    <a:lnTo>
                      <a:pt x="165" y="25"/>
                    </a:lnTo>
                    <a:lnTo>
                      <a:pt x="165" y="27"/>
                    </a:lnTo>
                    <a:lnTo>
                      <a:pt x="165" y="27"/>
                    </a:lnTo>
                    <a:lnTo>
                      <a:pt x="165" y="29"/>
                    </a:lnTo>
                    <a:lnTo>
                      <a:pt x="165" y="29"/>
                    </a:lnTo>
                    <a:lnTo>
                      <a:pt x="165" y="31"/>
                    </a:lnTo>
                    <a:lnTo>
                      <a:pt x="165" y="31"/>
                    </a:lnTo>
                    <a:lnTo>
                      <a:pt x="165" y="33"/>
                    </a:lnTo>
                    <a:lnTo>
                      <a:pt x="176" y="41"/>
                    </a:lnTo>
                    <a:lnTo>
                      <a:pt x="190" y="54"/>
                    </a:lnTo>
                    <a:lnTo>
                      <a:pt x="203" y="71"/>
                    </a:lnTo>
                    <a:lnTo>
                      <a:pt x="217" y="90"/>
                    </a:lnTo>
                    <a:lnTo>
                      <a:pt x="228" y="112"/>
                    </a:lnTo>
                    <a:lnTo>
                      <a:pt x="240" y="131"/>
                    </a:lnTo>
                    <a:lnTo>
                      <a:pt x="249" y="150"/>
                    </a:lnTo>
                    <a:lnTo>
                      <a:pt x="255" y="163"/>
                    </a:lnTo>
                    <a:lnTo>
                      <a:pt x="253" y="177"/>
                    </a:lnTo>
                    <a:lnTo>
                      <a:pt x="249" y="186"/>
                    </a:lnTo>
                    <a:lnTo>
                      <a:pt x="242" y="196"/>
                    </a:lnTo>
                    <a:lnTo>
                      <a:pt x="232" y="204"/>
                    </a:lnTo>
                    <a:lnTo>
                      <a:pt x="220" y="210"/>
                    </a:lnTo>
                    <a:lnTo>
                      <a:pt x="207" y="215"/>
                    </a:lnTo>
                    <a:lnTo>
                      <a:pt x="194" y="219"/>
                    </a:lnTo>
                    <a:lnTo>
                      <a:pt x="178" y="221"/>
                    </a:lnTo>
                    <a:lnTo>
                      <a:pt x="146" y="225"/>
                    </a:lnTo>
                    <a:lnTo>
                      <a:pt x="115" y="227"/>
                    </a:lnTo>
                    <a:lnTo>
                      <a:pt x="86" y="227"/>
                    </a:lnTo>
                    <a:lnTo>
                      <a:pt x="65" y="227"/>
                    </a:lnTo>
                    <a:close/>
                  </a:path>
                </a:pathLst>
              </a:custGeom>
              <a:solidFill>
                <a:srgbClr val="CC6633"/>
              </a:solidFill>
              <a:ln w="9525">
                <a:noFill/>
                <a:round/>
                <a:headEnd/>
                <a:tailEnd/>
              </a:ln>
              <a:effectLst/>
            </p:spPr>
            <p:txBody>
              <a:bodyPr/>
              <a:lstStyle/>
              <a:p>
                <a:endParaRPr lang="ru-RU"/>
              </a:p>
            </p:txBody>
          </p:sp>
          <p:sp>
            <p:nvSpPr>
              <p:cNvPr id="131080" name="Freeform 8"/>
              <p:cNvSpPr>
                <a:spLocks/>
              </p:cNvSpPr>
              <p:nvPr/>
            </p:nvSpPr>
            <p:spPr bwMode="auto">
              <a:xfrm>
                <a:off x="2133" y="3287"/>
                <a:ext cx="273" cy="115"/>
              </a:xfrm>
              <a:custGeom>
                <a:avLst/>
                <a:gdLst/>
                <a:ahLst/>
                <a:cxnLst>
                  <a:cxn ang="0">
                    <a:pos x="250" y="115"/>
                  </a:cxn>
                  <a:cxn ang="0">
                    <a:pos x="215" y="107"/>
                  </a:cxn>
                  <a:cxn ang="0">
                    <a:pos x="182" y="100"/>
                  </a:cxn>
                  <a:cxn ang="0">
                    <a:pos x="152" y="92"/>
                  </a:cxn>
                  <a:cxn ang="0">
                    <a:pos x="121" y="82"/>
                  </a:cxn>
                  <a:cxn ang="0">
                    <a:pos x="90" y="73"/>
                  </a:cxn>
                  <a:cxn ang="0">
                    <a:pos x="60" y="61"/>
                  </a:cxn>
                  <a:cxn ang="0">
                    <a:pos x="29" y="50"/>
                  </a:cxn>
                  <a:cxn ang="0">
                    <a:pos x="0" y="36"/>
                  </a:cxn>
                  <a:cxn ang="0">
                    <a:pos x="0" y="34"/>
                  </a:cxn>
                  <a:cxn ang="0">
                    <a:pos x="0" y="33"/>
                  </a:cxn>
                  <a:cxn ang="0">
                    <a:pos x="0" y="31"/>
                  </a:cxn>
                  <a:cxn ang="0">
                    <a:pos x="0" y="29"/>
                  </a:cxn>
                  <a:cxn ang="0">
                    <a:pos x="0" y="27"/>
                  </a:cxn>
                  <a:cxn ang="0">
                    <a:pos x="0" y="25"/>
                  </a:cxn>
                  <a:cxn ang="0">
                    <a:pos x="0" y="23"/>
                  </a:cxn>
                  <a:cxn ang="0">
                    <a:pos x="0" y="21"/>
                  </a:cxn>
                  <a:cxn ang="0">
                    <a:pos x="14" y="15"/>
                  </a:cxn>
                  <a:cxn ang="0">
                    <a:pos x="23" y="10"/>
                  </a:cxn>
                  <a:cxn ang="0">
                    <a:pos x="33" y="6"/>
                  </a:cxn>
                  <a:cxn ang="0">
                    <a:pos x="40" y="2"/>
                  </a:cxn>
                  <a:cxn ang="0">
                    <a:pos x="50" y="0"/>
                  </a:cxn>
                  <a:cxn ang="0">
                    <a:pos x="60" y="0"/>
                  </a:cxn>
                  <a:cxn ang="0">
                    <a:pos x="73" y="0"/>
                  </a:cxn>
                  <a:cxn ang="0">
                    <a:pos x="88" y="2"/>
                  </a:cxn>
                  <a:cxn ang="0">
                    <a:pos x="88" y="2"/>
                  </a:cxn>
                  <a:cxn ang="0">
                    <a:pos x="88" y="4"/>
                  </a:cxn>
                  <a:cxn ang="0">
                    <a:pos x="88" y="4"/>
                  </a:cxn>
                  <a:cxn ang="0">
                    <a:pos x="88" y="6"/>
                  </a:cxn>
                  <a:cxn ang="0">
                    <a:pos x="88" y="6"/>
                  </a:cxn>
                  <a:cxn ang="0">
                    <a:pos x="88" y="8"/>
                  </a:cxn>
                  <a:cxn ang="0">
                    <a:pos x="88" y="8"/>
                  </a:cxn>
                  <a:cxn ang="0">
                    <a:pos x="88" y="10"/>
                  </a:cxn>
                  <a:cxn ang="0">
                    <a:pos x="111" y="17"/>
                  </a:cxn>
                  <a:cxn ang="0">
                    <a:pos x="134" y="27"/>
                  </a:cxn>
                  <a:cxn ang="0">
                    <a:pos x="156" y="34"/>
                  </a:cxn>
                  <a:cxn ang="0">
                    <a:pos x="177" y="40"/>
                  </a:cxn>
                  <a:cxn ang="0">
                    <a:pos x="200" y="46"/>
                  </a:cxn>
                  <a:cxn ang="0">
                    <a:pos x="223" y="52"/>
                  </a:cxn>
                  <a:cxn ang="0">
                    <a:pos x="246" y="56"/>
                  </a:cxn>
                  <a:cxn ang="0">
                    <a:pos x="273" y="59"/>
                  </a:cxn>
                  <a:cxn ang="0">
                    <a:pos x="273" y="65"/>
                  </a:cxn>
                  <a:cxn ang="0">
                    <a:pos x="271" y="73"/>
                  </a:cxn>
                  <a:cxn ang="0">
                    <a:pos x="271" y="81"/>
                  </a:cxn>
                  <a:cxn ang="0">
                    <a:pos x="271" y="86"/>
                  </a:cxn>
                  <a:cxn ang="0">
                    <a:pos x="271" y="94"/>
                  </a:cxn>
                  <a:cxn ang="0">
                    <a:pos x="269" y="102"/>
                  </a:cxn>
                  <a:cxn ang="0">
                    <a:pos x="269" y="107"/>
                  </a:cxn>
                  <a:cxn ang="0">
                    <a:pos x="269" y="115"/>
                  </a:cxn>
                  <a:cxn ang="0">
                    <a:pos x="267" y="115"/>
                  </a:cxn>
                  <a:cxn ang="0">
                    <a:pos x="263" y="115"/>
                  </a:cxn>
                  <a:cxn ang="0">
                    <a:pos x="261" y="115"/>
                  </a:cxn>
                  <a:cxn ang="0">
                    <a:pos x="259" y="115"/>
                  </a:cxn>
                  <a:cxn ang="0">
                    <a:pos x="257" y="115"/>
                  </a:cxn>
                  <a:cxn ang="0">
                    <a:pos x="253" y="115"/>
                  </a:cxn>
                  <a:cxn ang="0">
                    <a:pos x="252" y="115"/>
                  </a:cxn>
                  <a:cxn ang="0">
                    <a:pos x="250" y="115"/>
                  </a:cxn>
                </a:cxnLst>
                <a:rect l="0" t="0" r="r" b="b"/>
                <a:pathLst>
                  <a:path w="273" h="115">
                    <a:moveTo>
                      <a:pt x="250" y="115"/>
                    </a:moveTo>
                    <a:lnTo>
                      <a:pt x="215" y="107"/>
                    </a:lnTo>
                    <a:lnTo>
                      <a:pt x="182" y="100"/>
                    </a:lnTo>
                    <a:lnTo>
                      <a:pt x="152" y="92"/>
                    </a:lnTo>
                    <a:lnTo>
                      <a:pt x="121" y="82"/>
                    </a:lnTo>
                    <a:lnTo>
                      <a:pt x="90" y="73"/>
                    </a:lnTo>
                    <a:lnTo>
                      <a:pt x="60" y="61"/>
                    </a:lnTo>
                    <a:lnTo>
                      <a:pt x="29" y="50"/>
                    </a:lnTo>
                    <a:lnTo>
                      <a:pt x="0" y="36"/>
                    </a:lnTo>
                    <a:lnTo>
                      <a:pt x="0" y="34"/>
                    </a:lnTo>
                    <a:lnTo>
                      <a:pt x="0" y="33"/>
                    </a:lnTo>
                    <a:lnTo>
                      <a:pt x="0" y="31"/>
                    </a:lnTo>
                    <a:lnTo>
                      <a:pt x="0" y="29"/>
                    </a:lnTo>
                    <a:lnTo>
                      <a:pt x="0" y="27"/>
                    </a:lnTo>
                    <a:lnTo>
                      <a:pt x="0" y="25"/>
                    </a:lnTo>
                    <a:lnTo>
                      <a:pt x="0" y="23"/>
                    </a:lnTo>
                    <a:lnTo>
                      <a:pt x="0" y="21"/>
                    </a:lnTo>
                    <a:lnTo>
                      <a:pt x="14" y="15"/>
                    </a:lnTo>
                    <a:lnTo>
                      <a:pt x="23" y="10"/>
                    </a:lnTo>
                    <a:lnTo>
                      <a:pt x="33" y="6"/>
                    </a:lnTo>
                    <a:lnTo>
                      <a:pt x="40" y="2"/>
                    </a:lnTo>
                    <a:lnTo>
                      <a:pt x="50" y="0"/>
                    </a:lnTo>
                    <a:lnTo>
                      <a:pt x="60" y="0"/>
                    </a:lnTo>
                    <a:lnTo>
                      <a:pt x="73" y="0"/>
                    </a:lnTo>
                    <a:lnTo>
                      <a:pt x="88" y="2"/>
                    </a:lnTo>
                    <a:lnTo>
                      <a:pt x="88" y="2"/>
                    </a:lnTo>
                    <a:lnTo>
                      <a:pt x="88" y="4"/>
                    </a:lnTo>
                    <a:lnTo>
                      <a:pt x="88" y="4"/>
                    </a:lnTo>
                    <a:lnTo>
                      <a:pt x="88" y="6"/>
                    </a:lnTo>
                    <a:lnTo>
                      <a:pt x="88" y="6"/>
                    </a:lnTo>
                    <a:lnTo>
                      <a:pt x="88" y="8"/>
                    </a:lnTo>
                    <a:lnTo>
                      <a:pt x="88" y="8"/>
                    </a:lnTo>
                    <a:lnTo>
                      <a:pt x="88" y="10"/>
                    </a:lnTo>
                    <a:lnTo>
                      <a:pt x="111" y="17"/>
                    </a:lnTo>
                    <a:lnTo>
                      <a:pt x="134" y="27"/>
                    </a:lnTo>
                    <a:lnTo>
                      <a:pt x="156" y="34"/>
                    </a:lnTo>
                    <a:lnTo>
                      <a:pt x="177" y="40"/>
                    </a:lnTo>
                    <a:lnTo>
                      <a:pt x="200" y="46"/>
                    </a:lnTo>
                    <a:lnTo>
                      <a:pt x="223" y="52"/>
                    </a:lnTo>
                    <a:lnTo>
                      <a:pt x="246" y="56"/>
                    </a:lnTo>
                    <a:lnTo>
                      <a:pt x="273" y="59"/>
                    </a:lnTo>
                    <a:lnTo>
                      <a:pt x="273" y="65"/>
                    </a:lnTo>
                    <a:lnTo>
                      <a:pt x="271" y="73"/>
                    </a:lnTo>
                    <a:lnTo>
                      <a:pt x="271" y="81"/>
                    </a:lnTo>
                    <a:lnTo>
                      <a:pt x="271" y="86"/>
                    </a:lnTo>
                    <a:lnTo>
                      <a:pt x="271" y="94"/>
                    </a:lnTo>
                    <a:lnTo>
                      <a:pt x="269" y="102"/>
                    </a:lnTo>
                    <a:lnTo>
                      <a:pt x="269" y="107"/>
                    </a:lnTo>
                    <a:lnTo>
                      <a:pt x="269" y="115"/>
                    </a:lnTo>
                    <a:lnTo>
                      <a:pt x="267" y="115"/>
                    </a:lnTo>
                    <a:lnTo>
                      <a:pt x="263" y="115"/>
                    </a:lnTo>
                    <a:lnTo>
                      <a:pt x="261" y="115"/>
                    </a:lnTo>
                    <a:lnTo>
                      <a:pt x="259" y="115"/>
                    </a:lnTo>
                    <a:lnTo>
                      <a:pt x="257" y="115"/>
                    </a:lnTo>
                    <a:lnTo>
                      <a:pt x="253" y="115"/>
                    </a:lnTo>
                    <a:lnTo>
                      <a:pt x="252" y="115"/>
                    </a:lnTo>
                    <a:lnTo>
                      <a:pt x="250" y="115"/>
                    </a:lnTo>
                    <a:close/>
                  </a:path>
                </a:pathLst>
              </a:custGeom>
              <a:solidFill>
                <a:srgbClr val="CC6633"/>
              </a:solidFill>
              <a:ln w="9525">
                <a:noFill/>
                <a:round/>
                <a:headEnd/>
                <a:tailEnd/>
              </a:ln>
              <a:effectLst/>
            </p:spPr>
            <p:txBody>
              <a:bodyPr/>
              <a:lstStyle/>
              <a:p>
                <a:endParaRPr lang="ru-RU"/>
              </a:p>
            </p:txBody>
          </p:sp>
          <p:sp>
            <p:nvSpPr>
              <p:cNvPr id="131081" name="Freeform 9"/>
              <p:cNvSpPr>
                <a:spLocks/>
              </p:cNvSpPr>
              <p:nvPr/>
            </p:nvSpPr>
            <p:spPr bwMode="auto">
              <a:xfrm>
                <a:off x="1421" y="3154"/>
                <a:ext cx="244" cy="210"/>
              </a:xfrm>
              <a:custGeom>
                <a:avLst/>
                <a:gdLst/>
                <a:ahLst/>
                <a:cxnLst>
                  <a:cxn ang="0">
                    <a:pos x="165" y="206"/>
                  </a:cxn>
                  <a:cxn ang="0">
                    <a:pos x="121" y="204"/>
                  </a:cxn>
                  <a:cxn ang="0">
                    <a:pos x="93" y="200"/>
                  </a:cxn>
                  <a:cxn ang="0">
                    <a:pos x="66" y="194"/>
                  </a:cxn>
                  <a:cxn ang="0">
                    <a:pos x="46" y="191"/>
                  </a:cxn>
                  <a:cxn ang="0">
                    <a:pos x="46" y="189"/>
                  </a:cxn>
                  <a:cxn ang="0">
                    <a:pos x="46" y="187"/>
                  </a:cxn>
                  <a:cxn ang="0">
                    <a:pos x="46" y="185"/>
                  </a:cxn>
                  <a:cxn ang="0">
                    <a:pos x="37" y="181"/>
                  </a:cxn>
                  <a:cxn ang="0">
                    <a:pos x="18" y="173"/>
                  </a:cxn>
                  <a:cxn ang="0">
                    <a:pos x="6" y="160"/>
                  </a:cxn>
                  <a:cxn ang="0">
                    <a:pos x="2" y="146"/>
                  </a:cxn>
                  <a:cxn ang="0">
                    <a:pos x="0" y="131"/>
                  </a:cxn>
                  <a:cxn ang="0">
                    <a:pos x="4" y="114"/>
                  </a:cxn>
                  <a:cxn ang="0">
                    <a:pos x="18" y="87"/>
                  </a:cxn>
                  <a:cxn ang="0">
                    <a:pos x="46" y="52"/>
                  </a:cxn>
                  <a:cxn ang="0">
                    <a:pos x="79" y="24"/>
                  </a:cxn>
                  <a:cxn ang="0">
                    <a:pos x="116" y="4"/>
                  </a:cxn>
                  <a:cxn ang="0">
                    <a:pos x="140" y="0"/>
                  </a:cxn>
                  <a:cxn ang="0">
                    <a:pos x="156" y="2"/>
                  </a:cxn>
                  <a:cxn ang="0">
                    <a:pos x="163" y="10"/>
                  </a:cxn>
                  <a:cxn ang="0">
                    <a:pos x="169" y="20"/>
                  </a:cxn>
                  <a:cxn ang="0">
                    <a:pos x="177" y="27"/>
                  </a:cxn>
                  <a:cxn ang="0">
                    <a:pos x="185" y="39"/>
                  </a:cxn>
                  <a:cxn ang="0">
                    <a:pos x="190" y="47"/>
                  </a:cxn>
                  <a:cxn ang="0">
                    <a:pos x="192" y="47"/>
                  </a:cxn>
                  <a:cxn ang="0">
                    <a:pos x="194" y="47"/>
                  </a:cxn>
                  <a:cxn ang="0">
                    <a:pos x="196" y="47"/>
                  </a:cxn>
                  <a:cxn ang="0">
                    <a:pos x="198" y="48"/>
                  </a:cxn>
                  <a:cxn ang="0">
                    <a:pos x="198" y="52"/>
                  </a:cxn>
                  <a:cxn ang="0">
                    <a:pos x="200" y="56"/>
                  </a:cxn>
                  <a:cxn ang="0">
                    <a:pos x="200" y="60"/>
                  </a:cxn>
                  <a:cxn ang="0">
                    <a:pos x="202" y="62"/>
                  </a:cxn>
                  <a:cxn ang="0">
                    <a:pos x="204" y="62"/>
                  </a:cxn>
                  <a:cxn ang="0">
                    <a:pos x="206" y="62"/>
                  </a:cxn>
                  <a:cxn ang="0">
                    <a:pos x="208" y="62"/>
                  </a:cxn>
                  <a:cxn ang="0">
                    <a:pos x="219" y="83"/>
                  </a:cxn>
                  <a:cxn ang="0">
                    <a:pos x="233" y="116"/>
                  </a:cxn>
                  <a:cxn ang="0">
                    <a:pos x="240" y="146"/>
                  </a:cxn>
                  <a:cxn ang="0">
                    <a:pos x="244" y="185"/>
                  </a:cxn>
                  <a:cxn ang="0">
                    <a:pos x="236" y="210"/>
                  </a:cxn>
                  <a:cxn ang="0">
                    <a:pos x="225" y="210"/>
                  </a:cxn>
                  <a:cxn ang="0">
                    <a:pos x="213" y="210"/>
                  </a:cxn>
                  <a:cxn ang="0">
                    <a:pos x="202" y="210"/>
                  </a:cxn>
                </a:cxnLst>
                <a:rect l="0" t="0" r="r" b="b"/>
                <a:pathLst>
                  <a:path w="244" h="210">
                    <a:moveTo>
                      <a:pt x="198" y="210"/>
                    </a:moveTo>
                    <a:lnTo>
                      <a:pt x="165" y="206"/>
                    </a:lnTo>
                    <a:lnTo>
                      <a:pt x="140" y="204"/>
                    </a:lnTo>
                    <a:lnTo>
                      <a:pt x="121" y="204"/>
                    </a:lnTo>
                    <a:lnTo>
                      <a:pt x="106" y="202"/>
                    </a:lnTo>
                    <a:lnTo>
                      <a:pt x="93" y="200"/>
                    </a:lnTo>
                    <a:lnTo>
                      <a:pt x="79" y="198"/>
                    </a:lnTo>
                    <a:lnTo>
                      <a:pt x="66" y="194"/>
                    </a:lnTo>
                    <a:lnTo>
                      <a:pt x="46" y="192"/>
                    </a:lnTo>
                    <a:lnTo>
                      <a:pt x="46" y="191"/>
                    </a:lnTo>
                    <a:lnTo>
                      <a:pt x="46" y="191"/>
                    </a:lnTo>
                    <a:lnTo>
                      <a:pt x="46" y="189"/>
                    </a:lnTo>
                    <a:lnTo>
                      <a:pt x="46" y="189"/>
                    </a:lnTo>
                    <a:lnTo>
                      <a:pt x="46" y="187"/>
                    </a:lnTo>
                    <a:lnTo>
                      <a:pt x="46" y="187"/>
                    </a:lnTo>
                    <a:lnTo>
                      <a:pt x="46" y="185"/>
                    </a:lnTo>
                    <a:lnTo>
                      <a:pt x="46" y="185"/>
                    </a:lnTo>
                    <a:lnTo>
                      <a:pt x="37" y="181"/>
                    </a:lnTo>
                    <a:lnTo>
                      <a:pt x="25" y="177"/>
                    </a:lnTo>
                    <a:lnTo>
                      <a:pt x="18" y="173"/>
                    </a:lnTo>
                    <a:lnTo>
                      <a:pt x="12" y="167"/>
                    </a:lnTo>
                    <a:lnTo>
                      <a:pt x="6" y="160"/>
                    </a:lnTo>
                    <a:lnTo>
                      <a:pt x="4" y="154"/>
                    </a:lnTo>
                    <a:lnTo>
                      <a:pt x="2" y="146"/>
                    </a:lnTo>
                    <a:lnTo>
                      <a:pt x="0" y="139"/>
                    </a:lnTo>
                    <a:lnTo>
                      <a:pt x="0" y="131"/>
                    </a:lnTo>
                    <a:lnTo>
                      <a:pt x="2" y="121"/>
                    </a:lnTo>
                    <a:lnTo>
                      <a:pt x="4" y="114"/>
                    </a:lnTo>
                    <a:lnTo>
                      <a:pt x="8" y="104"/>
                    </a:lnTo>
                    <a:lnTo>
                      <a:pt x="18" y="87"/>
                    </a:lnTo>
                    <a:lnTo>
                      <a:pt x="31" y="70"/>
                    </a:lnTo>
                    <a:lnTo>
                      <a:pt x="46" y="52"/>
                    </a:lnTo>
                    <a:lnTo>
                      <a:pt x="62" y="37"/>
                    </a:lnTo>
                    <a:lnTo>
                      <a:pt x="79" y="24"/>
                    </a:lnTo>
                    <a:lnTo>
                      <a:pt x="98" y="12"/>
                    </a:lnTo>
                    <a:lnTo>
                      <a:pt x="116" y="4"/>
                    </a:lnTo>
                    <a:lnTo>
                      <a:pt x="133" y="0"/>
                    </a:lnTo>
                    <a:lnTo>
                      <a:pt x="140" y="0"/>
                    </a:lnTo>
                    <a:lnTo>
                      <a:pt x="148" y="0"/>
                    </a:lnTo>
                    <a:lnTo>
                      <a:pt x="156" y="2"/>
                    </a:lnTo>
                    <a:lnTo>
                      <a:pt x="162" y="4"/>
                    </a:lnTo>
                    <a:lnTo>
                      <a:pt x="163" y="10"/>
                    </a:lnTo>
                    <a:lnTo>
                      <a:pt x="167" y="14"/>
                    </a:lnTo>
                    <a:lnTo>
                      <a:pt x="169" y="20"/>
                    </a:lnTo>
                    <a:lnTo>
                      <a:pt x="173" y="24"/>
                    </a:lnTo>
                    <a:lnTo>
                      <a:pt x="177" y="27"/>
                    </a:lnTo>
                    <a:lnTo>
                      <a:pt x="181" y="33"/>
                    </a:lnTo>
                    <a:lnTo>
                      <a:pt x="185" y="39"/>
                    </a:lnTo>
                    <a:lnTo>
                      <a:pt x="190" y="47"/>
                    </a:lnTo>
                    <a:lnTo>
                      <a:pt x="190" y="47"/>
                    </a:lnTo>
                    <a:lnTo>
                      <a:pt x="192" y="47"/>
                    </a:lnTo>
                    <a:lnTo>
                      <a:pt x="192" y="47"/>
                    </a:lnTo>
                    <a:lnTo>
                      <a:pt x="192" y="47"/>
                    </a:lnTo>
                    <a:lnTo>
                      <a:pt x="194" y="47"/>
                    </a:lnTo>
                    <a:lnTo>
                      <a:pt x="194" y="47"/>
                    </a:lnTo>
                    <a:lnTo>
                      <a:pt x="196" y="47"/>
                    </a:lnTo>
                    <a:lnTo>
                      <a:pt x="198" y="47"/>
                    </a:lnTo>
                    <a:lnTo>
                      <a:pt x="198" y="48"/>
                    </a:lnTo>
                    <a:lnTo>
                      <a:pt x="198" y="50"/>
                    </a:lnTo>
                    <a:lnTo>
                      <a:pt x="198" y="52"/>
                    </a:lnTo>
                    <a:lnTo>
                      <a:pt x="198" y="54"/>
                    </a:lnTo>
                    <a:lnTo>
                      <a:pt x="200" y="56"/>
                    </a:lnTo>
                    <a:lnTo>
                      <a:pt x="200" y="58"/>
                    </a:lnTo>
                    <a:lnTo>
                      <a:pt x="200" y="60"/>
                    </a:lnTo>
                    <a:lnTo>
                      <a:pt x="202" y="62"/>
                    </a:lnTo>
                    <a:lnTo>
                      <a:pt x="202" y="62"/>
                    </a:lnTo>
                    <a:lnTo>
                      <a:pt x="204" y="62"/>
                    </a:lnTo>
                    <a:lnTo>
                      <a:pt x="204" y="62"/>
                    </a:lnTo>
                    <a:lnTo>
                      <a:pt x="204" y="62"/>
                    </a:lnTo>
                    <a:lnTo>
                      <a:pt x="206" y="62"/>
                    </a:lnTo>
                    <a:lnTo>
                      <a:pt x="206" y="62"/>
                    </a:lnTo>
                    <a:lnTo>
                      <a:pt x="208" y="62"/>
                    </a:lnTo>
                    <a:lnTo>
                      <a:pt x="210" y="62"/>
                    </a:lnTo>
                    <a:lnTo>
                      <a:pt x="219" y="83"/>
                    </a:lnTo>
                    <a:lnTo>
                      <a:pt x="227" y="100"/>
                    </a:lnTo>
                    <a:lnTo>
                      <a:pt x="233" y="116"/>
                    </a:lnTo>
                    <a:lnTo>
                      <a:pt x="236" y="131"/>
                    </a:lnTo>
                    <a:lnTo>
                      <a:pt x="240" y="146"/>
                    </a:lnTo>
                    <a:lnTo>
                      <a:pt x="242" y="164"/>
                    </a:lnTo>
                    <a:lnTo>
                      <a:pt x="244" y="185"/>
                    </a:lnTo>
                    <a:lnTo>
                      <a:pt x="244" y="210"/>
                    </a:lnTo>
                    <a:lnTo>
                      <a:pt x="236" y="210"/>
                    </a:lnTo>
                    <a:lnTo>
                      <a:pt x="231" y="210"/>
                    </a:lnTo>
                    <a:lnTo>
                      <a:pt x="225" y="210"/>
                    </a:lnTo>
                    <a:lnTo>
                      <a:pt x="219" y="210"/>
                    </a:lnTo>
                    <a:lnTo>
                      <a:pt x="213" y="210"/>
                    </a:lnTo>
                    <a:lnTo>
                      <a:pt x="208" y="210"/>
                    </a:lnTo>
                    <a:lnTo>
                      <a:pt x="202" y="210"/>
                    </a:lnTo>
                    <a:lnTo>
                      <a:pt x="198" y="210"/>
                    </a:lnTo>
                    <a:close/>
                  </a:path>
                </a:pathLst>
              </a:custGeom>
              <a:solidFill>
                <a:srgbClr val="CC6633"/>
              </a:solidFill>
              <a:ln w="9525">
                <a:noFill/>
                <a:round/>
                <a:headEnd/>
                <a:tailEnd/>
              </a:ln>
              <a:effectLst/>
            </p:spPr>
            <p:txBody>
              <a:bodyPr/>
              <a:lstStyle/>
              <a:p>
                <a:endParaRPr lang="ru-RU"/>
              </a:p>
            </p:txBody>
          </p:sp>
          <p:sp>
            <p:nvSpPr>
              <p:cNvPr id="131082" name="Freeform 10"/>
              <p:cNvSpPr>
                <a:spLocks/>
              </p:cNvSpPr>
              <p:nvPr/>
            </p:nvSpPr>
            <p:spPr bwMode="auto">
              <a:xfrm>
                <a:off x="1682" y="3277"/>
                <a:ext cx="259" cy="89"/>
              </a:xfrm>
              <a:custGeom>
                <a:avLst/>
                <a:gdLst/>
                <a:ahLst/>
                <a:cxnLst>
                  <a:cxn ang="0">
                    <a:pos x="0" y="89"/>
                  </a:cxn>
                  <a:cxn ang="0">
                    <a:pos x="0" y="81"/>
                  </a:cxn>
                  <a:cxn ang="0">
                    <a:pos x="0" y="73"/>
                  </a:cxn>
                  <a:cxn ang="0">
                    <a:pos x="0" y="66"/>
                  </a:cxn>
                  <a:cxn ang="0">
                    <a:pos x="0" y="58"/>
                  </a:cxn>
                  <a:cxn ang="0">
                    <a:pos x="0" y="50"/>
                  </a:cxn>
                  <a:cxn ang="0">
                    <a:pos x="0" y="43"/>
                  </a:cxn>
                  <a:cxn ang="0">
                    <a:pos x="0" y="35"/>
                  </a:cxn>
                  <a:cxn ang="0">
                    <a:pos x="0" y="27"/>
                  </a:cxn>
                  <a:cxn ang="0">
                    <a:pos x="20" y="25"/>
                  </a:cxn>
                  <a:cxn ang="0">
                    <a:pos x="43" y="20"/>
                  </a:cxn>
                  <a:cxn ang="0">
                    <a:pos x="71" y="14"/>
                  </a:cxn>
                  <a:cxn ang="0">
                    <a:pos x="100" y="8"/>
                  </a:cxn>
                  <a:cxn ang="0">
                    <a:pos x="131" y="4"/>
                  </a:cxn>
                  <a:cxn ang="0">
                    <a:pos x="156" y="0"/>
                  </a:cxn>
                  <a:cxn ang="0">
                    <a:pos x="167" y="0"/>
                  </a:cxn>
                  <a:cxn ang="0">
                    <a:pos x="179" y="0"/>
                  </a:cxn>
                  <a:cxn ang="0">
                    <a:pos x="186" y="2"/>
                  </a:cxn>
                  <a:cxn ang="0">
                    <a:pos x="194" y="4"/>
                  </a:cxn>
                  <a:cxn ang="0">
                    <a:pos x="194" y="4"/>
                  </a:cxn>
                  <a:cxn ang="0">
                    <a:pos x="194" y="6"/>
                  </a:cxn>
                  <a:cxn ang="0">
                    <a:pos x="194" y="6"/>
                  </a:cxn>
                  <a:cxn ang="0">
                    <a:pos x="194" y="8"/>
                  </a:cxn>
                  <a:cxn ang="0">
                    <a:pos x="194" y="8"/>
                  </a:cxn>
                  <a:cxn ang="0">
                    <a:pos x="194" y="10"/>
                  </a:cxn>
                  <a:cxn ang="0">
                    <a:pos x="194" y="10"/>
                  </a:cxn>
                  <a:cxn ang="0">
                    <a:pos x="194" y="12"/>
                  </a:cxn>
                  <a:cxn ang="0">
                    <a:pos x="202" y="16"/>
                  </a:cxn>
                  <a:cxn ang="0">
                    <a:pos x="209" y="21"/>
                  </a:cxn>
                  <a:cxn ang="0">
                    <a:pos x="217" y="25"/>
                  </a:cxn>
                  <a:cxn ang="0">
                    <a:pos x="227" y="29"/>
                  </a:cxn>
                  <a:cxn ang="0">
                    <a:pos x="234" y="35"/>
                  </a:cxn>
                  <a:cxn ang="0">
                    <a:pos x="242" y="39"/>
                  </a:cxn>
                  <a:cxn ang="0">
                    <a:pos x="250" y="43"/>
                  </a:cxn>
                  <a:cxn ang="0">
                    <a:pos x="259" y="48"/>
                  </a:cxn>
                  <a:cxn ang="0">
                    <a:pos x="250" y="54"/>
                  </a:cxn>
                  <a:cxn ang="0">
                    <a:pos x="240" y="60"/>
                  </a:cxn>
                  <a:cxn ang="0">
                    <a:pos x="227" y="66"/>
                  </a:cxn>
                  <a:cxn ang="0">
                    <a:pos x="211" y="69"/>
                  </a:cxn>
                  <a:cxn ang="0">
                    <a:pos x="175" y="75"/>
                  </a:cxn>
                  <a:cxn ang="0">
                    <a:pos x="137" y="81"/>
                  </a:cxn>
                  <a:cxn ang="0">
                    <a:pos x="96" y="85"/>
                  </a:cxn>
                  <a:cxn ang="0">
                    <a:pos x="60" y="87"/>
                  </a:cxn>
                  <a:cxn ang="0">
                    <a:pos x="27" y="89"/>
                  </a:cxn>
                  <a:cxn ang="0">
                    <a:pos x="0" y="89"/>
                  </a:cxn>
                </a:cxnLst>
                <a:rect l="0" t="0" r="r" b="b"/>
                <a:pathLst>
                  <a:path w="259" h="89">
                    <a:moveTo>
                      <a:pt x="0" y="89"/>
                    </a:moveTo>
                    <a:lnTo>
                      <a:pt x="0" y="81"/>
                    </a:lnTo>
                    <a:lnTo>
                      <a:pt x="0" y="73"/>
                    </a:lnTo>
                    <a:lnTo>
                      <a:pt x="0" y="66"/>
                    </a:lnTo>
                    <a:lnTo>
                      <a:pt x="0" y="58"/>
                    </a:lnTo>
                    <a:lnTo>
                      <a:pt x="0" y="50"/>
                    </a:lnTo>
                    <a:lnTo>
                      <a:pt x="0" y="43"/>
                    </a:lnTo>
                    <a:lnTo>
                      <a:pt x="0" y="35"/>
                    </a:lnTo>
                    <a:lnTo>
                      <a:pt x="0" y="27"/>
                    </a:lnTo>
                    <a:lnTo>
                      <a:pt x="20" y="25"/>
                    </a:lnTo>
                    <a:lnTo>
                      <a:pt x="43" y="20"/>
                    </a:lnTo>
                    <a:lnTo>
                      <a:pt x="71" y="14"/>
                    </a:lnTo>
                    <a:lnTo>
                      <a:pt x="100" y="8"/>
                    </a:lnTo>
                    <a:lnTo>
                      <a:pt x="131" y="4"/>
                    </a:lnTo>
                    <a:lnTo>
                      <a:pt x="156" y="0"/>
                    </a:lnTo>
                    <a:lnTo>
                      <a:pt x="167" y="0"/>
                    </a:lnTo>
                    <a:lnTo>
                      <a:pt x="179" y="0"/>
                    </a:lnTo>
                    <a:lnTo>
                      <a:pt x="186" y="2"/>
                    </a:lnTo>
                    <a:lnTo>
                      <a:pt x="194" y="4"/>
                    </a:lnTo>
                    <a:lnTo>
                      <a:pt x="194" y="4"/>
                    </a:lnTo>
                    <a:lnTo>
                      <a:pt x="194" y="6"/>
                    </a:lnTo>
                    <a:lnTo>
                      <a:pt x="194" y="6"/>
                    </a:lnTo>
                    <a:lnTo>
                      <a:pt x="194" y="8"/>
                    </a:lnTo>
                    <a:lnTo>
                      <a:pt x="194" y="8"/>
                    </a:lnTo>
                    <a:lnTo>
                      <a:pt x="194" y="10"/>
                    </a:lnTo>
                    <a:lnTo>
                      <a:pt x="194" y="10"/>
                    </a:lnTo>
                    <a:lnTo>
                      <a:pt x="194" y="12"/>
                    </a:lnTo>
                    <a:lnTo>
                      <a:pt x="202" y="16"/>
                    </a:lnTo>
                    <a:lnTo>
                      <a:pt x="209" y="21"/>
                    </a:lnTo>
                    <a:lnTo>
                      <a:pt x="217" y="25"/>
                    </a:lnTo>
                    <a:lnTo>
                      <a:pt x="227" y="29"/>
                    </a:lnTo>
                    <a:lnTo>
                      <a:pt x="234" y="35"/>
                    </a:lnTo>
                    <a:lnTo>
                      <a:pt x="242" y="39"/>
                    </a:lnTo>
                    <a:lnTo>
                      <a:pt x="250" y="43"/>
                    </a:lnTo>
                    <a:lnTo>
                      <a:pt x="259" y="48"/>
                    </a:lnTo>
                    <a:lnTo>
                      <a:pt x="250" y="54"/>
                    </a:lnTo>
                    <a:lnTo>
                      <a:pt x="240" y="60"/>
                    </a:lnTo>
                    <a:lnTo>
                      <a:pt x="227" y="66"/>
                    </a:lnTo>
                    <a:lnTo>
                      <a:pt x="211" y="69"/>
                    </a:lnTo>
                    <a:lnTo>
                      <a:pt x="175" y="75"/>
                    </a:lnTo>
                    <a:lnTo>
                      <a:pt x="137" y="81"/>
                    </a:lnTo>
                    <a:lnTo>
                      <a:pt x="96" y="85"/>
                    </a:lnTo>
                    <a:lnTo>
                      <a:pt x="60" y="87"/>
                    </a:lnTo>
                    <a:lnTo>
                      <a:pt x="27" y="89"/>
                    </a:lnTo>
                    <a:lnTo>
                      <a:pt x="0" y="89"/>
                    </a:lnTo>
                    <a:close/>
                  </a:path>
                </a:pathLst>
              </a:custGeom>
              <a:solidFill>
                <a:srgbClr val="CC6633"/>
              </a:solidFill>
              <a:ln w="9525">
                <a:noFill/>
                <a:round/>
                <a:headEnd/>
                <a:tailEnd/>
              </a:ln>
              <a:effectLst/>
            </p:spPr>
            <p:txBody>
              <a:bodyPr/>
              <a:lstStyle/>
              <a:p>
                <a:endParaRPr lang="ru-RU"/>
              </a:p>
            </p:txBody>
          </p:sp>
          <p:sp>
            <p:nvSpPr>
              <p:cNvPr id="131083" name="Freeform 11"/>
              <p:cNvSpPr>
                <a:spLocks/>
              </p:cNvSpPr>
              <p:nvPr/>
            </p:nvSpPr>
            <p:spPr bwMode="auto">
              <a:xfrm>
                <a:off x="2218" y="3154"/>
                <a:ext cx="310" cy="175"/>
              </a:xfrm>
              <a:custGeom>
                <a:avLst/>
                <a:gdLst/>
                <a:ahLst/>
                <a:cxnLst>
                  <a:cxn ang="0">
                    <a:pos x="149" y="175"/>
                  </a:cxn>
                  <a:cxn ang="0">
                    <a:pos x="128" y="169"/>
                  </a:cxn>
                  <a:cxn ang="0">
                    <a:pos x="109" y="164"/>
                  </a:cxn>
                  <a:cxn ang="0">
                    <a:pos x="90" y="158"/>
                  </a:cxn>
                  <a:cxn ang="0">
                    <a:pos x="71" y="152"/>
                  </a:cxn>
                  <a:cxn ang="0">
                    <a:pos x="51" y="146"/>
                  </a:cxn>
                  <a:cxn ang="0">
                    <a:pos x="34" y="139"/>
                  </a:cxn>
                  <a:cxn ang="0">
                    <a:pos x="17" y="131"/>
                  </a:cxn>
                  <a:cxn ang="0">
                    <a:pos x="0" y="123"/>
                  </a:cxn>
                  <a:cxn ang="0">
                    <a:pos x="0" y="121"/>
                  </a:cxn>
                  <a:cxn ang="0">
                    <a:pos x="0" y="118"/>
                  </a:cxn>
                  <a:cxn ang="0">
                    <a:pos x="0" y="116"/>
                  </a:cxn>
                  <a:cxn ang="0">
                    <a:pos x="0" y="114"/>
                  </a:cxn>
                  <a:cxn ang="0">
                    <a:pos x="0" y="112"/>
                  </a:cxn>
                  <a:cxn ang="0">
                    <a:pos x="0" y="108"/>
                  </a:cxn>
                  <a:cxn ang="0">
                    <a:pos x="0" y="106"/>
                  </a:cxn>
                  <a:cxn ang="0">
                    <a:pos x="0" y="104"/>
                  </a:cxn>
                  <a:cxn ang="0">
                    <a:pos x="30" y="87"/>
                  </a:cxn>
                  <a:cxn ang="0">
                    <a:pos x="67" y="68"/>
                  </a:cxn>
                  <a:cxn ang="0">
                    <a:pos x="107" y="47"/>
                  </a:cxn>
                  <a:cxn ang="0">
                    <a:pos x="151" y="27"/>
                  </a:cxn>
                  <a:cxn ang="0">
                    <a:pos x="172" y="20"/>
                  </a:cxn>
                  <a:cxn ang="0">
                    <a:pos x="193" y="12"/>
                  </a:cxn>
                  <a:cxn ang="0">
                    <a:pos x="214" y="6"/>
                  </a:cxn>
                  <a:cxn ang="0">
                    <a:pos x="236" y="2"/>
                  </a:cxn>
                  <a:cxn ang="0">
                    <a:pos x="257" y="0"/>
                  </a:cxn>
                  <a:cxn ang="0">
                    <a:pos x="276" y="0"/>
                  </a:cxn>
                  <a:cxn ang="0">
                    <a:pos x="293" y="2"/>
                  </a:cxn>
                  <a:cxn ang="0">
                    <a:pos x="310" y="8"/>
                  </a:cxn>
                  <a:cxn ang="0">
                    <a:pos x="299" y="24"/>
                  </a:cxn>
                  <a:cxn ang="0">
                    <a:pos x="287" y="37"/>
                  </a:cxn>
                  <a:cxn ang="0">
                    <a:pos x="274" y="52"/>
                  </a:cxn>
                  <a:cxn ang="0">
                    <a:pos x="261" y="66"/>
                  </a:cxn>
                  <a:cxn ang="0">
                    <a:pos x="249" y="79"/>
                  </a:cxn>
                  <a:cxn ang="0">
                    <a:pos x="236" y="95"/>
                  </a:cxn>
                  <a:cxn ang="0">
                    <a:pos x="224" y="110"/>
                  </a:cxn>
                  <a:cxn ang="0">
                    <a:pos x="213" y="127"/>
                  </a:cxn>
                  <a:cxn ang="0">
                    <a:pos x="207" y="144"/>
                  </a:cxn>
                  <a:cxn ang="0">
                    <a:pos x="201" y="156"/>
                  </a:cxn>
                  <a:cxn ang="0">
                    <a:pos x="197" y="166"/>
                  </a:cxn>
                  <a:cxn ang="0">
                    <a:pos x="193" y="171"/>
                  </a:cxn>
                  <a:cxn ang="0">
                    <a:pos x="186" y="173"/>
                  </a:cxn>
                  <a:cxn ang="0">
                    <a:pos x="178" y="175"/>
                  </a:cxn>
                  <a:cxn ang="0">
                    <a:pos x="165" y="175"/>
                  </a:cxn>
                  <a:cxn ang="0">
                    <a:pos x="149" y="175"/>
                  </a:cxn>
                </a:cxnLst>
                <a:rect l="0" t="0" r="r" b="b"/>
                <a:pathLst>
                  <a:path w="310" h="175">
                    <a:moveTo>
                      <a:pt x="149" y="175"/>
                    </a:moveTo>
                    <a:lnTo>
                      <a:pt x="128" y="169"/>
                    </a:lnTo>
                    <a:lnTo>
                      <a:pt x="109" y="164"/>
                    </a:lnTo>
                    <a:lnTo>
                      <a:pt x="90" y="158"/>
                    </a:lnTo>
                    <a:lnTo>
                      <a:pt x="71" y="152"/>
                    </a:lnTo>
                    <a:lnTo>
                      <a:pt x="51" y="146"/>
                    </a:lnTo>
                    <a:lnTo>
                      <a:pt x="34" y="139"/>
                    </a:lnTo>
                    <a:lnTo>
                      <a:pt x="17" y="131"/>
                    </a:lnTo>
                    <a:lnTo>
                      <a:pt x="0" y="123"/>
                    </a:lnTo>
                    <a:lnTo>
                      <a:pt x="0" y="121"/>
                    </a:lnTo>
                    <a:lnTo>
                      <a:pt x="0" y="118"/>
                    </a:lnTo>
                    <a:lnTo>
                      <a:pt x="0" y="116"/>
                    </a:lnTo>
                    <a:lnTo>
                      <a:pt x="0" y="114"/>
                    </a:lnTo>
                    <a:lnTo>
                      <a:pt x="0" y="112"/>
                    </a:lnTo>
                    <a:lnTo>
                      <a:pt x="0" y="108"/>
                    </a:lnTo>
                    <a:lnTo>
                      <a:pt x="0" y="106"/>
                    </a:lnTo>
                    <a:lnTo>
                      <a:pt x="0" y="104"/>
                    </a:lnTo>
                    <a:lnTo>
                      <a:pt x="30" y="87"/>
                    </a:lnTo>
                    <a:lnTo>
                      <a:pt x="67" y="68"/>
                    </a:lnTo>
                    <a:lnTo>
                      <a:pt x="107" y="47"/>
                    </a:lnTo>
                    <a:lnTo>
                      <a:pt x="151" y="27"/>
                    </a:lnTo>
                    <a:lnTo>
                      <a:pt x="172" y="20"/>
                    </a:lnTo>
                    <a:lnTo>
                      <a:pt x="193" y="12"/>
                    </a:lnTo>
                    <a:lnTo>
                      <a:pt x="214" y="6"/>
                    </a:lnTo>
                    <a:lnTo>
                      <a:pt x="236" y="2"/>
                    </a:lnTo>
                    <a:lnTo>
                      <a:pt x="257" y="0"/>
                    </a:lnTo>
                    <a:lnTo>
                      <a:pt x="276" y="0"/>
                    </a:lnTo>
                    <a:lnTo>
                      <a:pt x="293" y="2"/>
                    </a:lnTo>
                    <a:lnTo>
                      <a:pt x="310" y="8"/>
                    </a:lnTo>
                    <a:lnTo>
                      <a:pt x="299" y="24"/>
                    </a:lnTo>
                    <a:lnTo>
                      <a:pt x="287" y="37"/>
                    </a:lnTo>
                    <a:lnTo>
                      <a:pt x="274" y="52"/>
                    </a:lnTo>
                    <a:lnTo>
                      <a:pt x="261" y="66"/>
                    </a:lnTo>
                    <a:lnTo>
                      <a:pt x="249" y="79"/>
                    </a:lnTo>
                    <a:lnTo>
                      <a:pt x="236" y="95"/>
                    </a:lnTo>
                    <a:lnTo>
                      <a:pt x="224" y="110"/>
                    </a:lnTo>
                    <a:lnTo>
                      <a:pt x="213" y="127"/>
                    </a:lnTo>
                    <a:lnTo>
                      <a:pt x="207" y="144"/>
                    </a:lnTo>
                    <a:lnTo>
                      <a:pt x="201" y="156"/>
                    </a:lnTo>
                    <a:lnTo>
                      <a:pt x="197" y="166"/>
                    </a:lnTo>
                    <a:lnTo>
                      <a:pt x="193" y="171"/>
                    </a:lnTo>
                    <a:lnTo>
                      <a:pt x="186" y="173"/>
                    </a:lnTo>
                    <a:lnTo>
                      <a:pt x="178" y="175"/>
                    </a:lnTo>
                    <a:lnTo>
                      <a:pt x="165" y="175"/>
                    </a:lnTo>
                    <a:lnTo>
                      <a:pt x="149" y="175"/>
                    </a:lnTo>
                    <a:close/>
                  </a:path>
                </a:pathLst>
              </a:custGeom>
              <a:solidFill>
                <a:srgbClr val="FF6600"/>
              </a:solidFill>
              <a:ln w="9525">
                <a:noFill/>
                <a:round/>
                <a:headEnd/>
                <a:tailEnd/>
              </a:ln>
              <a:effectLst/>
            </p:spPr>
            <p:txBody>
              <a:bodyPr/>
              <a:lstStyle/>
              <a:p>
                <a:endParaRPr lang="ru-RU"/>
              </a:p>
            </p:txBody>
          </p:sp>
          <p:sp>
            <p:nvSpPr>
              <p:cNvPr id="131084" name="Freeform 12"/>
              <p:cNvSpPr>
                <a:spLocks/>
              </p:cNvSpPr>
              <p:nvPr/>
            </p:nvSpPr>
            <p:spPr bwMode="auto">
              <a:xfrm>
                <a:off x="1619" y="2713"/>
                <a:ext cx="871" cy="612"/>
              </a:xfrm>
              <a:custGeom>
                <a:avLst/>
                <a:gdLst/>
                <a:ahLst/>
                <a:cxnLst>
                  <a:cxn ang="0">
                    <a:pos x="253" y="557"/>
                  </a:cxn>
                  <a:cxn ang="0">
                    <a:pos x="251" y="549"/>
                  </a:cxn>
                  <a:cxn ang="0">
                    <a:pos x="242" y="547"/>
                  </a:cxn>
                  <a:cxn ang="0">
                    <a:pos x="154" y="493"/>
                  </a:cxn>
                  <a:cxn ang="0">
                    <a:pos x="25" y="374"/>
                  </a:cxn>
                  <a:cxn ang="0">
                    <a:pos x="52" y="342"/>
                  </a:cxn>
                  <a:cxn ang="0">
                    <a:pos x="67" y="367"/>
                  </a:cxn>
                  <a:cxn ang="0">
                    <a:pos x="88" y="380"/>
                  </a:cxn>
                  <a:cxn ang="0">
                    <a:pos x="92" y="372"/>
                  </a:cxn>
                  <a:cxn ang="0">
                    <a:pos x="67" y="330"/>
                  </a:cxn>
                  <a:cxn ang="0">
                    <a:pos x="84" y="332"/>
                  </a:cxn>
                  <a:cxn ang="0">
                    <a:pos x="106" y="347"/>
                  </a:cxn>
                  <a:cxn ang="0">
                    <a:pos x="113" y="340"/>
                  </a:cxn>
                  <a:cxn ang="0">
                    <a:pos x="59" y="234"/>
                  </a:cxn>
                  <a:cxn ang="0">
                    <a:pos x="46" y="215"/>
                  </a:cxn>
                  <a:cxn ang="0">
                    <a:pos x="6" y="0"/>
                  </a:cxn>
                  <a:cxn ang="0">
                    <a:pos x="27" y="104"/>
                  </a:cxn>
                  <a:cxn ang="0">
                    <a:pos x="127" y="177"/>
                  </a:cxn>
                  <a:cxn ang="0">
                    <a:pos x="142" y="104"/>
                  </a:cxn>
                  <a:cxn ang="0">
                    <a:pos x="157" y="127"/>
                  </a:cxn>
                  <a:cxn ang="0">
                    <a:pos x="213" y="223"/>
                  </a:cxn>
                  <a:cxn ang="0">
                    <a:pos x="378" y="301"/>
                  </a:cxn>
                  <a:cxn ang="0">
                    <a:pos x="380" y="334"/>
                  </a:cxn>
                  <a:cxn ang="0">
                    <a:pos x="386" y="301"/>
                  </a:cxn>
                  <a:cxn ang="0">
                    <a:pos x="399" y="284"/>
                  </a:cxn>
                  <a:cxn ang="0">
                    <a:pos x="395" y="324"/>
                  </a:cxn>
                  <a:cxn ang="0">
                    <a:pos x="409" y="326"/>
                  </a:cxn>
                  <a:cxn ang="0">
                    <a:pos x="439" y="278"/>
                  </a:cxn>
                  <a:cxn ang="0">
                    <a:pos x="583" y="232"/>
                  </a:cxn>
                  <a:cxn ang="0">
                    <a:pos x="610" y="194"/>
                  </a:cxn>
                  <a:cxn ang="0">
                    <a:pos x="660" y="230"/>
                  </a:cxn>
                  <a:cxn ang="0">
                    <a:pos x="806" y="152"/>
                  </a:cxn>
                  <a:cxn ang="0">
                    <a:pos x="823" y="109"/>
                  </a:cxn>
                  <a:cxn ang="0">
                    <a:pos x="823" y="188"/>
                  </a:cxn>
                  <a:cxn ang="0">
                    <a:pos x="819" y="321"/>
                  </a:cxn>
                  <a:cxn ang="0">
                    <a:pos x="721" y="390"/>
                  </a:cxn>
                  <a:cxn ang="0">
                    <a:pos x="806" y="353"/>
                  </a:cxn>
                  <a:cxn ang="0">
                    <a:pos x="798" y="386"/>
                  </a:cxn>
                  <a:cxn ang="0">
                    <a:pos x="831" y="370"/>
                  </a:cxn>
                  <a:cxn ang="0">
                    <a:pos x="871" y="411"/>
                  </a:cxn>
                  <a:cxn ang="0">
                    <a:pos x="733" y="466"/>
                  </a:cxn>
                  <a:cxn ang="0">
                    <a:pos x="572" y="551"/>
                  </a:cxn>
                  <a:cxn ang="0">
                    <a:pos x="437" y="610"/>
                  </a:cxn>
                  <a:cxn ang="0">
                    <a:pos x="434" y="443"/>
                  </a:cxn>
                  <a:cxn ang="0">
                    <a:pos x="514" y="436"/>
                  </a:cxn>
                  <a:cxn ang="0">
                    <a:pos x="499" y="432"/>
                  </a:cxn>
                  <a:cxn ang="0">
                    <a:pos x="478" y="426"/>
                  </a:cxn>
                  <a:cxn ang="0">
                    <a:pos x="430" y="418"/>
                  </a:cxn>
                  <a:cxn ang="0">
                    <a:pos x="403" y="409"/>
                  </a:cxn>
                  <a:cxn ang="0">
                    <a:pos x="305" y="363"/>
                  </a:cxn>
                  <a:cxn ang="0">
                    <a:pos x="315" y="380"/>
                  </a:cxn>
                  <a:cxn ang="0">
                    <a:pos x="320" y="390"/>
                  </a:cxn>
                  <a:cxn ang="0">
                    <a:pos x="355" y="405"/>
                  </a:cxn>
                  <a:cxn ang="0">
                    <a:pos x="347" y="413"/>
                  </a:cxn>
                  <a:cxn ang="0">
                    <a:pos x="338" y="420"/>
                  </a:cxn>
                  <a:cxn ang="0">
                    <a:pos x="357" y="426"/>
                  </a:cxn>
                  <a:cxn ang="0">
                    <a:pos x="338" y="445"/>
                  </a:cxn>
                  <a:cxn ang="0">
                    <a:pos x="326" y="459"/>
                  </a:cxn>
                  <a:cxn ang="0">
                    <a:pos x="407" y="434"/>
                  </a:cxn>
                  <a:cxn ang="0">
                    <a:pos x="420" y="607"/>
                  </a:cxn>
                  <a:cxn ang="0">
                    <a:pos x="376" y="612"/>
                  </a:cxn>
                </a:cxnLst>
                <a:rect l="0" t="0" r="r" b="b"/>
                <a:pathLst>
                  <a:path w="871" h="612">
                    <a:moveTo>
                      <a:pt x="376" y="612"/>
                    </a:moveTo>
                    <a:lnTo>
                      <a:pt x="357" y="607"/>
                    </a:lnTo>
                    <a:lnTo>
                      <a:pt x="340" y="601"/>
                    </a:lnTo>
                    <a:lnTo>
                      <a:pt x="324" y="595"/>
                    </a:lnTo>
                    <a:lnTo>
                      <a:pt x="309" y="587"/>
                    </a:lnTo>
                    <a:lnTo>
                      <a:pt x="295" y="582"/>
                    </a:lnTo>
                    <a:lnTo>
                      <a:pt x="280" y="574"/>
                    </a:lnTo>
                    <a:lnTo>
                      <a:pt x="267" y="564"/>
                    </a:lnTo>
                    <a:lnTo>
                      <a:pt x="253" y="557"/>
                    </a:lnTo>
                    <a:lnTo>
                      <a:pt x="253" y="555"/>
                    </a:lnTo>
                    <a:lnTo>
                      <a:pt x="253" y="555"/>
                    </a:lnTo>
                    <a:lnTo>
                      <a:pt x="253" y="553"/>
                    </a:lnTo>
                    <a:lnTo>
                      <a:pt x="253" y="553"/>
                    </a:lnTo>
                    <a:lnTo>
                      <a:pt x="253" y="551"/>
                    </a:lnTo>
                    <a:lnTo>
                      <a:pt x="253" y="551"/>
                    </a:lnTo>
                    <a:lnTo>
                      <a:pt x="253" y="549"/>
                    </a:lnTo>
                    <a:lnTo>
                      <a:pt x="253" y="549"/>
                    </a:lnTo>
                    <a:lnTo>
                      <a:pt x="251" y="549"/>
                    </a:lnTo>
                    <a:lnTo>
                      <a:pt x="249" y="549"/>
                    </a:lnTo>
                    <a:lnTo>
                      <a:pt x="248" y="549"/>
                    </a:lnTo>
                    <a:lnTo>
                      <a:pt x="246" y="549"/>
                    </a:lnTo>
                    <a:lnTo>
                      <a:pt x="246" y="549"/>
                    </a:lnTo>
                    <a:lnTo>
                      <a:pt x="244" y="549"/>
                    </a:lnTo>
                    <a:lnTo>
                      <a:pt x="242" y="549"/>
                    </a:lnTo>
                    <a:lnTo>
                      <a:pt x="242" y="549"/>
                    </a:lnTo>
                    <a:lnTo>
                      <a:pt x="242" y="547"/>
                    </a:lnTo>
                    <a:lnTo>
                      <a:pt x="242" y="547"/>
                    </a:lnTo>
                    <a:lnTo>
                      <a:pt x="242" y="545"/>
                    </a:lnTo>
                    <a:lnTo>
                      <a:pt x="242" y="545"/>
                    </a:lnTo>
                    <a:lnTo>
                      <a:pt x="242" y="543"/>
                    </a:lnTo>
                    <a:lnTo>
                      <a:pt x="242" y="543"/>
                    </a:lnTo>
                    <a:lnTo>
                      <a:pt x="242" y="541"/>
                    </a:lnTo>
                    <a:lnTo>
                      <a:pt x="242" y="541"/>
                    </a:lnTo>
                    <a:lnTo>
                      <a:pt x="213" y="524"/>
                    </a:lnTo>
                    <a:lnTo>
                      <a:pt x="184" y="509"/>
                    </a:lnTo>
                    <a:lnTo>
                      <a:pt x="154" y="493"/>
                    </a:lnTo>
                    <a:lnTo>
                      <a:pt x="125" y="478"/>
                    </a:lnTo>
                    <a:lnTo>
                      <a:pt x="94" y="463"/>
                    </a:lnTo>
                    <a:lnTo>
                      <a:pt x="67" y="447"/>
                    </a:lnTo>
                    <a:lnTo>
                      <a:pt x="42" y="430"/>
                    </a:lnTo>
                    <a:lnTo>
                      <a:pt x="19" y="415"/>
                    </a:lnTo>
                    <a:lnTo>
                      <a:pt x="21" y="401"/>
                    </a:lnTo>
                    <a:lnTo>
                      <a:pt x="21" y="392"/>
                    </a:lnTo>
                    <a:lnTo>
                      <a:pt x="23" y="382"/>
                    </a:lnTo>
                    <a:lnTo>
                      <a:pt x="25" y="374"/>
                    </a:lnTo>
                    <a:lnTo>
                      <a:pt x="29" y="369"/>
                    </a:lnTo>
                    <a:lnTo>
                      <a:pt x="35" y="361"/>
                    </a:lnTo>
                    <a:lnTo>
                      <a:pt x="38" y="351"/>
                    </a:lnTo>
                    <a:lnTo>
                      <a:pt x="46" y="342"/>
                    </a:lnTo>
                    <a:lnTo>
                      <a:pt x="46" y="342"/>
                    </a:lnTo>
                    <a:lnTo>
                      <a:pt x="48" y="342"/>
                    </a:lnTo>
                    <a:lnTo>
                      <a:pt x="50" y="342"/>
                    </a:lnTo>
                    <a:lnTo>
                      <a:pt x="50" y="342"/>
                    </a:lnTo>
                    <a:lnTo>
                      <a:pt x="52" y="342"/>
                    </a:lnTo>
                    <a:lnTo>
                      <a:pt x="54" y="342"/>
                    </a:lnTo>
                    <a:lnTo>
                      <a:pt x="56" y="342"/>
                    </a:lnTo>
                    <a:lnTo>
                      <a:pt x="58" y="342"/>
                    </a:lnTo>
                    <a:lnTo>
                      <a:pt x="59" y="347"/>
                    </a:lnTo>
                    <a:lnTo>
                      <a:pt x="59" y="353"/>
                    </a:lnTo>
                    <a:lnTo>
                      <a:pt x="61" y="357"/>
                    </a:lnTo>
                    <a:lnTo>
                      <a:pt x="63" y="361"/>
                    </a:lnTo>
                    <a:lnTo>
                      <a:pt x="65" y="363"/>
                    </a:lnTo>
                    <a:lnTo>
                      <a:pt x="67" y="367"/>
                    </a:lnTo>
                    <a:lnTo>
                      <a:pt x="69" y="370"/>
                    </a:lnTo>
                    <a:lnTo>
                      <a:pt x="73" y="376"/>
                    </a:lnTo>
                    <a:lnTo>
                      <a:pt x="75" y="376"/>
                    </a:lnTo>
                    <a:lnTo>
                      <a:pt x="77" y="376"/>
                    </a:lnTo>
                    <a:lnTo>
                      <a:pt x="79" y="378"/>
                    </a:lnTo>
                    <a:lnTo>
                      <a:pt x="83" y="378"/>
                    </a:lnTo>
                    <a:lnTo>
                      <a:pt x="84" y="378"/>
                    </a:lnTo>
                    <a:lnTo>
                      <a:pt x="86" y="378"/>
                    </a:lnTo>
                    <a:lnTo>
                      <a:pt x="88" y="380"/>
                    </a:lnTo>
                    <a:lnTo>
                      <a:pt x="92" y="380"/>
                    </a:lnTo>
                    <a:lnTo>
                      <a:pt x="92" y="378"/>
                    </a:lnTo>
                    <a:lnTo>
                      <a:pt x="92" y="378"/>
                    </a:lnTo>
                    <a:lnTo>
                      <a:pt x="92" y="376"/>
                    </a:lnTo>
                    <a:lnTo>
                      <a:pt x="92" y="376"/>
                    </a:lnTo>
                    <a:lnTo>
                      <a:pt x="92" y="374"/>
                    </a:lnTo>
                    <a:lnTo>
                      <a:pt x="92" y="374"/>
                    </a:lnTo>
                    <a:lnTo>
                      <a:pt x="92" y="372"/>
                    </a:lnTo>
                    <a:lnTo>
                      <a:pt x="92" y="372"/>
                    </a:lnTo>
                    <a:lnTo>
                      <a:pt x="84" y="367"/>
                    </a:lnTo>
                    <a:lnTo>
                      <a:pt x="79" y="361"/>
                    </a:lnTo>
                    <a:lnTo>
                      <a:pt x="75" y="357"/>
                    </a:lnTo>
                    <a:lnTo>
                      <a:pt x="71" y="353"/>
                    </a:lnTo>
                    <a:lnTo>
                      <a:pt x="69" y="347"/>
                    </a:lnTo>
                    <a:lnTo>
                      <a:pt x="67" y="344"/>
                    </a:lnTo>
                    <a:lnTo>
                      <a:pt x="65" y="338"/>
                    </a:lnTo>
                    <a:lnTo>
                      <a:pt x="63" y="330"/>
                    </a:lnTo>
                    <a:lnTo>
                      <a:pt x="67" y="330"/>
                    </a:lnTo>
                    <a:lnTo>
                      <a:pt x="69" y="330"/>
                    </a:lnTo>
                    <a:lnTo>
                      <a:pt x="71" y="330"/>
                    </a:lnTo>
                    <a:lnTo>
                      <a:pt x="73" y="330"/>
                    </a:lnTo>
                    <a:lnTo>
                      <a:pt x="77" y="330"/>
                    </a:lnTo>
                    <a:lnTo>
                      <a:pt x="79" y="330"/>
                    </a:lnTo>
                    <a:lnTo>
                      <a:pt x="81" y="330"/>
                    </a:lnTo>
                    <a:lnTo>
                      <a:pt x="84" y="330"/>
                    </a:lnTo>
                    <a:lnTo>
                      <a:pt x="84" y="330"/>
                    </a:lnTo>
                    <a:lnTo>
                      <a:pt x="84" y="332"/>
                    </a:lnTo>
                    <a:lnTo>
                      <a:pt x="84" y="332"/>
                    </a:lnTo>
                    <a:lnTo>
                      <a:pt x="84" y="334"/>
                    </a:lnTo>
                    <a:lnTo>
                      <a:pt x="84" y="334"/>
                    </a:lnTo>
                    <a:lnTo>
                      <a:pt x="84" y="336"/>
                    </a:lnTo>
                    <a:lnTo>
                      <a:pt x="84" y="336"/>
                    </a:lnTo>
                    <a:lnTo>
                      <a:pt x="84" y="338"/>
                    </a:lnTo>
                    <a:lnTo>
                      <a:pt x="88" y="340"/>
                    </a:lnTo>
                    <a:lnTo>
                      <a:pt x="96" y="344"/>
                    </a:lnTo>
                    <a:lnTo>
                      <a:pt x="106" y="347"/>
                    </a:lnTo>
                    <a:lnTo>
                      <a:pt x="115" y="351"/>
                    </a:lnTo>
                    <a:lnTo>
                      <a:pt x="125" y="353"/>
                    </a:lnTo>
                    <a:lnTo>
                      <a:pt x="134" y="353"/>
                    </a:lnTo>
                    <a:lnTo>
                      <a:pt x="138" y="351"/>
                    </a:lnTo>
                    <a:lnTo>
                      <a:pt x="140" y="349"/>
                    </a:lnTo>
                    <a:lnTo>
                      <a:pt x="144" y="345"/>
                    </a:lnTo>
                    <a:lnTo>
                      <a:pt x="144" y="342"/>
                    </a:lnTo>
                    <a:lnTo>
                      <a:pt x="129" y="342"/>
                    </a:lnTo>
                    <a:lnTo>
                      <a:pt x="113" y="340"/>
                    </a:lnTo>
                    <a:lnTo>
                      <a:pt x="102" y="336"/>
                    </a:lnTo>
                    <a:lnTo>
                      <a:pt x="92" y="332"/>
                    </a:lnTo>
                    <a:lnTo>
                      <a:pt x="84" y="324"/>
                    </a:lnTo>
                    <a:lnTo>
                      <a:pt x="79" y="317"/>
                    </a:lnTo>
                    <a:lnTo>
                      <a:pt x="73" y="309"/>
                    </a:lnTo>
                    <a:lnTo>
                      <a:pt x="71" y="299"/>
                    </a:lnTo>
                    <a:lnTo>
                      <a:pt x="65" y="278"/>
                    </a:lnTo>
                    <a:lnTo>
                      <a:pt x="63" y="255"/>
                    </a:lnTo>
                    <a:lnTo>
                      <a:pt x="59" y="234"/>
                    </a:lnTo>
                    <a:lnTo>
                      <a:pt x="52" y="215"/>
                    </a:lnTo>
                    <a:lnTo>
                      <a:pt x="52" y="215"/>
                    </a:lnTo>
                    <a:lnTo>
                      <a:pt x="50" y="215"/>
                    </a:lnTo>
                    <a:lnTo>
                      <a:pt x="50" y="215"/>
                    </a:lnTo>
                    <a:lnTo>
                      <a:pt x="48" y="215"/>
                    </a:lnTo>
                    <a:lnTo>
                      <a:pt x="48" y="215"/>
                    </a:lnTo>
                    <a:lnTo>
                      <a:pt x="46" y="215"/>
                    </a:lnTo>
                    <a:lnTo>
                      <a:pt x="46" y="215"/>
                    </a:lnTo>
                    <a:lnTo>
                      <a:pt x="46" y="215"/>
                    </a:lnTo>
                    <a:lnTo>
                      <a:pt x="33" y="184"/>
                    </a:lnTo>
                    <a:lnTo>
                      <a:pt x="25" y="157"/>
                    </a:lnTo>
                    <a:lnTo>
                      <a:pt x="17" y="132"/>
                    </a:lnTo>
                    <a:lnTo>
                      <a:pt x="10" y="107"/>
                    </a:lnTo>
                    <a:lnTo>
                      <a:pt x="6" y="82"/>
                    </a:lnTo>
                    <a:lnTo>
                      <a:pt x="2" y="56"/>
                    </a:lnTo>
                    <a:lnTo>
                      <a:pt x="0" y="29"/>
                    </a:lnTo>
                    <a:lnTo>
                      <a:pt x="0" y="0"/>
                    </a:lnTo>
                    <a:lnTo>
                      <a:pt x="6" y="0"/>
                    </a:lnTo>
                    <a:lnTo>
                      <a:pt x="10" y="4"/>
                    </a:lnTo>
                    <a:lnTo>
                      <a:pt x="13" y="8"/>
                    </a:lnTo>
                    <a:lnTo>
                      <a:pt x="15" y="11"/>
                    </a:lnTo>
                    <a:lnTo>
                      <a:pt x="19" y="25"/>
                    </a:lnTo>
                    <a:lnTo>
                      <a:pt x="19" y="38"/>
                    </a:lnTo>
                    <a:lnTo>
                      <a:pt x="19" y="54"/>
                    </a:lnTo>
                    <a:lnTo>
                      <a:pt x="19" y="71"/>
                    </a:lnTo>
                    <a:lnTo>
                      <a:pt x="21" y="88"/>
                    </a:lnTo>
                    <a:lnTo>
                      <a:pt x="27" y="104"/>
                    </a:lnTo>
                    <a:lnTo>
                      <a:pt x="36" y="109"/>
                    </a:lnTo>
                    <a:lnTo>
                      <a:pt x="48" y="121"/>
                    </a:lnTo>
                    <a:lnTo>
                      <a:pt x="61" y="132"/>
                    </a:lnTo>
                    <a:lnTo>
                      <a:pt x="75" y="146"/>
                    </a:lnTo>
                    <a:lnTo>
                      <a:pt x="88" y="159"/>
                    </a:lnTo>
                    <a:lnTo>
                      <a:pt x="104" y="169"/>
                    </a:lnTo>
                    <a:lnTo>
                      <a:pt x="111" y="173"/>
                    </a:lnTo>
                    <a:lnTo>
                      <a:pt x="119" y="175"/>
                    </a:lnTo>
                    <a:lnTo>
                      <a:pt x="127" y="177"/>
                    </a:lnTo>
                    <a:lnTo>
                      <a:pt x="134" y="177"/>
                    </a:lnTo>
                    <a:lnTo>
                      <a:pt x="136" y="167"/>
                    </a:lnTo>
                    <a:lnTo>
                      <a:pt x="136" y="157"/>
                    </a:lnTo>
                    <a:lnTo>
                      <a:pt x="136" y="148"/>
                    </a:lnTo>
                    <a:lnTo>
                      <a:pt x="138" y="140"/>
                    </a:lnTo>
                    <a:lnTo>
                      <a:pt x="138" y="130"/>
                    </a:lnTo>
                    <a:lnTo>
                      <a:pt x="140" y="121"/>
                    </a:lnTo>
                    <a:lnTo>
                      <a:pt x="140" y="111"/>
                    </a:lnTo>
                    <a:lnTo>
                      <a:pt x="142" y="104"/>
                    </a:lnTo>
                    <a:lnTo>
                      <a:pt x="144" y="104"/>
                    </a:lnTo>
                    <a:lnTo>
                      <a:pt x="146" y="104"/>
                    </a:lnTo>
                    <a:lnTo>
                      <a:pt x="148" y="104"/>
                    </a:lnTo>
                    <a:lnTo>
                      <a:pt x="150" y="105"/>
                    </a:lnTo>
                    <a:lnTo>
                      <a:pt x="152" y="105"/>
                    </a:lnTo>
                    <a:lnTo>
                      <a:pt x="154" y="105"/>
                    </a:lnTo>
                    <a:lnTo>
                      <a:pt x="155" y="105"/>
                    </a:lnTo>
                    <a:lnTo>
                      <a:pt x="157" y="107"/>
                    </a:lnTo>
                    <a:lnTo>
                      <a:pt x="157" y="127"/>
                    </a:lnTo>
                    <a:lnTo>
                      <a:pt x="157" y="142"/>
                    </a:lnTo>
                    <a:lnTo>
                      <a:pt x="159" y="155"/>
                    </a:lnTo>
                    <a:lnTo>
                      <a:pt x="159" y="163"/>
                    </a:lnTo>
                    <a:lnTo>
                      <a:pt x="159" y="171"/>
                    </a:lnTo>
                    <a:lnTo>
                      <a:pt x="161" y="178"/>
                    </a:lnTo>
                    <a:lnTo>
                      <a:pt x="163" y="186"/>
                    </a:lnTo>
                    <a:lnTo>
                      <a:pt x="165" y="196"/>
                    </a:lnTo>
                    <a:lnTo>
                      <a:pt x="188" y="209"/>
                    </a:lnTo>
                    <a:lnTo>
                      <a:pt x="213" y="223"/>
                    </a:lnTo>
                    <a:lnTo>
                      <a:pt x="240" y="236"/>
                    </a:lnTo>
                    <a:lnTo>
                      <a:pt x="267" y="248"/>
                    </a:lnTo>
                    <a:lnTo>
                      <a:pt x="294" y="259"/>
                    </a:lnTo>
                    <a:lnTo>
                      <a:pt x="320" y="269"/>
                    </a:lnTo>
                    <a:lnTo>
                      <a:pt x="349" y="276"/>
                    </a:lnTo>
                    <a:lnTo>
                      <a:pt x="380" y="284"/>
                    </a:lnTo>
                    <a:lnTo>
                      <a:pt x="378" y="290"/>
                    </a:lnTo>
                    <a:lnTo>
                      <a:pt x="378" y="296"/>
                    </a:lnTo>
                    <a:lnTo>
                      <a:pt x="378" y="301"/>
                    </a:lnTo>
                    <a:lnTo>
                      <a:pt x="376" y="309"/>
                    </a:lnTo>
                    <a:lnTo>
                      <a:pt x="376" y="315"/>
                    </a:lnTo>
                    <a:lnTo>
                      <a:pt x="376" y="321"/>
                    </a:lnTo>
                    <a:lnTo>
                      <a:pt x="376" y="326"/>
                    </a:lnTo>
                    <a:lnTo>
                      <a:pt x="376" y="334"/>
                    </a:lnTo>
                    <a:lnTo>
                      <a:pt x="376" y="334"/>
                    </a:lnTo>
                    <a:lnTo>
                      <a:pt x="378" y="334"/>
                    </a:lnTo>
                    <a:lnTo>
                      <a:pt x="378" y="334"/>
                    </a:lnTo>
                    <a:lnTo>
                      <a:pt x="380" y="334"/>
                    </a:lnTo>
                    <a:lnTo>
                      <a:pt x="380" y="334"/>
                    </a:lnTo>
                    <a:lnTo>
                      <a:pt x="382" y="334"/>
                    </a:lnTo>
                    <a:lnTo>
                      <a:pt x="382" y="334"/>
                    </a:lnTo>
                    <a:lnTo>
                      <a:pt x="384" y="334"/>
                    </a:lnTo>
                    <a:lnTo>
                      <a:pt x="384" y="326"/>
                    </a:lnTo>
                    <a:lnTo>
                      <a:pt x="384" y="321"/>
                    </a:lnTo>
                    <a:lnTo>
                      <a:pt x="384" y="315"/>
                    </a:lnTo>
                    <a:lnTo>
                      <a:pt x="386" y="309"/>
                    </a:lnTo>
                    <a:lnTo>
                      <a:pt x="386" y="301"/>
                    </a:lnTo>
                    <a:lnTo>
                      <a:pt x="386" y="296"/>
                    </a:lnTo>
                    <a:lnTo>
                      <a:pt x="386" y="290"/>
                    </a:lnTo>
                    <a:lnTo>
                      <a:pt x="388" y="284"/>
                    </a:lnTo>
                    <a:lnTo>
                      <a:pt x="389" y="284"/>
                    </a:lnTo>
                    <a:lnTo>
                      <a:pt x="391" y="284"/>
                    </a:lnTo>
                    <a:lnTo>
                      <a:pt x="393" y="284"/>
                    </a:lnTo>
                    <a:lnTo>
                      <a:pt x="395" y="284"/>
                    </a:lnTo>
                    <a:lnTo>
                      <a:pt x="397" y="284"/>
                    </a:lnTo>
                    <a:lnTo>
                      <a:pt x="399" y="284"/>
                    </a:lnTo>
                    <a:lnTo>
                      <a:pt x="401" y="284"/>
                    </a:lnTo>
                    <a:lnTo>
                      <a:pt x="403" y="284"/>
                    </a:lnTo>
                    <a:lnTo>
                      <a:pt x="401" y="290"/>
                    </a:lnTo>
                    <a:lnTo>
                      <a:pt x="401" y="296"/>
                    </a:lnTo>
                    <a:lnTo>
                      <a:pt x="399" y="301"/>
                    </a:lnTo>
                    <a:lnTo>
                      <a:pt x="399" y="307"/>
                    </a:lnTo>
                    <a:lnTo>
                      <a:pt x="397" y="313"/>
                    </a:lnTo>
                    <a:lnTo>
                      <a:pt x="397" y="319"/>
                    </a:lnTo>
                    <a:lnTo>
                      <a:pt x="395" y="324"/>
                    </a:lnTo>
                    <a:lnTo>
                      <a:pt x="395" y="330"/>
                    </a:lnTo>
                    <a:lnTo>
                      <a:pt x="397" y="330"/>
                    </a:lnTo>
                    <a:lnTo>
                      <a:pt x="397" y="328"/>
                    </a:lnTo>
                    <a:lnTo>
                      <a:pt x="399" y="328"/>
                    </a:lnTo>
                    <a:lnTo>
                      <a:pt x="401" y="328"/>
                    </a:lnTo>
                    <a:lnTo>
                      <a:pt x="403" y="328"/>
                    </a:lnTo>
                    <a:lnTo>
                      <a:pt x="405" y="326"/>
                    </a:lnTo>
                    <a:lnTo>
                      <a:pt x="407" y="326"/>
                    </a:lnTo>
                    <a:lnTo>
                      <a:pt x="409" y="326"/>
                    </a:lnTo>
                    <a:lnTo>
                      <a:pt x="409" y="321"/>
                    </a:lnTo>
                    <a:lnTo>
                      <a:pt x="409" y="315"/>
                    </a:lnTo>
                    <a:lnTo>
                      <a:pt x="411" y="309"/>
                    </a:lnTo>
                    <a:lnTo>
                      <a:pt x="411" y="305"/>
                    </a:lnTo>
                    <a:lnTo>
                      <a:pt x="411" y="299"/>
                    </a:lnTo>
                    <a:lnTo>
                      <a:pt x="413" y="294"/>
                    </a:lnTo>
                    <a:lnTo>
                      <a:pt x="413" y="290"/>
                    </a:lnTo>
                    <a:lnTo>
                      <a:pt x="414" y="284"/>
                    </a:lnTo>
                    <a:lnTo>
                      <a:pt x="439" y="278"/>
                    </a:lnTo>
                    <a:lnTo>
                      <a:pt x="464" y="274"/>
                    </a:lnTo>
                    <a:lnTo>
                      <a:pt x="487" y="271"/>
                    </a:lnTo>
                    <a:lnTo>
                      <a:pt x="508" y="267"/>
                    </a:lnTo>
                    <a:lnTo>
                      <a:pt x="528" y="263"/>
                    </a:lnTo>
                    <a:lnTo>
                      <a:pt x="545" y="261"/>
                    </a:lnTo>
                    <a:lnTo>
                      <a:pt x="560" y="257"/>
                    </a:lnTo>
                    <a:lnTo>
                      <a:pt x="572" y="255"/>
                    </a:lnTo>
                    <a:lnTo>
                      <a:pt x="579" y="244"/>
                    </a:lnTo>
                    <a:lnTo>
                      <a:pt x="583" y="232"/>
                    </a:lnTo>
                    <a:lnTo>
                      <a:pt x="585" y="221"/>
                    </a:lnTo>
                    <a:lnTo>
                      <a:pt x="587" y="211"/>
                    </a:lnTo>
                    <a:lnTo>
                      <a:pt x="587" y="203"/>
                    </a:lnTo>
                    <a:lnTo>
                      <a:pt x="591" y="196"/>
                    </a:lnTo>
                    <a:lnTo>
                      <a:pt x="593" y="192"/>
                    </a:lnTo>
                    <a:lnTo>
                      <a:pt x="597" y="190"/>
                    </a:lnTo>
                    <a:lnTo>
                      <a:pt x="602" y="188"/>
                    </a:lnTo>
                    <a:lnTo>
                      <a:pt x="610" y="188"/>
                    </a:lnTo>
                    <a:lnTo>
                      <a:pt x="610" y="194"/>
                    </a:lnTo>
                    <a:lnTo>
                      <a:pt x="610" y="201"/>
                    </a:lnTo>
                    <a:lnTo>
                      <a:pt x="610" y="207"/>
                    </a:lnTo>
                    <a:lnTo>
                      <a:pt x="612" y="215"/>
                    </a:lnTo>
                    <a:lnTo>
                      <a:pt x="612" y="221"/>
                    </a:lnTo>
                    <a:lnTo>
                      <a:pt x="612" y="228"/>
                    </a:lnTo>
                    <a:lnTo>
                      <a:pt x="614" y="234"/>
                    </a:lnTo>
                    <a:lnTo>
                      <a:pt x="614" y="242"/>
                    </a:lnTo>
                    <a:lnTo>
                      <a:pt x="637" y="236"/>
                    </a:lnTo>
                    <a:lnTo>
                      <a:pt x="660" y="230"/>
                    </a:lnTo>
                    <a:lnTo>
                      <a:pt x="683" y="225"/>
                    </a:lnTo>
                    <a:lnTo>
                      <a:pt x="708" y="215"/>
                    </a:lnTo>
                    <a:lnTo>
                      <a:pt x="731" y="207"/>
                    </a:lnTo>
                    <a:lnTo>
                      <a:pt x="754" y="196"/>
                    </a:lnTo>
                    <a:lnTo>
                      <a:pt x="777" y="186"/>
                    </a:lnTo>
                    <a:lnTo>
                      <a:pt x="800" y="177"/>
                    </a:lnTo>
                    <a:lnTo>
                      <a:pt x="802" y="169"/>
                    </a:lnTo>
                    <a:lnTo>
                      <a:pt x="804" y="159"/>
                    </a:lnTo>
                    <a:lnTo>
                      <a:pt x="806" y="152"/>
                    </a:lnTo>
                    <a:lnTo>
                      <a:pt x="808" y="144"/>
                    </a:lnTo>
                    <a:lnTo>
                      <a:pt x="810" y="134"/>
                    </a:lnTo>
                    <a:lnTo>
                      <a:pt x="812" y="127"/>
                    </a:lnTo>
                    <a:lnTo>
                      <a:pt x="813" y="119"/>
                    </a:lnTo>
                    <a:lnTo>
                      <a:pt x="815" y="111"/>
                    </a:lnTo>
                    <a:lnTo>
                      <a:pt x="817" y="109"/>
                    </a:lnTo>
                    <a:lnTo>
                      <a:pt x="819" y="109"/>
                    </a:lnTo>
                    <a:lnTo>
                      <a:pt x="821" y="109"/>
                    </a:lnTo>
                    <a:lnTo>
                      <a:pt x="823" y="109"/>
                    </a:lnTo>
                    <a:lnTo>
                      <a:pt x="825" y="107"/>
                    </a:lnTo>
                    <a:lnTo>
                      <a:pt x="829" y="107"/>
                    </a:lnTo>
                    <a:lnTo>
                      <a:pt x="831" y="107"/>
                    </a:lnTo>
                    <a:lnTo>
                      <a:pt x="833" y="107"/>
                    </a:lnTo>
                    <a:lnTo>
                      <a:pt x="831" y="123"/>
                    </a:lnTo>
                    <a:lnTo>
                      <a:pt x="829" y="140"/>
                    </a:lnTo>
                    <a:lnTo>
                      <a:pt x="827" y="155"/>
                    </a:lnTo>
                    <a:lnTo>
                      <a:pt x="825" y="171"/>
                    </a:lnTo>
                    <a:lnTo>
                      <a:pt x="823" y="188"/>
                    </a:lnTo>
                    <a:lnTo>
                      <a:pt x="821" y="205"/>
                    </a:lnTo>
                    <a:lnTo>
                      <a:pt x="819" y="223"/>
                    </a:lnTo>
                    <a:lnTo>
                      <a:pt x="819" y="242"/>
                    </a:lnTo>
                    <a:lnTo>
                      <a:pt x="823" y="259"/>
                    </a:lnTo>
                    <a:lnTo>
                      <a:pt x="825" y="274"/>
                    </a:lnTo>
                    <a:lnTo>
                      <a:pt x="827" y="288"/>
                    </a:lnTo>
                    <a:lnTo>
                      <a:pt x="825" y="299"/>
                    </a:lnTo>
                    <a:lnTo>
                      <a:pt x="823" y="311"/>
                    </a:lnTo>
                    <a:lnTo>
                      <a:pt x="819" y="321"/>
                    </a:lnTo>
                    <a:lnTo>
                      <a:pt x="815" y="328"/>
                    </a:lnTo>
                    <a:lnTo>
                      <a:pt x="810" y="336"/>
                    </a:lnTo>
                    <a:lnTo>
                      <a:pt x="792" y="349"/>
                    </a:lnTo>
                    <a:lnTo>
                      <a:pt x="773" y="361"/>
                    </a:lnTo>
                    <a:lnTo>
                      <a:pt x="748" y="374"/>
                    </a:lnTo>
                    <a:lnTo>
                      <a:pt x="721" y="388"/>
                    </a:lnTo>
                    <a:lnTo>
                      <a:pt x="721" y="388"/>
                    </a:lnTo>
                    <a:lnTo>
                      <a:pt x="721" y="390"/>
                    </a:lnTo>
                    <a:lnTo>
                      <a:pt x="721" y="390"/>
                    </a:lnTo>
                    <a:lnTo>
                      <a:pt x="721" y="392"/>
                    </a:lnTo>
                    <a:lnTo>
                      <a:pt x="721" y="392"/>
                    </a:lnTo>
                    <a:lnTo>
                      <a:pt x="721" y="393"/>
                    </a:lnTo>
                    <a:lnTo>
                      <a:pt x="721" y="393"/>
                    </a:lnTo>
                    <a:lnTo>
                      <a:pt x="721" y="395"/>
                    </a:lnTo>
                    <a:lnTo>
                      <a:pt x="752" y="380"/>
                    </a:lnTo>
                    <a:lnTo>
                      <a:pt x="777" y="367"/>
                    </a:lnTo>
                    <a:lnTo>
                      <a:pt x="794" y="359"/>
                    </a:lnTo>
                    <a:lnTo>
                      <a:pt x="806" y="353"/>
                    </a:lnTo>
                    <a:lnTo>
                      <a:pt x="815" y="349"/>
                    </a:lnTo>
                    <a:lnTo>
                      <a:pt x="821" y="347"/>
                    </a:lnTo>
                    <a:lnTo>
                      <a:pt x="825" y="345"/>
                    </a:lnTo>
                    <a:lnTo>
                      <a:pt x="829" y="345"/>
                    </a:lnTo>
                    <a:lnTo>
                      <a:pt x="825" y="357"/>
                    </a:lnTo>
                    <a:lnTo>
                      <a:pt x="819" y="365"/>
                    </a:lnTo>
                    <a:lnTo>
                      <a:pt x="812" y="372"/>
                    </a:lnTo>
                    <a:lnTo>
                      <a:pt x="806" y="380"/>
                    </a:lnTo>
                    <a:lnTo>
                      <a:pt x="798" y="386"/>
                    </a:lnTo>
                    <a:lnTo>
                      <a:pt x="792" y="392"/>
                    </a:lnTo>
                    <a:lnTo>
                      <a:pt x="787" y="399"/>
                    </a:lnTo>
                    <a:lnTo>
                      <a:pt x="783" y="407"/>
                    </a:lnTo>
                    <a:lnTo>
                      <a:pt x="794" y="403"/>
                    </a:lnTo>
                    <a:lnTo>
                      <a:pt x="802" y="397"/>
                    </a:lnTo>
                    <a:lnTo>
                      <a:pt x="810" y="390"/>
                    </a:lnTo>
                    <a:lnTo>
                      <a:pt x="817" y="384"/>
                    </a:lnTo>
                    <a:lnTo>
                      <a:pt x="823" y="376"/>
                    </a:lnTo>
                    <a:lnTo>
                      <a:pt x="831" y="370"/>
                    </a:lnTo>
                    <a:lnTo>
                      <a:pt x="838" y="365"/>
                    </a:lnTo>
                    <a:lnTo>
                      <a:pt x="848" y="361"/>
                    </a:lnTo>
                    <a:lnTo>
                      <a:pt x="852" y="367"/>
                    </a:lnTo>
                    <a:lnTo>
                      <a:pt x="856" y="374"/>
                    </a:lnTo>
                    <a:lnTo>
                      <a:pt x="860" y="380"/>
                    </a:lnTo>
                    <a:lnTo>
                      <a:pt x="863" y="388"/>
                    </a:lnTo>
                    <a:lnTo>
                      <a:pt x="867" y="393"/>
                    </a:lnTo>
                    <a:lnTo>
                      <a:pt x="869" y="401"/>
                    </a:lnTo>
                    <a:lnTo>
                      <a:pt x="871" y="411"/>
                    </a:lnTo>
                    <a:lnTo>
                      <a:pt x="871" y="420"/>
                    </a:lnTo>
                    <a:lnTo>
                      <a:pt x="854" y="428"/>
                    </a:lnTo>
                    <a:lnTo>
                      <a:pt x="838" y="436"/>
                    </a:lnTo>
                    <a:lnTo>
                      <a:pt x="819" y="441"/>
                    </a:lnTo>
                    <a:lnTo>
                      <a:pt x="802" y="447"/>
                    </a:lnTo>
                    <a:lnTo>
                      <a:pt x="785" y="453"/>
                    </a:lnTo>
                    <a:lnTo>
                      <a:pt x="767" y="457"/>
                    </a:lnTo>
                    <a:lnTo>
                      <a:pt x="748" y="461"/>
                    </a:lnTo>
                    <a:lnTo>
                      <a:pt x="733" y="466"/>
                    </a:lnTo>
                    <a:lnTo>
                      <a:pt x="714" y="474"/>
                    </a:lnTo>
                    <a:lnTo>
                      <a:pt x="695" y="486"/>
                    </a:lnTo>
                    <a:lnTo>
                      <a:pt x="673" y="497"/>
                    </a:lnTo>
                    <a:lnTo>
                      <a:pt x="652" y="511"/>
                    </a:lnTo>
                    <a:lnTo>
                      <a:pt x="633" y="522"/>
                    </a:lnTo>
                    <a:lnTo>
                      <a:pt x="612" y="532"/>
                    </a:lnTo>
                    <a:lnTo>
                      <a:pt x="593" y="539"/>
                    </a:lnTo>
                    <a:lnTo>
                      <a:pt x="576" y="545"/>
                    </a:lnTo>
                    <a:lnTo>
                      <a:pt x="572" y="551"/>
                    </a:lnTo>
                    <a:lnTo>
                      <a:pt x="566" y="557"/>
                    </a:lnTo>
                    <a:lnTo>
                      <a:pt x="560" y="562"/>
                    </a:lnTo>
                    <a:lnTo>
                      <a:pt x="553" y="568"/>
                    </a:lnTo>
                    <a:lnTo>
                      <a:pt x="533" y="578"/>
                    </a:lnTo>
                    <a:lnTo>
                      <a:pt x="514" y="587"/>
                    </a:lnTo>
                    <a:lnTo>
                      <a:pt x="493" y="595"/>
                    </a:lnTo>
                    <a:lnTo>
                      <a:pt x="472" y="601"/>
                    </a:lnTo>
                    <a:lnTo>
                      <a:pt x="453" y="607"/>
                    </a:lnTo>
                    <a:lnTo>
                      <a:pt x="437" y="610"/>
                    </a:lnTo>
                    <a:lnTo>
                      <a:pt x="437" y="587"/>
                    </a:lnTo>
                    <a:lnTo>
                      <a:pt x="436" y="566"/>
                    </a:lnTo>
                    <a:lnTo>
                      <a:pt x="436" y="545"/>
                    </a:lnTo>
                    <a:lnTo>
                      <a:pt x="434" y="526"/>
                    </a:lnTo>
                    <a:lnTo>
                      <a:pt x="430" y="505"/>
                    </a:lnTo>
                    <a:lnTo>
                      <a:pt x="428" y="486"/>
                    </a:lnTo>
                    <a:lnTo>
                      <a:pt x="424" y="465"/>
                    </a:lnTo>
                    <a:lnTo>
                      <a:pt x="422" y="445"/>
                    </a:lnTo>
                    <a:lnTo>
                      <a:pt x="434" y="443"/>
                    </a:lnTo>
                    <a:lnTo>
                      <a:pt x="445" y="443"/>
                    </a:lnTo>
                    <a:lnTo>
                      <a:pt x="455" y="441"/>
                    </a:lnTo>
                    <a:lnTo>
                      <a:pt x="466" y="441"/>
                    </a:lnTo>
                    <a:lnTo>
                      <a:pt x="478" y="440"/>
                    </a:lnTo>
                    <a:lnTo>
                      <a:pt x="489" y="440"/>
                    </a:lnTo>
                    <a:lnTo>
                      <a:pt x="503" y="438"/>
                    </a:lnTo>
                    <a:lnTo>
                      <a:pt x="514" y="438"/>
                    </a:lnTo>
                    <a:lnTo>
                      <a:pt x="514" y="436"/>
                    </a:lnTo>
                    <a:lnTo>
                      <a:pt x="514" y="436"/>
                    </a:lnTo>
                    <a:lnTo>
                      <a:pt x="514" y="434"/>
                    </a:lnTo>
                    <a:lnTo>
                      <a:pt x="514" y="434"/>
                    </a:lnTo>
                    <a:lnTo>
                      <a:pt x="514" y="432"/>
                    </a:lnTo>
                    <a:lnTo>
                      <a:pt x="514" y="432"/>
                    </a:lnTo>
                    <a:lnTo>
                      <a:pt x="514" y="430"/>
                    </a:lnTo>
                    <a:lnTo>
                      <a:pt x="514" y="430"/>
                    </a:lnTo>
                    <a:lnTo>
                      <a:pt x="508" y="430"/>
                    </a:lnTo>
                    <a:lnTo>
                      <a:pt x="505" y="430"/>
                    </a:lnTo>
                    <a:lnTo>
                      <a:pt x="499" y="432"/>
                    </a:lnTo>
                    <a:lnTo>
                      <a:pt x="495" y="432"/>
                    </a:lnTo>
                    <a:lnTo>
                      <a:pt x="489" y="432"/>
                    </a:lnTo>
                    <a:lnTo>
                      <a:pt x="485" y="432"/>
                    </a:lnTo>
                    <a:lnTo>
                      <a:pt x="480" y="434"/>
                    </a:lnTo>
                    <a:lnTo>
                      <a:pt x="476" y="434"/>
                    </a:lnTo>
                    <a:lnTo>
                      <a:pt x="476" y="432"/>
                    </a:lnTo>
                    <a:lnTo>
                      <a:pt x="476" y="430"/>
                    </a:lnTo>
                    <a:lnTo>
                      <a:pt x="476" y="428"/>
                    </a:lnTo>
                    <a:lnTo>
                      <a:pt x="478" y="426"/>
                    </a:lnTo>
                    <a:lnTo>
                      <a:pt x="478" y="424"/>
                    </a:lnTo>
                    <a:lnTo>
                      <a:pt x="478" y="422"/>
                    </a:lnTo>
                    <a:lnTo>
                      <a:pt x="478" y="420"/>
                    </a:lnTo>
                    <a:lnTo>
                      <a:pt x="480" y="418"/>
                    </a:lnTo>
                    <a:lnTo>
                      <a:pt x="464" y="418"/>
                    </a:lnTo>
                    <a:lnTo>
                      <a:pt x="455" y="418"/>
                    </a:lnTo>
                    <a:lnTo>
                      <a:pt x="445" y="418"/>
                    </a:lnTo>
                    <a:lnTo>
                      <a:pt x="437" y="418"/>
                    </a:lnTo>
                    <a:lnTo>
                      <a:pt x="430" y="418"/>
                    </a:lnTo>
                    <a:lnTo>
                      <a:pt x="422" y="417"/>
                    </a:lnTo>
                    <a:lnTo>
                      <a:pt x="414" y="417"/>
                    </a:lnTo>
                    <a:lnTo>
                      <a:pt x="403" y="415"/>
                    </a:lnTo>
                    <a:lnTo>
                      <a:pt x="403" y="413"/>
                    </a:lnTo>
                    <a:lnTo>
                      <a:pt x="403" y="413"/>
                    </a:lnTo>
                    <a:lnTo>
                      <a:pt x="403" y="411"/>
                    </a:lnTo>
                    <a:lnTo>
                      <a:pt x="403" y="411"/>
                    </a:lnTo>
                    <a:lnTo>
                      <a:pt x="403" y="409"/>
                    </a:lnTo>
                    <a:lnTo>
                      <a:pt x="403" y="409"/>
                    </a:lnTo>
                    <a:lnTo>
                      <a:pt x="403" y="407"/>
                    </a:lnTo>
                    <a:lnTo>
                      <a:pt x="403" y="407"/>
                    </a:lnTo>
                    <a:lnTo>
                      <a:pt x="388" y="401"/>
                    </a:lnTo>
                    <a:lnTo>
                      <a:pt x="374" y="395"/>
                    </a:lnTo>
                    <a:lnTo>
                      <a:pt x="359" y="390"/>
                    </a:lnTo>
                    <a:lnTo>
                      <a:pt x="343" y="382"/>
                    </a:lnTo>
                    <a:lnTo>
                      <a:pt x="330" y="374"/>
                    </a:lnTo>
                    <a:lnTo>
                      <a:pt x="317" y="369"/>
                    </a:lnTo>
                    <a:lnTo>
                      <a:pt x="305" y="363"/>
                    </a:lnTo>
                    <a:lnTo>
                      <a:pt x="295" y="361"/>
                    </a:lnTo>
                    <a:lnTo>
                      <a:pt x="299" y="367"/>
                    </a:lnTo>
                    <a:lnTo>
                      <a:pt x="301" y="370"/>
                    </a:lnTo>
                    <a:lnTo>
                      <a:pt x="303" y="374"/>
                    </a:lnTo>
                    <a:lnTo>
                      <a:pt x="305" y="376"/>
                    </a:lnTo>
                    <a:lnTo>
                      <a:pt x="307" y="378"/>
                    </a:lnTo>
                    <a:lnTo>
                      <a:pt x="309" y="378"/>
                    </a:lnTo>
                    <a:lnTo>
                      <a:pt x="311" y="378"/>
                    </a:lnTo>
                    <a:lnTo>
                      <a:pt x="315" y="380"/>
                    </a:lnTo>
                    <a:lnTo>
                      <a:pt x="315" y="380"/>
                    </a:lnTo>
                    <a:lnTo>
                      <a:pt x="315" y="382"/>
                    </a:lnTo>
                    <a:lnTo>
                      <a:pt x="315" y="382"/>
                    </a:lnTo>
                    <a:lnTo>
                      <a:pt x="315" y="384"/>
                    </a:lnTo>
                    <a:lnTo>
                      <a:pt x="315" y="384"/>
                    </a:lnTo>
                    <a:lnTo>
                      <a:pt x="315" y="386"/>
                    </a:lnTo>
                    <a:lnTo>
                      <a:pt x="315" y="386"/>
                    </a:lnTo>
                    <a:lnTo>
                      <a:pt x="315" y="388"/>
                    </a:lnTo>
                    <a:lnTo>
                      <a:pt x="320" y="390"/>
                    </a:lnTo>
                    <a:lnTo>
                      <a:pt x="326" y="392"/>
                    </a:lnTo>
                    <a:lnTo>
                      <a:pt x="332" y="393"/>
                    </a:lnTo>
                    <a:lnTo>
                      <a:pt x="338" y="397"/>
                    </a:lnTo>
                    <a:lnTo>
                      <a:pt x="343" y="399"/>
                    </a:lnTo>
                    <a:lnTo>
                      <a:pt x="347" y="401"/>
                    </a:lnTo>
                    <a:lnTo>
                      <a:pt x="351" y="401"/>
                    </a:lnTo>
                    <a:lnTo>
                      <a:pt x="357" y="403"/>
                    </a:lnTo>
                    <a:lnTo>
                      <a:pt x="355" y="403"/>
                    </a:lnTo>
                    <a:lnTo>
                      <a:pt x="355" y="405"/>
                    </a:lnTo>
                    <a:lnTo>
                      <a:pt x="355" y="407"/>
                    </a:lnTo>
                    <a:lnTo>
                      <a:pt x="353" y="407"/>
                    </a:lnTo>
                    <a:lnTo>
                      <a:pt x="353" y="409"/>
                    </a:lnTo>
                    <a:lnTo>
                      <a:pt x="353" y="409"/>
                    </a:lnTo>
                    <a:lnTo>
                      <a:pt x="353" y="411"/>
                    </a:lnTo>
                    <a:lnTo>
                      <a:pt x="353" y="413"/>
                    </a:lnTo>
                    <a:lnTo>
                      <a:pt x="351" y="413"/>
                    </a:lnTo>
                    <a:lnTo>
                      <a:pt x="349" y="413"/>
                    </a:lnTo>
                    <a:lnTo>
                      <a:pt x="347" y="413"/>
                    </a:lnTo>
                    <a:lnTo>
                      <a:pt x="345" y="413"/>
                    </a:lnTo>
                    <a:lnTo>
                      <a:pt x="343" y="413"/>
                    </a:lnTo>
                    <a:lnTo>
                      <a:pt x="342" y="415"/>
                    </a:lnTo>
                    <a:lnTo>
                      <a:pt x="340" y="415"/>
                    </a:lnTo>
                    <a:lnTo>
                      <a:pt x="338" y="415"/>
                    </a:lnTo>
                    <a:lnTo>
                      <a:pt x="338" y="415"/>
                    </a:lnTo>
                    <a:lnTo>
                      <a:pt x="338" y="417"/>
                    </a:lnTo>
                    <a:lnTo>
                      <a:pt x="338" y="418"/>
                    </a:lnTo>
                    <a:lnTo>
                      <a:pt x="338" y="420"/>
                    </a:lnTo>
                    <a:lnTo>
                      <a:pt x="338" y="420"/>
                    </a:lnTo>
                    <a:lnTo>
                      <a:pt x="338" y="422"/>
                    </a:lnTo>
                    <a:lnTo>
                      <a:pt x="338" y="424"/>
                    </a:lnTo>
                    <a:lnTo>
                      <a:pt x="338" y="426"/>
                    </a:lnTo>
                    <a:lnTo>
                      <a:pt x="342" y="426"/>
                    </a:lnTo>
                    <a:lnTo>
                      <a:pt x="345" y="426"/>
                    </a:lnTo>
                    <a:lnTo>
                      <a:pt x="349" y="426"/>
                    </a:lnTo>
                    <a:lnTo>
                      <a:pt x="353" y="426"/>
                    </a:lnTo>
                    <a:lnTo>
                      <a:pt x="357" y="426"/>
                    </a:lnTo>
                    <a:lnTo>
                      <a:pt x="361" y="426"/>
                    </a:lnTo>
                    <a:lnTo>
                      <a:pt x="365" y="428"/>
                    </a:lnTo>
                    <a:lnTo>
                      <a:pt x="368" y="428"/>
                    </a:lnTo>
                    <a:lnTo>
                      <a:pt x="363" y="432"/>
                    </a:lnTo>
                    <a:lnTo>
                      <a:pt x="357" y="436"/>
                    </a:lnTo>
                    <a:lnTo>
                      <a:pt x="351" y="440"/>
                    </a:lnTo>
                    <a:lnTo>
                      <a:pt x="347" y="441"/>
                    </a:lnTo>
                    <a:lnTo>
                      <a:pt x="343" y="443"/>
                    </a:lnTo>
                    <a:lnTo>
                      <a:pt x="338" y="445"/>
                    </a:lnTo>
                    <a:lnTo>
                      <a:pt x="332" y="447"/>
                    </a:lnTo>
                    <a:lnTo>
                      <a:pt x="326" y="449"/>
                    </a:lnTo>
                    <a:lnTo>
                      <a:pt x="326" y="449"/>
                    </a:lnTo>
                    <a:lnTo>
                      <a:pt x="326" y="451"/>
                    </a:lnTo>
                    <a:lnTo>
                      <a:pt x="326" y="453"/>
                    </a:lnTo>
                    <a:lnTo>
                      <a:pt x="326" y="455"/>
                    </a:lnTo>
                    <a:lnTo>
                      <a:pt x="326" y="455"/>
                    </a:lnTo>
                    <a:lnTo>
                      <a:pt x="326" y="457"/>
                    </a:lnTo>
                    <a:lnTo>
                      <a:pt x="326" y="459"/>
                    </a:lnTo>
                    <a:lnTo>
                      <a:pt x="326" y="461"/>
                    </a:lnTo>
                    <a:lnTo>
                      <a:pt x="336" y="457"/>
                    </a:lnTo>
                    <a:lnTo>
                      <a:pt x="345" y="453"/>
                    </a:lnTo>
                    <a:lnTo>
                      <a:pt x="355" y="449"/>
                    </a:lnTo>
                    <a:lnTo>
                      <a:pt x="365" y="445"/>
                    </a:lnTo>
                    <a:lnTo>
                      <a:pt x="374" y="441"/>
                    </a:lnTo>
                    <a:lnTo>
                      <a:pt x="384" y="438"/>
                    </a:lnTo>
                    <a:lnTo>
                      <a:pt x="395" y="436"/>
                    </a:lnTo>
                    <a:lnTo>
                      <a:pt x="407" y="434"/>
                    </a:lnTo>
                    <a:lnTo>
                      <a:pt x="409" y="449"/>
                    </a:lnTo>
                    <a:lnTo>
                      <a:pt x="414" y="470"/>
                    </a:lnTo>
                    <a:lnTo>
                      <a:pt x="420" y="497"/>
                    </a:lnTo>
                    <a:lnTo>
                      <a:pt x="424" y="526"/>
                    </a:lnTo>
                    <a:lnTo>
                      <a:pt x="428" y="555"/>
                    </a:lnTo>
                    <a:lnTo>
                      <a:pt x="430" y="580"/>
                    </a:lnTo>
                    <a:lnTo>
                      <a:pt x="428" y="591"/>
                    </a:lnTo>
                    <a:lnTo>
                      <a:pt x="424" y="601"/>
                    </a:lnTo>
                    <a:lnTo>
                      <a:pt x="420" y="607"/>
                    </a:lnTo>
                    <a:lnTo>
                      <a:pt x="414" y="612"/>
                    </a:lnTo>
                    <a:lnTo>
                      <a:pt x="409" y="612"/>
                    </a:lnTo>
                    <a:lnTo>
                      <a:pt x="405" y="612"/>
                    </a:lnTo>
                    <a:lnTo>
                      <a:pt x="399" y="612"/>
                    </a:lnTo>
                    <a:lnTo>
                      <a:pt x="393" y="612"/>
                    </a:lnTo>
                    <a:lnTo>
                      <a:pt x="389" y="612"/>
                    </a:lnTo>
                    <a:lnTo>
                      <a:pt x="386" y="612"/>
                    </a:lnTo>
                    <a:lnTo>
                      <a:pt x="380" y="612"/>
                    </a:lnTo>
                    <a:lnTo>
                      <a:pt x="376" y="612"/>
                    </a:lnTo>
                    <a:close/>
                  </a:path>
                </a:pathLst>
              </a:custGeom>
              <a:solidFill>
                <a:srgbClr val="669999"/>
              </a:solidFill>
              <a:ln w="9525">
                <a:noFill/>
                <a:round/>
                <a:headEnd/>
                <a:tailEnd/>
              </a:ln>
              <a:effectLst/>
            </p:spPr>
            <p:txBody>
              <a:bodyPr/>
              <a:lstStyle/>
              <a:p>
                <a:endParaRPr lang="ru-RU"/>
              </a:p>
            </p:txBody>
          </p:sp>
          <p:sp>
            <p:nvSpPr>
              <p:cNvPr id="131085" name="Freeform 13"/>
              <p:cNvSpPr>
                <a:spLocks/>
              </p:cNvSpPr>
              <p:nvPr/>
            </p:nvSpPr>
            <p:spPr bwMode="auto">
              <a:xfrm>
                <a:off x="1590" y="3135"/>
                <a:ext cx="252" cy="152"/>
              </a:xfrm>
              <a:custGeom>
                <a:avLst/>
                <a:gdLst/>
                <a:ahLst/>
                <a:cxnLst>
                  <a:cxn ang="0">
                    <a:pos x="115" y="150"/>
                  </a:cxn>
                  <a:cxn ang="0">
                    <a:pos x="108" y="150"/>
                  </a:cxn>
                  <a:cxn ang="0">
                    <a:pos x="98" y="148"/>
                  </a:cxn>
                  <a:cxn ang="0">
                    <a:pos x="90" y="146"/>
                  </a:cxn>
                  <a:cxn ang="0">
                    <a:pos x="83" y="138"/>
                  </a:cxn>
                  <a:cxn ang="0">
                    <a:pos x="75" y="125"/>
                  </a:cxn>
                  <a:cxn ang="0">
                    <a:pos x="69" y="110"/>
                  </a:cxn>
                  <a:cxn ang="0">
                    <a:pos x="62" y="96"/>
                  </a:cxn>
                  <a:cxn ang="0">
                    <a:pos x="58" y="89"/>
                  </a:cxn>
                  <a:cxn ang="0">
                    <a:pos x="56" y="89"/>
                  </a:cxn>
                  <a:cxn ang="0">
                    <a:pos x="54" y="89"/>
                  </a:cxn>
                  <a:cxn ang="0">
                    <a:pos x="52" y="89"/>
                  </a:cxn>
                  <a:cxn ang="0">
                    <a:pos x="46" y="79"/>
                  </a:cxn>
                  <a:cxn ang="0">
                    <a:pos x="33" y="60"/>
                  </a:cxn>
                  <a:cxn ang="0">
                    <a:pos x="21" y="43"/>
                  </a:cxn>
                  <a:cxn ang="0">
                    <a:pos x="14" y="31"/>
                  </a:cxn>
                  <a:cxn ang="0">
                    <a:pos x="12" y="27"/>
                  </a:cxn>
                  <a:cxn ang="0">
                    <a:pos x="10" y="27"/>
                  </a:cxn>
                  <a:cxn ang="0">
                    <a:pos x="8" y="27"/>
                  </a:cxn>
                  <a:cxn ang="0">
                    <a:pos x="6" y="27"/>
                  </a:cxn>
                  <a:cxn ang="0">
                    <a:pos x="4" y="25"/>
                  </a:cxn>
                  <a:cxn ang="0">
                    <a:pos x="4" y="19"/>
                  </a:cxn>
                  <a:cxn ang="0">
                    <a:pos x="2" y="16"/>
                  </a:cxn>
                  <a:cxn ang="0">
                    <a:pos x="2" y="10"/>
                  </a:cxn>
                  <a:cxn ang="0">
                    <a:pos x="6" y="6"/>
                  </a:cxn>
                  <a:cxn ang="0">
                    <a:pos x="18" y="4"/>
                  </a:cxn>
                  <a:cxn ang="0">
                    <a:pos x="27" y="2"/>
                  </a:cxn>
                  <a:cxn ang="0">
                    <a:pos x="39" y="0"/>
                  </a:cxn>
                  <a:cxn ang="0">
                    <a:pos x="44" y="2"/>
                  </a:cxn>
                  <a:cxn ang="0">
                    <a:pos x="44" y="4"/>
                  </a:cxn>
                  <a:cxn ang="0">
                    <a:pos x="44" y="8"/>
                  </a:cxn>
                  <a:cxn ang="0">
                    <a:pos x="44" y="10"/>
                  </a:cxn>
                  <a:cxn ang="0">
                    <a:pos x="69" y="23"/>
                  </a:cxn>
                  <a:cxn ang="0">
                    <a:pos x="121" y="50"/>
                  </a:cxn>
                  <a:cxn ang="0">
                    <a:pos x="173" y="77"/>
                  </a:cxn>
                  <a:cxn ang="0">
                    <a:pos x="225" y="108"/>
                  </a:cxn>
                  <a:cxn ang="0">
                    <a:pos x="242" y="131"/>
                  </a:cxn>
                  <a:cxn ang="0">
                    <a:pos x="209" y="140"/>
                  </a:cxn>
                  <a:cxn ang="0">
                    <a:pos x="169" y="148"/>
                  </a:cxn>
                  <a:cxn ang="0">
                    <a:pos x="133" y="152"/>
                  </a:cxn>
                </a:cxnLst>
                <a:rect l="0" t="0" r="r" b="b"/>
                <a:pathLst>
                  <a:path w="252" h="152">
                    <a:moveTo>
                      <a:pt x="121" y="152"/>
                    </a:moveTo>
                    <a:lnTo>
                      <a:pt x="115" y="150"/>
                    </a:lnTo>
                    <a:lnTo>
                      <a:pt x="112" y="150"/>
                    </a:lnTo>
                    <a:lnTo>
                      <a:pt x="108" y="150"/>
                    </a:lnTo>
                    <a:lnTo>
                      <a:pt x="104" y="148"/>
                    </a:lnTo>
                    <a:lnTo>
                      <a:pt x="98" y="148"/>
                    </a:lnTo>
                    <a:lnTo>
                      <a:pt x="94" y="148"/>
                    </a:lnTo>
                    <a:lnTo>
                      <a:pt x="90" y="146"/>
                    </a:lnTo>
                    <a:lnTo>
                      <a:pt x="87" y="146"/>
                    </a:lnTo>
                    <a:lnTo>
                      <a:pt x="83" y="138"/>
                    </a:lnTo>
                    <a:lnTo>
                      <a:pt x="79" y="131"/>
                    </a:lnTo>
                    <a:lnTo>
                      <a:pt x="75" y="125"/>
                    </a:lnTo>
                    <a:lnTo>
                      <a:pt x="71" y="117"/>
                    </a:lnTo>
                    <a:lnTo>
                      <a:pt x="69" y="110"/>
                    </a:lnTo>
                    <a:lnTo>
                      <a:pt x="65" y="102"/>
                    </a:lnTo>
                    <a:lnTo>
                      <a:pt x="62" y="96"/>
                    </a:lnTo>
                    <a:lnTo>
                      <a:pt x="58" y="89"/>
                    </a:lnTo>
                    <a:lnTo>
                      <a:pt x="58" y="89"/>
                    </a:lnTo>
                    <a:lnTo>
                      <a:pt x="56" y="89"/>
                    </a:lnTo>
                    <a:lnTo>
                      <a:pt x="56" y="89"/>
                    </a:lnTo>
                    <a:lnTo>
                      <a:pt x="54" y="89"/>
                    </a:lnTo>
                    <a:lnTo>
                      <a:pt x="54" y="89"/>
                    </a:lnTo>
                    <a:lnTo>
                      <a:pt x="52" y="89"/>
                    </a:lnTo>
                    <a:lnTo>
                      <a:pt x="52" y="89"/>
                    </a:lnTo>
                    <a:lnTo>
                      <a:pt x="52" y="89"/>
                    </a:lnTo>
                    <a:lnTo>
                      <a:pt x="46" y="79"/>
                    </a:lnTo>
                    <a:lnTo>
                      <a:pt x="39" y="67"/>
                    </a:lnTo>
                    <a:lnTo>
                      <a:pt x="33" y="60"/>
                    </a:lnTo>
                    <a:lnTo>
                      <a:pt x="27" y="50"/>
                    </a:lnTo>
                    <a:lnTo>
                      <a:pt x="21" y="43"/>
                    </a:lnTo>
                    <a:lnTo>
                      <a:pt x="18" y="37"/>
                    </a:lnTo>
                    <a:lnTo>
                      <a:pt x="14" y="31"/>
                    </a:lnTo>
                    <a:lnTo>
                      <a:pt x="12" y="27"/>
                    </a:lnTo>
                    <a:lnTo>
                      <a:pt x="12" y="27"/>
                    </a:lnTo>
                    <a:lnTo>
                      <a:pt x="10" y="27"/>
                    </a:lnTo>
                    <a:lnTo>
                      <a:pt x="10" y="27"/>
                    </a:lnTo>
                    <a:lnTo>
                      <a:pt x="8" y="27"/>
                    </a:lnTo>
                    <a:lnTo>
                      <a:pt x="8" y="27"/>
                    </a:lnTo>
                    <a:lnTo>
                      <a:pt x="6" y="27"/>
                    </a:lnTo>
                    <a:lnTo>
                      <a:pt x="6" y="27"/>
                    </a:lnTo>
                    <a:lnTo>
                      <a:pt x="6" y="27"/>
                    </a:lnTo>
                    <a:lnTo>
                      <a:pt x="4" y="25"/>
                    </a:lnTo>
                    <a:lnTo>
                      <a:pt x="4" y="21"/>
                    </a:lnTo>
                    <a:lnTo>
                      <a:pt x="4" y="19"/>
                    </a:lnTo>
                    <a:lnTo>
                      <a:pt x="2" y="18"/>
                    </a:lnTo>
                    <a:lnTo>
                      <a:pt x="2" y="16"/>
                    </a:lnTo>
                    <a:lnTo>
                      <a:pt x="2" y="12"/>
                    </a:lnTo>
                    <a:lnTo>
                      <a:pt x="2" y="10"/>
                    </a:lnTo>
                    <a:lnTo>
                      <a:pt x="0" y="8"/>
                    </a:lnTo>
                    <a:lnTo>
                      <a:pt x="6" y="6"/>
                    </a:lnTo>
                    <a:lnTo>
                      <a:pt x="12" y="6"/>
                    </a:lnTo>
                    <a:lnTo>
                      <a:pt x="18" y="4"/>
                    </a:lnTo>
                    <a:lnTo>
                      <a:pt x="21" y="4"/>
                    </a:lnTo>
                    <a:lnTo>
                      <a:pt x="27" y="2"/>
                    </a:lnTo>
                    <a:lnTo>
                      <a:pt x="33" y="2"/>
                    </a:lnTo>
                    <a:lnTo>
                      <a:pt x="39" y="0"/>
                    </a:lnTo>
                    <a:lnTo>
                      <a:pt x="44" y="0"/>
                    </a:lnTo>
                    <a:lnTo>
                      <a:pt x="44" y="2"/>
                    </a:lnTo>
                    <a:lnTo>
                      <a:pt x="44" y="2"/>
                    </a:lnTo>
                    <a:lnTo>
                      <a:pt x="44" y="4"/>
                    </a:lnTo>
                    <a:lnTo>
                      <a:pt x="44" y="6"/>
                    </a:lnTo>
                    <a:lnTo>
                      <a:pt x="44" y="8"/>
                    </a:lnTo>
                    <a:lnTo>
                      <a:pt x="44" y="8"/>
                    </a:lnTo>
                    <a:lnTo>
                      <a:pt x="44" y="10"/>
                    </a:lnTo>
                    <a:lnTo>
                      <a:pt x="44" y="12"/>
                    </a:lnTo>
                    <a:lnTo>
                      <a:pt x="69" y="23"/>
                    </a:lnTo>
                    <a:lnTo>
                      <a:pt x="96" y="37"/>
                    </a:lnTo>
                    <a:lnTo>
                      <a:pt x="121" y="50"/>
                    </a:lnTo>
                    <a:lnTo>
                      <a:pt x="148" y="64"/>
                    </a:lnTo>
                    <a:lnTo>
                      <a:pt x="173" y="77"/>
                    </a:lnTo>
                    <a:lnTo>
                      <a:pt x="198" y="92"/>
                    </a:lnTo>
                    <a:lnTo>
                      <a:pt x="225" y="108"/>
                    </a:lnTo>
                    <a:lnTo>
                      <a:pt x="252" y="125"/>
                    </a:lnTo>
                    <a:lnTo>
                      <a:pt x="242" y="131"/>
                    </a:lnTo>
                    <a:lnTo>
                      <a:pt x="227" y="137"/>
                    </a:lnTo>
                    <a:lnTo>
                      <a:pt x="209" y="140"/>
                    </a:lnTo>
                    <a:lnTo>
                      <a:pt x="190" y="144"/>
                    </a:lnTo>
                    <a:lnTo>
                      <a:pt x="169" y="148"/>
                    </a:lnTo>
                    <a:lnTo>
                      <a:pt x="150" y="150"/>
                    </a:lnTo>
                    <a:lnTo>
                      <a:pt x="133" y="152"/>
                    </a:lnTo>
                    <a:lnTo>
                      <a:pt x="121" y="152"/>
                    </a:lnTo>
                    <a:close/>
                  </a:path>
                </a:pathLst>
              </a:custGeom>
              <a:solidFill>
                <a:srgbClr val="FF6600"/>
              </a:solidFill>
              <a:ln w="9525">
                <a:noFill/>
                <a:round/>
                <a:headEnd/>
                <a:tailEnd/>
              </a:ln>
              <a:effectLst/>
            </p:spPr>
            <p:txBody>
              <a:bodyPr/>
              <a:lstStyle/>
              <a:p>
                <a:endParaRPr lang="ru-RU"/>
              </a:p>
            </p:txBody>
          </p:sp>
          <p:sp>
            <p:nvSpPr>
              <p:cNvPr id="131086" name="Freeform 14"/>
              <p:cNvSpPr>
                <a:spLocks/>
              </p:cNvSpPr>
              <p:nvPr/>
            </p:nvSpPr>
            <p:spPr bwMode="auto">
              <a:xfrm>
                <a:off x="2049" y="3143"/>
                <a:ext cx="34" cy="8"/>
              </a:xfrm>
              <a:custGeom>
                <a:avLst/>
                <a:gdLst/>
                <a:ahLst/>
                <a:cxnLst>
                  <a:cxn ang="0">
                    <a:pos x="0" y="8"/>
                  </a:cxn>
                  <a:cxn ang="0">
                    <a:pos x="0" y="6"/>
                  </a:cxn>
                  <a:cxn ang="0">
                    <a:pos x="0" y="6"/>
                  </a:cxn>
                  <a:cxn ang="0">
                    <a:pos x="0" y="4"/>
                  </a:cxn>
                  <a:cxn ang="0">
                    <a:pos x="0" y="4"/>
                  </a:cxn>
                  <a:cxn ang="0">
                    <a:pos x="0" y="2"/>
                  </a:cxn>
                  <a:cxn ang="0">
                    <a:pos x="0" y="2"/>
                  </a:cxn>
                  <a:cxn ang="0">
                    <a:pos x="0" y="0"/>
                  </a:cxn>
                  <a:cxn ang="0">
                    <a:pos x="0" y="0"/>
                  </a:cxn>
                  <a:cxn ang="0">
                    <a:pos x="4" y="0"/>
                  </a:cxn>
                  <a:cxn ang="0">
                    <a:pos x="7" y="0"/>
                  </a:cxn>
                  <a:cxn ang="0">
                    <a:pos x="13" y="0"/>
                  </a:cxn>
                  <a:cxn ang="0">
                    <a:pos x="17" y="0"/>
                  </a:cxn>
                  <a:cxn ang="0">
                    <a:pos x="21" y="0"/>
                  </a:cxn>
                  <a:cxn ang="0">
                    <a:pos x="25" y="2"/>
                  </a:cxn>
                  <a:cxn ang="0">
                    <a:pos x="30" y="2"/>
                  </a:cxn>
                  <a:cxn ang="0">
                    <a:pos x="34" y="2"/>
                  </a:cxn>
                  <a:cxn ang="0">
                    <a:pos x="32" y="2"/>
                  </a:cxn>
                  <a:cxn ang="0">
                    <a:pos x="30" y="4"/>
                  </a:cxn>
                  <a:cxn ang="0">
                    <a:pos x="29" y="4"/>
                  </a:cxn>
                  <a:cxn ang="0">
                    <a:pos x="27" y="6"/>
                  </a:cxn>
                  <a:cxn ang="0">
                    <a:pos x="23" y="6"/>
                  </a:cxn>
                  <a:cxn ang="0">
                    <a:pos x="17" y="6"/>
                  </a:cxn>
                  <a:cxn ang="0">
                    <a:pos x="9" y="6"/>
                  </a:cxn>
                  <a:cxn ang="0">
                    <a:pos x="0" y="8"/>
                  </a:cxn>
                </a:cxnLst>
                <a:rect l="0" t="0" r="r" b="b"/>
                <a:pathLst>
                  <a:path w="34" h="8">
                    <a:moveTo>
                      <a:pt x="0" y="8"/>
                    </a:moveTo>
                    <a:lnTo>
                      <a:pt x="0" y="6"/>
                    </a:lnTo>
                    <a:lnTo>
                      <a:pt x="0" y="6"/>
                    </a:lnTo>
                    <a:lnTo>
                      <a:pt x="0" y="4"/>
                    </a:lnTo>
                    <a:lnTo>
                      <a:pt x="0" y="4"/>
                    </a:lnTo>
                    <a:lnTo>
                      <a:pt x="0" y="2"/>
                    </a:lnTo>
                    <a:lnTo>
                      <a:pt x="0" y="2"/>
                    </a:lnTo>
                    <a:lnTo>
                      <a:pt x="0" y="0"/>
                    </a:lnTo>
                    <a:lnTo>
                      <a:pt x="0" y="0"/>
                    </a:lnTo>
                    <a:lnTo>
                      <a:pt x="4" y="0"/>
                    </a:lnTo>
                    <a:lnTo>
                      <a:pt x="7" y="0"/>
                    </a:lnTo>
                    <a:lnTo>
                      <a:pt x="13" y="0"/>
                    </a:lnTo>
                    <a:lnTo>
                      <a:pt x="17" y="0"/>
                    </a:lnTo>
                    <a:lnTo>
                      <a:pt x="21" y="0"/>
                    </a:lnTo>
                    <a:lnTo>
                      <a:pt x="25" y="2"/>
                    </a:lnTo>
                    <a:lnTo>
                      <a:pt x="30" y="2"/>
                    </a:lnTo>
                    <a:lnTo>
                      <a:pt x="34" y="2"/>
                    </a:lnTo>
                    <a:lnTo>
                      <a:pt x="32" y="2"/>
                    </a:lnTo>
                    <a:lnTo>
                      <a:pt x="30" y="4"/>
                    </a:lnTo>
                    <a:lnTo>
                      <a:pt x="29" y="4"/>
                    </a:lnTo>
                    <a:lnTo>
                      <a:pt x="27" y="6"/>
                    </a:lnTo>
                    <a:lnTo>
                      <a:pt x="23" y="6"/>
                    </a:lnTo>
                    <a:lnTo>
                      <a:pt x="17" y="6"/>
                    </a:lnTo>
                    <a:lnTo>
                      <a:pt x="9" y="6"/>
                    </a:lnTo>
                    <a:lnTo>
                      <a:pt x="0" y="8"/>
                    </a:lnTo>
                    <a:close/>
                  </a:path>
                </a:pathLst>
              </a:custGeom>
              <a:solidFill>
                <a:srgbClr val="669999"/>
              </a:solidFill>
              <a:ln w="9525">
                <a:noFill/>
                <a:round/>
                <a:headEnd/>
                <a:tailEnd/>
              </a:ln>
              <a:effectLst/>
            </p:spPr>
            <p:txBody>
              <a:bodyPr/>
              <a:lstStyle/>
              <a:p>
                <a:endParaRPr lang="ru-RU"/>
              </a:p>
            </p:txBody>
          </p:sp>
          <p:sp>
            <p:nvSpPr>
              <p:cNvPr id="131087" name="Freeform 15"/>
              <p:cNvSpPr>
                <a:spLocks/>
              </p:cNvSpPr>
              <p:nvPr/>
            </p:nvSpPr>
            <p:spPr bwMode="auto">
              <a:xfrm>
                <a:off x="1924" y="2890"/>
                <a:ext cx="171" cy="90"/>
              </a:xfrm>
              <a:custGeom>
                <a:avLst/>
                <a:gdLst/>
                <a:ahLst/>
                <a:cxnLst>
                  <a:cxn ang="0">
                    <a:pos x="58" y="88"/>
                  </a:cxn>
                  <a:cxn ang="0">
                    <a:pos x="50" y="86"/>
                  </a:cxn>
                  <a:cxn ang="0">
                    <a:pos x="40" y="84"/>
                  </a:cxn>
                  <a:cxn ang="0">
                    <a:pos x="33" y="80"/>
                  </a:cxn>
                  <a:cxn ang="0">
                    <a:pos x="27" y="78"/>
                  </a:cxn>
                  <a:cxn ang="0">
                    <a:pos x="27" y="76"/>
                  </a:cxn>
                  <a:cxn ang="0">
                    <a:pos x="25" y="74"/>
                  </a:cxn>
                  <a:cxn ang="0">
                    <a:pos x="25" y="71"/>
                  </a:cxn>
                  <a:cxn ang="0">
                    <a:pos x="21" y="71"/>
                  </a:cxn>
                  <a:cxn ang="0">
                    <a:pos x="17" y="69"/>
                  </a:cxn>
                  <a:cxn ang="0">
                    <a:pos x="12" y="69"/>
                  </a:cxn>
                  <a:cxn ang="0">
                    <a:pos x="8" y="69"/>
                  </a:cxn>
                  <a:cxn ang="0">
                    <a:pos x="4" y="59"/>
                  </a:cxn>
                  <a:cxn ang="0">
                    <a:pos x="0" y="42"/>
                  </a:cxn>
                  <a:cxn ang="0">
                    <a:pos x="2" y="24"/>
                  </a:cxn>
                  <a:cxn ang="0">
                    <a:pos x="6" y="7"/>
                  </a:cxn>
                  <a:cxn ang="0">
                    <a:pos x="14" y="0"/>
                  </a:cxn>
                  <a:cxn ang="0">
                    <a:pos x="21" y="0"/>
                  </a:cxn>
                  <a:cxn ang="0">
                    <a:pos x="31" y="1"/>
                  </a:cxn>
                  <a:cxn ang="0">
                    <a:pos x="38" y="1"/>
                  </a:cxn>
                  <a:cxn ang="0">
                    <a:pos x="38" y="21"/>
                  </a:cxn>
                  <a:cxn ang="0">
                    <a:pos x="37" y="48"/>
                  </a:cxn>
                  <a:cxn ang="0">
                    <a:pos x="48" y="67"/>
                  </a:cxn>
                  <a:cxn ang="0">
                    <a:pos x="67" y="78"/>
                  </a:cxn>
                  <a:cxn ang="0">
                    <a:pos x="90" y="80"/>
                  </a:cxn>
                  <a:cxn ang="0">
                    <a:pos x="113" y="72"/>
                  </a:cxn>
                  <a:cxn ang="0">
                    <a:pos x="131" y="57"/>
                  </a:cxn>
                  <a:cxn ang="0">
                    <a:pos x="140" y="34"/>
                  </a:cxn>
                  <a:cxn ang="0">
                    <a:pos x="144" y="19"/>
                  </a:cxn>
                  <a:cxn ang="0">
                    <a:pos x="152" y="19"/>
                  </a:cxn>
                  <a:cxn ang="0">
                    <a:pos x="159" y="19"/>
                  </a:cxn>
                  <a:cxn ang="0">
                    <a:pos x="167" y="19"/>
                  </a:cxn>
                  <a:cxn ang="0">
                    <a:pos x="169" y="32"/>
                  </a:cxn>
                  <a:cxn ang="0">
                    <a:pos x="165" y="53"/>
                  </a:cxn>
                  <a:cxn ang="0">
                    <a:pos x="157" y="69"/>
                  </a:cxn>
                  <a:cxn ang="0">
                    <a:pos x="146" y="78"/>
                  </a:cxn>
                  <a:cxn ang="0">
                    <a:pos x="123" y="88"/>
                  </a:cxn>
                  <a:cxn ang="0">
                    <a:pos x="84" y="90"/>
                  </a:cxn>
                </a:cxnLst>
                <a:rect l="0" t="0" r="r" b="b"/>
                <a:pathLst>
                  <a:path w="171" h="90">
                    <a:moveTo>
                      <a:pt x="63" y="90"/>
                    </a:moveTo>
                    <a:lnTo>
                      <a:pt x="58" y="88"/>
                    </a:lnTo>
                    <a:lnTo>
                      <a:pt x="54" y="86"/>
                    </a:lnTo>
                    <a:lnTo>
                      <a:pt x="50" y="86"/>
                    </a:lnTo>
                    <a:lnTo>
                      <a:pt x="46" y="84"/>
                    </a:lnTo>
                    <a:lnTo>
                      <a:pt x="40" y="84"/>
                    </a:lnTo>
                    <a:lnTo>
                      <a:pt x="37" y="82"/>
                    </a:lnTo>
                    <a:lnTo>
                      <a:pt x="33" y="80"/>
                    </a:lnTo>
                    <a:lnTo>
                      <a:pt x="29" y="80"/>
                    </a:lnTo>
                    <a:lnTo>
                      <a:pt x="27" y="78"/>
                    </a:lnTo>
                    <a:lnTo>
                      <a:pt x="27" y="76"/>
                    </a:lnTo>
                    <a:lnTo>
                      <a:pt x="27" y="76"/>
                    </a:lnTo>
                    <a:lnTo>
                      <a:pt x="25" y="74"/>
                    </a:lnTo>
                    <a:lnTo>
                      <a:pt x="25" y="74"/>
                    </a:lnTo>
                    <a:lnTo>
                      <a:pt x="25" y="72"/>
                    </a:lnTo>
                    <a:lnTo>
                      <a:pt x="25" y="71"/>
                    </a:lnTo>
                    <a:lnTo>
                      <a:pt x="25" y="71"/>
                    </a:lnTo>
                    <a:lnTo>
                      <a:pt x="21" y="71"/>
                    </a:lnTo>
                    <a:lnTo>
                      <a:pt x="19" y="69"/>
                    </a:lnTo>
                    <a:lnTo>
                      <a:pt x="17" y="69"/>
                    </a:lnTo>
                    <a:lnTo>
                      <a:pt x="15" y="69"/>
                    </a:lnTo>
                    <a:lnTo>
                      <a:pt x="12" y="69"/>
                    </a:lnTo>
                    <a:lnTo>
                      <a:pt x="10" y="69"/>
                    </a:lnTo>
                    <a:lnTo>
                      <a:pt x="8" y="69"/>
                    </a:lnTo>
                    <a:lnTo>
                      <a:pt x="6" y="69"/>
                    </a:lnTo>
                    <a:lnTo>
                      <a:pt x="4" y="59"/>
                    </a:lnTo>
                    <a:lnTo>
                      <a:pt x="2" y="49"/>
                    </a:lnTo>
                    <a:lnTo>
                      <a:pt x="0" y="42"/>
                    </a:lnTo>
                    <a:lnTo>
                      <a:pt x="0" y="32"/>
                    </a:lnTo>
                    <a:lnTo>
                      <a:pt x="2" y="24"/>
                    </a:lnTo>
                    <a:lnTo>
                      <a:pt x="2" y="15"/>
                    </a:lnTo>
                    <a:lnTo>
                      <a:pt x="6" y="7"/>
                    </a:lnTo>
                    <a:lnTo>
                      <a:pt x="10" y="0"/>
                    </a:lnTo>
                    <a:lnTo>
                      <a:pt x="14" y="0"/>
                    </a:lnTo>
                    <a:lnTo>
                      <a:pt x="17" y="0"/>
                    </a:lnTo>
                    <a:lnTo>
                      <a:pt x="21" y="0"/>
                    </a:lnTo>
                    <a:lnTo>
                      <a:pt x="27" y="1"/>
                    </a:lnTo>
                    <a:lnTo>
                      <a:pt x="31" y="1"/>
                    </a:lnTo>
                    <a:lnTo>
                      <a:pt x="35" y="1"/>
                    </a:lnTo>
                    <a:lnTo>
                      <a:pt x="38" y="1"/>
                    </a:lnTo>
                    <a:lnTo>
                      <a:pt x="44" y="3"/>
                    </a:lnTo>
                    <a:lnTo>
                      <a:pt x="38" y="21"/>
                    </a:lnTo>
                    <a:lnTo>
                      <a:pt x="35" y="36"/>
                    </a:lnTo>
                    <a:lnTo>
                      <a:pt x="37" y="48"/>
                    </a:lnTo>
                    <a:lnTo>
                      <a:pt x="42" y="59"/>
                    </a:lnTo>
                    <a:lnTo>
                      <a:pt x="48" y="67"/>
                    </a:lnTo>
                    <a:lnTo>
                      <a:pt x="58" y="74"/>
                    </a:lnTo>
                    <a:lnTo>
                      <a:pt x="67" y="78"/>
                    </a:lnTo>
                    <a:lnTo>
                      <a:pt x="79" y="80"/>
                    </a:lnTo>
                    <a:lnTo>
                      <a:pt x="90" y="80"/>
                    </a:lnTo>
                    <a:lnTo>
                      <a:pt x="104" y="78"/>
                    </a:lnTo>
                    <a:lnTo>
                      <a:pt x="113" y="72"/>
                    </a:lnTo>
                    <a:lnTo>
                      <a:pt x="123" y="67"/>
                    </a:lnTo>
                    <a:lnTo>
                      <a:pt x="131" y="57"/>
                    </a:lnTo>
                    <a:lnTo>
                      <a:pt x="136" y="46"/>
                    </a:lnTo>
                    <a:lnTo>
                      <a:pt x="140" y="34"/>
                    </a:lnTo>
                    <a:lnTo>
                      <a:pt x="140" y="19"/>
                    </a:lnTo>
                    <a:lnTo>
                      <a:pt x="144" y="19"/>
                    </a:lnTo>
                    <a:lnTo>
                      <a:pt x="148" y="19"/>
                    </a:lnTo>
                    <a:lnTo>
                      <a:pt x="152" y="19"/>
                    </a:lnTo>
                    <a:lnTo>
                      <a:pt x="155" y="19"/>
                    </a:lnTo>
                    <a:lnTo>
                      <a:pt x="159" y="19"/>
                    </a:lnTo>
                    <a:lnTo>
                      <a:pt x="163" y="19"/>
                    </a:lnTo>
                    <a:lnTo>
                      <a:pt x="167" y="19"/>
                    </a:lnTo>
                    <a:lnTo>
                      <a:pt x="171" y="19"/>
                    </a:lnTo>
                    <a:lnTo>
                      <a:pt x="169" y="32"/>
                    </a:lnTo>
                    <a:lnTo>
                      <a:pt x="167" y="44"/>
                    </a:lnTo>
                    <a:lnTo>
                      <a:pt x="165" y="53"/>
                    </a:lnTo>
                    <a:lnTo>
                      <a:pt x="161" y="61"/>
                    </a:lnTo>
                    <a:lnTo>
                      <a:pt x="157" y="69"/>
                    </a:lnTo>
                    <a:lnTo>
                      <a:pt x="152" y="74"/>
                    </a:lnTo>
                    <a:lnTo>
                      <a:pt x="146" y="78"/>
                    </a:lnTo>
                    <a:lnTo>
                      <a:pt x="138" y="82"/>
                    </a:lnTo>
                    <a:lnTo>
                      <a:pt x="123" y="88"/>
                    </a:lnTo>
                    <a:lnTo>
                      <a:pt x="106" y="90"/>
                    </a:lnTo>
                    <a:lnTo>
                      <a:pt x="84" y="90"/>
                    </a:lnTo>
                    <a:lnTo>
                      <a:pt x="63" y="90"/>
                    </a:lnTo>
                    <a:close/>
                  </a:path>
                </a:pathLst>
              </a:custGeom>
              <a:solidFill>
                <a:srgbClr val="FFCC00"/>
              </a:solidFill>
              <a:ln w="9525">
                <a:noFill/>
                <a:round/>
                <a:headEnd/>
                <a:tailEnd/>
              </a:ln>
              <a:effectLst/>
            </p:spPr>
            <p:txBody>
              <a:bodyPr/>
              <a:lstStyle/>
              <a:p>
                <a:endParaRPr lang="ru-RU"/>
              </a:p>
            </p:txBody>
          </p:sp>
          <p:sp>
            <p:nvSpPr>
              <p:cNvPr id="131088" name="Freeform 16"/>
              <p:cNvSpPr>
                <a:spLocks/>
              </p:cNvSpPr>
              <p:nvPr/>
            </p:nvSpPr>
            <p:spPr bwMode="auto">
              <a:xfrm>
                <a:off x="2099" y="2909"/>
                <a:ext cx="98" cy="61"/>
              </a:xfrm>
              <a:custGeom>
                <a:avLst/>
                <a:gdLst/>
                <a:ahLst/>
                <a:cxnLst>
                  <a:cxn ang="0">
                    <a:pos x="2" y="50"/>
                  </a:cxn>
                  <a:cxn ang="0">
                    <a:pos x="5" y="32"/>
                  </a:cxn>
                  <a:cxn ang="0">
                    <a:pos x="11" y="15"/>
                  </a:cxn>
                  <a:cxn ang="0">
                    <a:pos x="13" y="15"/>
                  </a:cxn>
                  <a:cxn ang="0">
                    <a:pos x="17" y="15"/>
                  </a:cxn>
                  <a:cxn ang="0">
                    <a:pos x="19" y="17"/>
                  </a:cxn>
                  <a:cxn ang="0">
                    <a:pos x="19" y="29"/>
                  </a:cxn>
                  <a:cxn ang="0">
                    <a:pos x="19" y="38"/>
                  </a:cxn>
                  <a:cxn ang="0">
                    <a:pos x="21" y="42"/>
                  </a:cxn>
                  <a:cxn ang="0">
                    <a:pos x="23" y="42"/>
                  </a:cxn>
                  <a:cxn ang="0">
                    <a:pos x="27" y="42"/>
                  </a:cxn>
                  <a:cxn ang="0">
                    <a:pos x="27" y="25"/>
                  </a:cxn>
                  <a:cxn ang="0">
                    <a:pos x="27" y="9"/>
                  </a:cxn>
                  <a:cxn ang="0">
                    <a:pos x="27" y="0"/>
                  </a:cxn>
                  <a:cxn ang="0">
                    <a:pos x="32" y="0"/>
                  </a:cxn>
                  <a:cxn ang="0">
                    <a:pos x="36" y="0"/>
                  </a:cxn>
                  <a:cxn ang="0">
                    <a:pos x="38" y="9"/>
                  </a:cxn>
                  <a:cxn ang="0">
                    <a:pos x="40" y="25"/>
                  </a:cxn>
                  <a:cxn ang="0">
                    <a:pos x="42" y="42"/>
                  </a:cxn>
                  <a:cxn ang="0">
                    <a:pos x="44" y="42"/>
                  </a:cxn>
                  <a:cxn ang="0">
                    <a:pos x="48" y="42"/>
                  </a:cxn>
                  <a:cxn ang="0">
                    <a:pos x="50" y="38"/>
                  </a:cxn>
                  <a:cxn ang="0">
                    <a:pos x="50" y="27"/>
                  </a:cxn>
                  <a:cxn ang="0">
                    <a:pos x="50" y="15"/>
                  </a:cxn>
                  <a:cxn ang="0">
                    <a:pos x="51" y="11"/>
                  </a:cxn>
                  <a:cxn ang="0">
                    <a:pos x="55" y="11"/>
                  </a:cxn>
                  <a:cxn ang="0">
                    <a:pos x="61" y="11"/>
                  </a:cxn>
                  <a:cxn ang="0">
                    <a:pos x="61" y="19"/>
                  </a:cxn>
                  <a:cxn ang="0">
                    <a:pos x="63" y="27"/>
                  </a:cxn>
                  <a:cxn ang="0">
                    <a:pos x="67" y="30"/>
                  </a:cxn>
                  <a:cxn ang="0">
                    <a:pos x="76" y="29"/>
                  </a:cxn>
                  <a:cxn ang="0">
                    <a:pos x="84" y="27"/>
                  </a:cxn>
                  <a:cxn ang="0">
                    <a:pos x="88" y="21"/>
                  </a:cxn>
                  <a:cxn ang="0">
                    <a:pos x="88" y="11"/>
                  </a:cxn>
                  <a:cxn ang="0">
                    <a:pos x="88" y="4"/>
                  </a:cxn>
                  <a:cxn ang="0">
                    <a:pos x="90" y="4"/>
                  </a:cxn>
                  <a:cxn ang="0">
                    <a:pos x="94" y="4"/>
                  </a:cxn>
                  <a:cxn ang="0">
                    <a:pos x="96" y="7"/>
                  </a:cxn>
                  <a:cxn ang="0">
                    <a:pos x="96" y="21"/>
                  </a:cxn>
                  <a:cxn ang="0">
                    <a:pos x="98" y="34"/>
                  </a:cxn>
                  <a:cxn ang="0">
                    <a:pos x="73" y="50"/>
                  </a:cxn>
                  <a:cxn ang="0">
                    <a:pos x="36" y="57"/>
                  </a:cxn>
                  <a:cxn ang="0">
                    <a:pos x="0" y="61"/>
                  </a:cxn>
                </a:cxnLst>
                <a:rect l="0" t="0" r="r" b="b"/>
                <a:pathLst>
                  <a:path w="98" h="61">
                    <a:moveTo>
                      <a:pt x="0" y="61"/>
                    </a:moveTo>
                    <a:lnTo>
                      <a:pt x="0" y="55"/>
                    </a:lnTo>
                    <a:lnTo>
                      <a:pt x="2" y="50"/>
                    </a:lnTo>
                    <a:lnTo>
                      <a:pt x="3" y="44"/>
                    </a:lnTo>
                    <a:lnTo>
                      <a:pt x="3" y="38"/>
                    </a:lnTo>
                    <a:lnTo>
                      <a:pt x="5" y="32"/>
                    </a:lnTo>
                    <a:lnTo>
                      <a:pt x="7" y="27"/>
                    </a:lnTo>
                    <a:lnTo>
                      <a:pt x="9" y="21"/>
                    </a:lnTo>
                    <a:lnTo>
                      <a:pt x="11" y="15"/>
                    </a:lnTo>
                    <a:lnTo>
                      <a:pt x="11" y="15"/>
                    </a:lnTo>
                    <a:lnTo>
                      <a:pt x="13" y="15"/>
                    </a:lnTo>
                    <a:lnTo>
                      <a:pt x="13" y="15"/>
                    </a:lnTo>
                    <a:lnTo>
                      <a:pt x="15" y="15"/>
                    </a:lnTo>
                    <a:lnTo>
                      <a:pt x="15" y="15"/>
                    </a:lnTo>
                    <a:lnTo>
                      <a:pt x="17" y="15"/>
                    </a:lnTo>
                    <a:lnTo>
                      <a:pt x="17" y="15"/>
                    </a:lnTo>
                    <a:lnTo>
                      <a:pt x="19" y="15"/>
                    </a:lnTo>
                    <a:lnTo>
                      <a:pt x="19" y="17"/>
                    </a:lnTo>
                    <a:lnTo>
                      <a:pt x="19" y="21"/>
                    </a:lnTo>
                    <a:lnTo>
                      <a:pt x="19" y="25"/>
                    </a:lnTo>
                    <a:lnTo>
                      <a:pt x="19" y="29"/>
                    </a:lnTo>
                    <a:lnTo>
                      <a:pt x="19" y="30"/>
                    </a:lnTo>
                    <a:lnTo>
                      <a:pt x="19" y="34"/>
                    </a:lnTo>
                    <a:lnTo>
                      <a:pt x="19" y="38"/>
                    </a:lnTo>
                    <a:lnTo>
                      <a:pt x="19" y="42"/>
                    </a:lnTo>
                    <a:lnTo>
                      <a:pt x="19" y="42"/>
                    </a:lnTo>
                    <a:lnTo>
                      <a:pt x="21" y="42"/>
                    </a:lnTo>
                    <a:lnTo>
                      <a:pt x="21" y="42"/>
                    </a:lnTo>
                    <a:lnTo>
                      <a:pt x="23" y="42"/>
                    </a:lnTo>
                    <a:lnTo>
                      <a:pt x="23" y="42"/>
                    </a:lnTo>
                    <a:lnTo>
                      <a:pt x="25" y="42"/>
                    </a:lnTo>
                    <a:lnTo>
                      <a:pt x="25" y="42"/>
                    </a:lnTo>
                    <a:lnTo>
                      <a:pt x="27" y="42"/>
                    </a:lnTo>
                    <a:lnTo>
                      <a:pt x="27" y="36"/>
                    </a:lnTo>
                    <a:lnTo>
                      <a:pt x="27" y="30"/>
                    </a:lnTo>
                    <a:lnTo>
                      <a:pt x="27" y="25"/>
                    </a:lnTo>
                    <a:lnTo>
                      <a:pt x="27" y="21"/>
                    </a:lnTo>
                    <a:lnTo>
                      <a:pt x="27" y="15"/>
                    </a:lnTo>
                    <a:lnTo>
                      <a:pt x="27" y="9"/>
                    </a:lnTo>
                    <a:lnTo>
                      <a:pt x="27" y="4"/>
                    </a:lnTo>
                    <a:lnTo>
                      <a:pt x="27" y="0"/>
                    </a:lnTo>
                    <a:lnTo>
                      <a:pt x="27" y="0"/>
                    </a:lnTo>
                    <a:lnTo>
                      <a:pt x="28" y="0"/>
                    </a:lnTo>
                    <a:lnTo>
                      <a:pt x="30" y="0"/>
                    </a:lnTo>
                    <a:lnTo>
                      <a:pt x="32" y="0"/>
                    </a:lnTo>
                    <a:lnTo>
                      <a:pt x="32" y="0"/>
                    </a:lnTo>
                    <a:lnTo>
                      <a:pt x="34" y="0"/>
                    </a:lnTo>
                    <a:lnTo>
                      <a:pt x="36" y="0"/>
                    </a:lnTo>
                    <a:lnTo>
                      <a:pt x="38" y="0"/>
                    </a:lnTo>
                    <a:lnTo>
                      <a:pt x="38" y="4"/>
                    </a:lnTo>
                    <a:lnTo>
                      <a:pt x="38" y="9"/>
                    </a:lnTo>
                    <a:lnTo>
                      <a:pt x="38" y="15"/>
                    </a:lnTo>
                    <a:lnTo>
                      <a:pt x="40" y="21"/>
                    </a:lnTo>
                    <a:lnTo>
                      <a:pt x="40" y="25"/>
                    </a:lnTo>
                    <a:lnTo>
                      <a:pt x="40" y="30"/>
                    </a:lnTo>
                    <a:lnTo>
                      <a:pt x="40" y="36"/>
                    </a:lnTo>
                    <a:lnTo>
                      <a:pt x="42" y="42"/>
                    </a:lnTo>
                    <a:lnTo>
                      <a:pt x="42" y="42"/>
                    </a:lnTo>
                    <a:lnTo>
                      <a:pt x="44" y="42"/>
                    </a:lnTo>
                    <a:lnTo>
                      <a:pt x="44" y="42"/>
                    </a:lnTo>
                    <a:lnTo>
                      <a:pt x="46" y="42"/>
                    </a:lnTo>
                    <a:lnTo>
                      <a:pt x="46" y="42"/>
                    </a:lnTo>
                    <a:lnTo>
                      <a:pt x="48" y="42"/>
                    </a:lnTo>
                    <a:lnTo>
                      <a:pt x="48" y="42"/>
                    </a:lnTo>
                    <a:lnTo>
                      <a:pt x="50" y="42"/>
                    </a:lnTo>
                    <a:lnTo>
                      <a:pt x="50" y="38"/>
                    </a:lnTo>
                    <a:lnTo>
                      <a:pt x="50" y="34"/>
                    </a:lnTo>
                    <a:lnTo>
                      <a:pt x="50" y="30"/>
                    </a:lnTo>
                    <a:lnTo>
                      <a:pt x="50" y="27"/>
                    </a:lnTo>
                    <a:lnTo>
                      <a:pt x="50" y="23"/>
                    </a:lnTo>
                    <a:lnTo>
                      <a:pt x="50" y="19"/>
                    </a:lnTo>
                    <a:lnTo>
                      <a:pt x="50" y="15"/>
                    </a:lnTo>
                    <a:lnTo>
                      <a:pt x="50" y="11"/>
                    </a:lnTo>
                    <a:lnTo>
                      <a:pt x="50" y="11"/>
                    </a:lnTo>
                    <a:lnTo>
                      <a:pt x="51" y="11"/>
                    </a:lnTo>
                    <a:lnTo>
                      <a:pt x="53" y="11"/>
                    </a:lnTo>
                    <a:lnTo>
                      <a:pt x="55" y="11"/>
                    </a:lnTo>
                    <a:lnTo>
                      <a:pt x="55" y="11"/>
                    </a:lnTo>
                    <a:lnTo>
                      <a:pt x="57" y="11"/>
                    </a:lnTo>
                    <a:lnTo>
                      <a:pt x="59" y="11"/>
                    </a:lnTo>
                    <a:lnTo>
                      <a:pt x="61" y="11"/>
                    </a:lnTo>
                    <a:lnTo>
                      <a:pt x="61" y="13"/>
                    </a:lnTo>
                    <a:lnTo>
                      <a:pt x="61" y="15"/>
                    </a:lnTo>
                    <a:lnTo>
                      <a:pt x="61" y="19"/>
                    </a:lnTo>
                    <a:lnTo>
                      <a:pt x="63" y="21"/>
                    </a:lnTo>
                    <a:lnTo>
                      <a:pt x="63" y="23"/>
                    </a:lnTo>
                    <a:lnTo>
                      <a:pt x="63" y="27"/>
                    </a:lnTo>
                    <a:lnTo>
                      <a:pt x="63" y="29"/>
                    </a:lnTo>
                    <a:lnTo>
                      <a:pt x="65" y="32"/>
                    </a:lnTo>
                    <a:lnTo>
                      <a:pt x="67" y="30"/>
                    </a:lnTo>
                    <a:lnTo>
                      <a:pt x="71" y="30"/>
                    </a:lnTo>
                    <a:lnTo>
                      <a:pt x="73" y="29"/>
                    </a:lnTo>
                    <a:lnTo>
                      <a:pt x="76" y="29"/>
                    </a:lnTo>
                    <a:lnTo>
                      <a:pt x="78" y="29"/>
                    </a:lnTo>
                    <a:lnTo>
                      <a:pt x="82" y="27"/>
                    </a:lnTo>
                    <a:lnTo>
                      <a:pt x="84" y="27"/>
                    </a:lnTo>
                    <a:lnTo>
                      <a:pt x="88" y="27"/>
                    </a:lnTo>
                    <a:lnTo>
                      <a:pt x="88" y="23"/>
                    </a:lnTo>
                    <a:lnTo>
                      <a:pt x="88" y="21"/>
                    </a:lnTo>
                    <a:lnTo>
                      <a:pt x="88" y="17"/>
                    </a:lnTo>
                    <a:lnTo>
                      <a:pt x="88" y="15"/>
                    </a:lnTo>
                    <a:lnTo>
                      <a:pt x="88" y="11"/>
                    </a:lnTo>
                    <a:lnTo>
                      <a:pt x="88" y="9"/>
                    </a:lnTo>
                    <a:lnTo>
                      <a:pt x="88" y="5"/>
                    </a:lnTo>
                    <a:lnTo>
                      <a:pt x="88" y="4"/>
                    </a:lnTo>
                    <a:lnTo>
                      <a:pt x="88" y="4"/>
                    </a:lnTo>
                    <a:lnTo>
                      <a:pt x="90" y="4"/>
                    </a:lnTo>
                    <a:lnTo>
                      <a:pt x="90" y="4"/>
                    </a:lnTo>
                    <a:lnTo>
                      <a:pt x="92" y="4"/>
                    </a:lnTo>
                    <a:lnTo>
                      <a:pt x="92" y="4"/>
                    </a:lnTo>
                    <a:lnTo>
                      <a:pt x="94" y="4"/>
                    </a:lnTo>
                    <a:lnTo>
                      <a:pt x="94" y="4"/>
                    </a:lnTo>
                    <a:lnTo>
                      <a:pt x="96" y="4"/>
                    </a:lnTo>
                    <a:lnTo>
                      <a:pt x="96" y="7"/>
                    </a:lnTo>
                    <a:lnTo>
                      <a:pt x="96" y="11"/>
                    </a:lnTo>
                    <a:lnTo>
                      <a:pt x="96" y="17"/>
                    </a:lnTo>
                    <a:lnTo>
                      <a:pt x="96" y="21"/>
                    </a:lnTo>
                    <a:lnTo>
                      <a:pt x="96" y="25"/>
                    </a:lnTo>
                    <a:lnTo>
                      <a:pt x="96" y="29"/>
                    </a:lnTo>
                    <a:lnTo>
                      <a:pt x="98" y="34"/>
                    </a:lnTo>
                    <a:lnTo>
                      <a:pt x="98" y="38"/>
                    </a:lnTo>
                    <a:lnTo>
                      <a:pt x="86" y="44"/>
                    </a:lnTo>
                    <a:lnTo>
                      <a:pt x="73" y="50"/>
                    </a:lnTo>
                    <a:lnTo>
                      <a:pt x="61" y="53"/>
                    </a:lnTo>
                    <a:lnTo>
                      <a:pt x="50" y="55"/>
                    </a:lnTo>
                    <a:lnTo>
                      <a:pt x="36" y="57"/>
                    </a:lnTo>
                    <a:lnTo>
                      <a:pt x="25" y="59"/>
                    </a:lnTo>
                    <a:lnTo>
                      <a:pt x="11" y="59"/>
                    </a:lnTo>
                    <a:lnTo>
                      <a:pt x="0" y="61"/>
                    </a:lnTo>
                    <a:close/>
                  </a:path>
                </a:pathLst>
              </a:custGeom>
              <a:solidFill>
                <a:srgbClr val="336666"/>
              </a:solidFill>
              <a:ln w="9525">
                <a:noFill/>
                <a:round/>
                <a:headEnd/>
                <a:tailEnd/>
              </a:ln>
              <a:effectLst/>
            </p:spPr>
            <p:txBody>
              <a:bodyPr/>
              <a:lstStyle/>
              <a:p>
                <a:endParaRPr lang="ru-RU"/>
              </a:p>
            </p:txBody>
          </p:sp>
          <p:sp>
            <p:nvSpPr>
              <p:cNvPr id="131089" name="Freeform 17"/>
              <p:cNvSpPr>
                <a:spLocks/>
              </p:cNvSpPr>
              <p:nvPr/>
            </p:nvSpPr>
            <p:spPr bwMode="auto">
              <a:xfrm>
                <a:off x="1838" y="2859"/>
                <a:ext cx="75" cy="98"/>
              </a:xfrm>
              <a:custGeom>
                <a:avLst/>
                <a:gdLst/>
                <a:ahLst/>
                <a:cxnLst>
                  <a:cxn ang="0">
                    <a:pos x="55" y="94"/>
                  </a:cxn>
                  <a:cxn ang="0">
                    <a:pos x="40" y="86"/>
                  </a:cxn>
                  <a:cxn ang="0">
                    <a:pos x="23" y="79"/>
                  </a:cxn>
                  <a:cxn ang="0">
                    <a:pos x="7" y="71"/>
                  </a:cxn>
                  <a:cxn ang="0">
                    <a:pos x="0" y="57"/>
                  </a:cxn>
                  <a:cxn ang="0">
                    <a:pos x="0" y="42"/>
                  </a:cxn>
                  <a:cxn ang="0">
                    <a:pos x="0" y="25"/>
                  </a:cxn>
                  <a:cxn ang="0">
                    <a:pos x="0" y="7"/>
                  </a:cxn>
                  <a:cxn ang="0">
                    <a:pos x="2" y="0"/>
                  </a:cxn>
                  <a:cxn ang="0">
                    <a:pos x="5" y="0"/>
                  </a:cxn>
                  <a:cxn ang="0">
                    <a:pos x="9" y="0"/>
                  </a:cxn>
                  <a:cxn ang="0">
                    <a:pos x="13" y="0"/>
                  </a:cxn>
                  <a:cxn ang="0">
                    <a:pos x="15" y="6"/>
                  </a:cxn>
                  <a:cxn ang="0">
                    <a:pos x="15" y="19"/>
                  </a:cxn>
                  <a:cxn ang="0">
                    <a:pos x="15" y="32"/>
                  </a:cxn>
                  <a:cxn ang="0">
                    <a:pos x="15" y="46"/>
                  </a:cxn>
                  <a:cxn ang="0">
                    <a:pos x="17" y="54"/>
                  </a:cxn>
                  <a:cxn ang="0">
                    <a:pos x="25" y="54"/>
                  </a:cxn>
                  <a:cxn ang="0">
                    <a:pos x="30" y="55"/>
                  </a:cxn>
                  <a:cxn ang="0">
                    <a:pos x="38" y="55"/>
                  </a:cxn>
                  <a:cxn ang="0">
                    <a:pos x="42" y="52"/>
                  </a:cxn>
                  <a:cxn ang="0">
                    <a:pos x="42" y="40"/>
                  </a:cxn>
                  <a:cxn ang="0">
                    <a:pos x="42" y="31"/>
                  </a:cxn>
                  <a:cxn ang="0">
                    <a:pos x="42" y="19"/>
                  </a:cxn>
                  <a:cxn ang="0">
                    <a:pos x="42" y="15"/>
                  </a:cxn>
                  <a:cxn ang="0">
                    <a:pos x="46" y="15"/>
                  </a:cxn>
                  <a:cxn ang="0">
                    <a:pos x="48" y="15"/>
                  </a:cxn>
                  <a:cxn ang="0">
                    <a:pos x="52" y="15"/>
                  </a:cxn>
                  <a:cxn ang="0">
                    <a:pos x="53" y="21"/>
                  </a:cxn>
                  <a:cxn ang="0">
                    <a:pos x="55" y="34"/>
                  </a:cxn>
                  <a:cxn ang="0">
                    <a:pos x="57" y="48"/>
                  </a:cxn>
                  <a:cxn ang="0">
                    <a:pos x="59" y="61"/>
                  </a:cxn>
                  <a:cxn ang="0">
                    <a:pos x="61" y="69"/>
                  </a:cxn>
                  <a:cxn ang="0">
                    <a:pos x="65" y="69"/>
                  </a:cxn>
                  <a:cxn ang="0">
                    <a:pos x="67" y="69"/>
                  </a:cxn>
                  <a:cxn ang="0">
                    <a:pos x="71" y="69"/>
                  </a:cxn>
                  <a:cxn ang="0">
                    <a:pos x="73" y="71"/>
                  </a:cxn>
                  <a:cxn ang="0">
                    <a:pos x="73" y="79"/>
                  </a:cxn>
                  <a:cxn ang="0">
                    <a:pos x="73" y="84"/>
                  </a:cxn>
                  <a:cxn ang="0">
                    <a:pos x="75" y="92"/>
                  </a:cxn>
                  <a:cxn ang="0">
                    <a:pos x="73" y="96"/>
                  </a:cxn>
                  <a:cxn ang="0">
                    <a:pos x="71" y="96"/>
                  </a:cxn>
                  <a:cxn ang="0">
                    <a:pos x="67" y="96"/>
                  </a:cxn>
                  <a:cxn ang="0">
                    <a:pos x="65" y="96"/>
                  </a:cxn>
                </a:cxnLst>
                <a:rect l="0" t="0" r="r" b="b"/>
                <a:pathLst>
                  <a:path w="75" h="98">
                    <a:moveTo>
                      <a:pt x="65" y="98"/>
                    </a:moveTo>
                    <a:lnTo>
                      <a:pt x="55" y="94"/>
                    </a:lnTo>
                    <a:lnTo>
                      <a:pt x="48" y="90"/>
                    </a:lnTo>
                    <a:lnTo>
                      <a:pt x="40" y="86"/>
                    </a:lnTo>
                    <a:lnTo>
                      <a:pt x="30" y="82"/>
                    </a:lnTo>
                    <a:lnTo>
                      <a:pt x="23" y="79"/>
                    </a:lnTo>
                    <a:lnTo>
                      <a:pt x="15" y="75"/>
                    </a:lnTo>
                    <a:lnTo>
                      <a:pt x="7" y="71"/>
                    </a:lnTo>
                    <a:lnTo>
                      <a:pt x="0" y="67"/>
                    </a:lnTo>
                    <a:lnTo>
                      <a:pt x="0" y="57"/>
                    </a:lnTo>
                    <a:lnTo>
                      <a:pt x="0" y="50"/>
                    </a:lnTo>
                    <a:lnTo>
                      <a:pt x="0" y="42"/>
                    </a:lnTo>
                    <a:lnTo>
                      <a:pt x="0" y="32"/>
                    </a:lnTo>
                    <a:lnTo>
                      <a:pt x="0" y="25"/>
                    </a:lnTo>
                    <a:lnTo>
                      <a:pt x="0" y="15"/>
                    </a:lnTo>
                    <a:lnTo>
                      <a:pt x="0" y="7"/>
                    </a:lnTo>
                    <a:lnTo>
                      <a:pt x="0" y="0"/>
                    </a:lnTo>
                    <a:lnTo>
                      <a:pt x="2" y="0"/>
                    </a:lnTo>
                    <a:lnTo>
                      <a:pt x="4" y="0"/>
                    </a:lnTo>
                    <a:lnTo>
                      <a:pt x="5" y="0"/>
                    </a:lnTo>
                    <a:lnTo>
                      <a:pt x="7" y="0"/>
                    </a:lnTo>
                    <a:lnTo>
                      <a:pt x="9" y="0"/>
                    </a:lnTo>
                    <a:lnTo>
                      <a:pt x="11" y="0"/>
                    </a:lnTo>
                    <a:lnTo>
                      <a:pt x="13" y="0"/>
                    </a:lnTo>
                    <a:lnTo>
                      <a:pt x="15" y="0"/>
                    </a:lnTo>
                    <a:lnTo>
                      <a:pt x="15" y="6"/>
                    </a:lnTo>
                    <a:lnTo>
                      <a:pt x="15" y="13"/>
                    </a:lnTo>
                    <a:lnTo>
                      <a:pt x="15" y="19"/>
                    </a:lnTo>
                    <a:lnTo>
                      <a:pt x="15" y="27"/>
                    </a:lnTo>
                    <a:lnTo>
                      <a:pt x="15" y="32"/>
                    </a:lnTo>
                    <a:lnTo>
                      <a:pt x="15" y="40"/>
                    </a:lnTo>
                    <a:lnTo>
                      <a:pt x="15" y="46"/>
                    </a:lnTo>
                    <a:lnTo>
                      <a:pt x="15" y="54"/>
                    </a:lnTo>
                    <a:lnTo>
                      <a:pt x="17" y="54"/>
                    </a:lnTo>
                    <a:lnTo>
                      <a:pt x="21" y="54"/>
                    </a:lnTo>
                    <a:lnTo>
                      <a:pt x="25" y="54"/>
                    </a:lnTo>
                    <a:lnTo>
                      <a:pt x="27" y="55"/>
                    </a:lnTo>
                    <a:lnTo>
                      <a:pt x="30" y="55"/>
                    </a:lnTo>
                    <a:lnTo>
                      <a:pt x="34" y="55"/>
                    </a:lnTo>
                    <a:lnTo>
                      <a:pt x="38" y="55"/>
                    </a:lnTo>
                    <a:lnTo>
                      <a:pt x="42" y="57"/>
                    </a:lnTo>
                    <a:lnTo>
                      <a:pt x="42" y="52"/>
                    </a:lnTo>
                    <a:lnTo>
                      <a:pt x="42" y="46"/>
                    </a:lnTo>
                    <a:lnTo>
                      <a:pt x="42" y="40"/>
                    </a:lnTo>
                    <a:lnTo>
                      <a:pt x="42" y="36"/>
                    </a:lnTo>
                    <a:lnTo>
                      <a:pt x="42" y="31"/>
                    </a:lnTo>
                    <a:lnTo>
                      <a:pt x="42" y="25"/>
                    </a:lnTo>
                    <a:lnTo>
                      <a:pt x="42" y="19"/>
                    </a:lnTo>
                    <a:lnTo>
                      <a:pt x="42" y="15"/>
                    </a:lnTo>
                    <a:lnTo>
                      <a:pt x="42" y="15"/>
                    </a:lnTo>
                    <a:lnTo>
                      <a:pt x="44" y="15"/>
                    </a:lnTo>
                    <a:lnTo>
                      <a:pt x="46" y="15"/>
                    </a:lnTo>
                    <a:lnTo>
                      <a:pt x="46" y="15"/>
                    </a:lnTo>
                    <a:lnTo>
                      <a:pt x="48" y="15"/>
                    </a:lnTo>
                    <a:lnTo>
                      <a:pt x="50" y="15"/>
                    </a:lnTo>
                    <a:lnTo>
                      <a:pt x="52" y="15"/>
                    </a:lnTo>
                    <a:lnTo>
                      <a:pt x="53" y="15"/>
                    </a:lnTo>
                    <a:lnTo>
                      <a:pt x="53" y="21"/>
                    </a:lnTo>
                    <a:lnTo>
                      <a:pt x="53" y="29"/>
                    </a:lnTo>
                    <a:lnTo>
                      <a:pt x="55" y="34"/>
                    </a:lnTo>
                    <a:lnTo>
                      <a:pt x="57" y="42"/>
                    </a:lnTo>
                    <a:lnTo>
                      <a:pt x="57" y="48"/>
                    </a:lnTo>
                    <a:lnTo>
                      <a:pt x="59" y="55"/>
                    </a:lnTo>
                    <a:lnTo>
                      <a:pt x="59" y="61"/>
                    </a:lnTo>
                    <a:lnTo>
                      <a:pt x="61" y="69"/>
                    </a:lnTo>
                    <a:lnTo>
                      <a:pt x="61" y="69"/>
                    </a:lnTo>
                    <a:lnTo>
                      <a:pt x="63" y="69"/>
                    </a:lnTo>
                    <a:lnTo>
                      <a:pt x="65" y="69"/>
                    </a:lnTo>
                    <a:lnTo>
                      <a:pt x="67" y="69"/>
                    </a:lnTo>
                    <a:lnTo>
                      <a:pt x="67" y="69"/>
                    </a:lnTo>
                    <a:lnTo>
                      <a:pt x="69" y="69"/>
                    </a:lnTo>
                    <a:lnTo>
                      <a:pt x="71" y="69"/>
                    </a:lnTo>
                    <a:lnTo>
                      <a:pt x="73" y="69"/>
                    </a:lnTo>
                    <a:lnTo>
                      <a:pt x="73" y="71"/>
                    </a:lnTo>
                    <a:lnTo>
                      <a:pt x="73" y="75"/>
                    </a:lnTo>
                    <a:lnTo>
                      <a:pt x="73" y="79"/>
                    </a:lnTo>
                    <a:lnTo>
                      <a:pt x="73" y="82"/>
                    </a:lnTo>
                    <a:lnTo>
                      <a:pt x="73" y="84"/>
                    </a:lnTo>
                    <a:lnTo>
                      <a:pt x="73" y="88"/>
                    </a:lnTo>
                    <a:lnTo>
                      <a:pt x="75" y="92"/>
                    </a:lnTo>
                    <a:lnTo>
                      <a:pt x="75" y="96"/>
                    </a:lnTo>
                    <a:lnTo>
                      <a:pt x="73" y="96"/>
                    </a:lnTo>
                    <a:lnTo>
                      <a:pt x="71" y="96"/>
                    </a:lnTo>
                    <a:lnTo>
                      <a:pt x="71" y="96"/>
                    </a:lnTo>
                    <a:lnTo>
                      <a:pt x="69" y="96"/>
                    </a:lnTo>
                    <a:lnTo>
                      <a:pt x="67" y="96"/>
                    </a:lnTo>
                    <a:lnTo>
                      <a:pt x="67" y="96"/>
                    </a:lnTo>
                    <a:lnTo>
                      <a:pt x="65" y="96"/>
                    </a:lnTo>
                    <a:lnTo>
                      <a:pt x="65" y="98"/>
                    </a:lnTo>
                    <a:close/>
                  </a:path>
                </a:pathLst>
              </a:custGeom>
              <a:solidFill>
                <a:srgbClr val="336666"/>
              </a:solidFill>
              <a:ln w="9525">
                <a:noFill/>
                <a:round/>
                <a:headEnd/>
                <a:tailEnd/>
              </a:ln>
              <a:effectLst/>
            </p:spPr>
            <p:txBody>
              <a:bodyPr/>
              <a:lstStyle/>
              <a:p>
                <a:endParaRPr lang="ru-RU"/>
              </a:p>
            </p:txBody>
          </p:sp>
          <p:sp>
            <p:nvSpPr>
              <p:cNvPr id="131090" name="Freeform 18"/>
              <p:cNvSpPr>
                <a:spLocks/>
              </p:cNvSpPr>
              <p:nvPr/>
            </p:nvSpPr>
            <p:spPr bwMode="auto">
              <a:xfrm>
                <a:off x="2003" y="2901"/>
                <a:ext cx="44" cy="56"/>
              </a:xfrm>
              <a:custGeom>
                <a:avLst/>
                <a:gdLst/>
                <a:ahLst/>
                <a:cxnLst>
                  <a:cxn ang="0">
                    <a:pos x="2" y="52"/>
                  </a:cxn>
                  <a:cxn ang="0">
                    <a:pos x="4" y="46"/>
                  </a:cxn>
                  <a:cxn ang="0">
                    <a:pos x="5" y="35"/>
                  </a:cxn>
                  <a:cxn ang="0">
                    <a:pos x="5" y="15"/>
                  </a:cxn>
                  <a:cxn ang="0">
                    <a:pos x="7" y="0"/>
                  </a:cxn>
                  <a:cxn ang="0">
                    <a:pos x="11" y="0"/>
                  </a:cxn>
                  <a:cxn ang="0">
                    <a:pos x="13" y="0"/>
                  </a:cxn>
                  <a:cxn ang="0">
                    <a:pos x="17" y="0"/>
                  </a:cxn>
                  <a:cxn ang="0">
                    <a:pos x="19" y="4"/>
                  </a:cxn>
                  <a:cxn ang="0">
                    <a:pos x="19" y="15"/>
                  </a:cxn>
                  <a:cxn ang="0">
                    <a:pos x="19" y="25"/>
                  </a:cxn>
                  <a:cxn ang="0">
                    <a:pos x="19" y="37"/>
                  </a:cxn>
                  <a:cxn ang="0">
                    <a:pos x="19" y="42"/>
                  </a:cxn>
                  <a:cxn ang="0">
                    <a:pos x="21" y="42"/>
                  </a:cxn>
                  <a:cxn ang="0">
                    <a:pos x="23" y="42"/>
                  </a:cxn>
                  <a:cxn ang="0">
                    <a:pos x="25" y="42"/>
                  </a:cxn>
                  <a:cxn ang="0">
                    <a:pos x="27" y="37"/>
                  </a:cxn>
                  <a:cxn ang="0">
                    <a:pos x="27" y="27"/>
                  </a:cxn>
                  <a:cxn ang="0">
                    <a:pos x="27" y="17"/>
                  </a:cxn>
                  <a:cxn ang="0">
                    <a:pos x="27" y="8"/>
                  </a:cxn>
                  <a:cxn ang="0">
                    <a:pos x="29" y="4"/>
                  </a:cxn>
                  <a:cxn ang="0">
                    <a:pos x="32" y="4"/>
                  </a:cxn>
                  <a:cxn ang="0">
                    <a:pos x="36" y="6"/>
                  </a:cxn>
                  <a:cxn ang="0">
                    <a:pos x="40" y="6"/>
                  </a:cxn>
                  <a:cxn ang="0">
                    <a:pos x="44" y="12"/>
                  </a:cxn>
                  <a:cxn ang="0">
                    <a:pos x="44" y="19"/>
                  </a:cxn>
                  <a:cxn ang="0">
                    <a:pos x="44" y="29"/>
                  </a:cxn>
                  <a:cxn ang="0">
                    <a:pos x="44" y="37"/>
                  </a:cxn>
                  <a:cxn ang="0">
                    <a:pos x="38" y="48"/>
                  </a:cxn>
                  <a:cxn ang="0">
                    <a:pos x="27" y="54"/>
                  </a:cxn>
                  <a:cxn ang="0">
                    <a:pos x="17" y="56"/>
                  </a:cxn>
                  <a:cxn ang="0">
                    <a:pos x="5" y="56"/>
                  </a:cxn>
                </a:cxnLst>
                <a:rect l="0" t="0" r="r" b="b"/>
                <a:pathLst>
                  <a:path w="44" h="56">
                    <a:moveTo>
                      <a:pt x="0" y="56"/>
                    </a:moveTo>
                    <a:lnTo>
                      <a:pt x="2" y="52"/>
                    </a:lnTo>
                    <a:lnTo>
                      <a:pt x="2" y="48"/>
                    </a:lnTo>
                    <a:lnTo>
                      <a:pt x="4" y="46"/>
                    </a:lnTo>
                    <a:lnTo>
                      <a:pt x="4" y="40"/>
                    </a:lnTo>
                    <a:lnTo>
                      <a:pt x="5" y="35"/>
                    </a:lnTo>
                    <a:lnTo>
                      <a:pt x="5" y="27"/>
                    </a:lnTo>
                    <a:lnTo>
                      <a:pt x="5" y="15"/>
                    </a:lnTo>
                    <a:lnTo>
                      <a:pt x="7" y="0"/>
                    </a:lnTo>
                    <a:lnTo>
                      <a:pt x="7" y="0"/>
                    </a:lnTo>
                    <a:lnTo>
                      <a:pt x="9" y="0"/>
                    </a:lnTo>
                    <a:lnTo>
                      <a:pt x="11" y="0"/>
                    </a:lnTo>
                    <a:lnTo>
                      <a:pt x="13" y="0"/>
                    </a:lnTo>
                    <a:lnTo>
                      <a:pt x="13" y="0"/>
                    </a:lnTo>
                    <a:lnTo>
                      <a:pt x="15" y="0"/>
                    </a:lnTo>
                    <a:lnTo>
                      <a:pt x="17" y="0"/>
                    </a:lnTo>
                    <a:lnTo>
                      <a:pt x="19" y="0"/>
                    </a:lnTo>
                    <a:lnTo>
                      <a:pt x="19" y="4"/>
                    </a:lnTo>
                    <a:lnTo>
                      <a:pt x="19" y="10"/>
                    </a:lnTo>
                    <a:lnTo>
                      <a:pt x="19" y="15"/>
                    </a:lnTo>
                    <a:lnTo>
                      <a:pt x="19" y="21"/>
                    </a:lnTo>
                    <a:lnTo>
                      <a:pt x="19" y="25"/>
                    </a:lnTo>
                    <a:lnTo>
                      <a:pt x="19" y="31"/>
                    </a:lnTo>
                    <a:lnTo>
                      <a:pt x="19" y="37"/>
                    </a:lnTo>
                    <a:lnTo>
                      <a:pt x="19" y="42"/>
                    </a:lnTo>
                    <a:lnTo>
                      <a:pt x="19" y="42"/>
                    </a:lnTo>
                    <a:lnTo>
                      <a:pt x="21" y="42"/>
                    </a:lnTo>
                    <a:lnTo>
                      <a:pt x="21" y="42"/>
                    </a:lnTo>
                    <a:lnTo>
                      <a:pt x="23" y="42"/>
                    </a:lnTo>
                    <a:lnTo>
                      <a:pt x="23" y="42"/>
                    </a:lnTo>
                    <a:lnTo>
                      <a:pt x="23" y="42"/>
                    </a:lnTo>
                    <a:lnTo>
                      <a:pt x="25" y="42"/>
                    </a:lnTo>
                    <a:lnTo>
                      <a:pt x="27" y="42"/>
                    </a:lnTo>
                    <a:lnTo>
                      <a:pt x="27" y="37"/>
                    </a:lnTo>
                    <a:lnTo>
                      <a:pt x="27" y="33"/>
                    </a:lnTo>
                    <a:lnTo>
                      <a:pt x="27" y="27"/>
                    </a:lnTo>
                    <a:lnTo>
                      <a:pt x="27" y="23"/>
                    </a:lnTo>
                    <a:lnTo>
                      <a:pt x="27" y="17"/>
                    </a:lnTo>
                    <a:lnTo>
                      <a:pt x="27" y="13"/>
                    </a:lnTo>
                    <a:lnTo>
                      <a:pt x="27" y="8"/>
                    </a:lnTo>
                    <a:lnTo>
                      <a:pt x="27" y="4"/>
                    </a:lnTo>
                    <a:lnTo>
                      <a:pt x="29" y="4"/>
                    </a:lnTo>
                    <a:lnTo>
                      <a:pt x="30" y="4"/>
                    </a:lnTo>
                    <a:lnTo>
                      <a:pt x="32" y="4"/>
                    </a:lnTo>
                    <a:lnTo>
                      <a:pt x="34" y="6"/>
                    </a:lnTo>
                    <a:lnTo>
                      <a:pt x="36" y="6"/>
                    </a:lnTo>
                    <a:lnTo>
                      <a:pt x="38" y="6"/>
                    </a:lnTo>
                    <a:lnTo>
                      <a:pt x="40" y="6"/>
                    </a:lnTo>
                    <a:lnTo>
                      <a:pt x="44" y="8"/>
                    </a:lnTo>
                    <a:lnTo>
                      <a:pt x="44" y="12"/>
                    </a:lnTo>
                    <a:lnTo>
                      <a:pt x="44" y="15"/>
                    </a:lnTo>
                    <a:lnTo>
                      <a:pt x="44" y="19"/>
                    </a:lnTo>
                    <a:lnTo>
                      <a:pt x="44" y="25"/>
                    </a:lnTo>
                    <a:lnTo>
                      <a:pt x="44" y="29"/>
                    </a:lnTo>
                    <a:lnTo>
                      <a:pt x="44" y="33"/>
                    </a:lnTo>
                    <a:lnTo>
                      <a:pt x="44" y="37"/>
                    </a:lnTo>
                    <a:lnTo>
                      <a:pt x="44" y="42"/>
                    </a:lnTo>
                    <a:lnTo>
                      <a:pt x="38" y="48"/>
                    </a:lnTo>
                    <a:lnTo>
                      <a:pt x="32" y="50"/>
                    </a:lnTo>
                    <a:lnTo>
                      <a:pt x="27" y="54"/>
                    </a:lnTo>
                    <a:lnTo>
                      <a:pt x="23" y="54"/>
                    </a:lnTo>
                    <a:lnTo>
                      <a:pt x="17" y="56"/>
                    </a:lnTo>
                    <a:lnTo>
                      <a:pt x="11" y="56"/>
                    </a:lnTo>
                    <a:lnTo>
                      <a:pt x="5" y="56"/>
                    </a:lnTo>
                    <a:lnTo>
                      <a:pt x="0" y="56"/>
                    </a:lnTo>
                    <a:close/>
                  </a:path>
                </a:pathLst>
              </a:custGeom>
              <a:solidFill>
                <a:srgbClr val="336666"/>
              </a:solidFill>
              <a:ln w="9525">
                <a:noFill/>
                <a:round/>
                <a:headEnd/>
                <a:tailEnd/>
              </a:ln>
              <a:effectLst/>
            </p:spPr>
            <p:txBody>
              <a:bodyPr/>
              <a:lstStyle/>
              <a:p>
                <a:endParaRPr lang="ru-RU"/>
              </a:p>
            </p:txBody>
          </p:sp>
          <p:sp>
            <p:nvSpPr>
              <p:cNvPr id="131091" name="Freeform 19"/>
              <p:cNvSpPr>
                <a:spLocks/>
              </p:cNvSpPr>
              <p:nvPr/>
            </p:nvSpPr>
            <p:spPr bwMode="auto">
              <a:xfrm>
                <a:off x="1972" y="2920"/>
                <a:ext cx="10" cy="21"/>
              </a:xfrm>
              <a:custGeom>
                <a:avLst/>
                <a:gdLst/>
                <a:ahLst/>
                <a:cxnLst>
                  <a:cxn ang="0">
                    <a:pos x="4" y="21"/>
                  </a:cxn>
                  <a:cxn ang="0">
                    <a:pos x="2" y="18"/>
                  </a:cxn>
                  <a:cxn ang="0">
                    <a:pos x="2" y="16"/>
                  </a:cxn>
                  <a:cxn ang="0">
                    <a:pos x="2" y="12"/>
                  </a:cxn>
                  <a:cxn ang="0">
                    <a:pos x="0" y="10"/>
                  </a:cxn>
                  <a:cxn ang="0">
                    <a:pos x="0" y="8"/>
                  </a:cxn>
                  <a:cxn ang="0">
                    <a:pos x="0" y="4"/>
                  </a:cxn>
                  <a:cxn ang="0">
                    <a:pos x="0" y="2"/>
                  </a:cxn>
                  <a:cxn ang="0">
                    <a:pos x="0" y="0"/>
                  </a:cxn>
                  <a:cxn ang="0">
                    <a:pos x="0" y="0"/>
                  </a:cxn>
                  <a:cxn ang="0">
                    <a:pos x="0" y="0"/>
                  </a:cxn>
                  <a:cxn ang="0">
                    <a:pos x="2" y="0"/>
                  </a:cxn>
                  <a:cxn ang="0">
                    <a:pos x="4" y="0"/>
                  </a:cxn>
                  <a:cxn ang="0">
                    <a:pos x="4" y="0"/>
                  </a:cxn>
                  <a:cxn ang="0">
                    <a:pos x="6" y="0"/>
                  </a:cxn>
                  <a:cxn ang="0">
                    <a:pos x="6" y="0"/>
                  </a:cxn>
                  <a:cxn ang="0">
                    <a:pos x="8" y="0"/>
                  </a:cxn>
                  <a:cxn ang="0">
                    <a:pos x="8" y="2"/>
                  </a:cxn>
                  <a:cxn ang="0">
                    <a:pos x="8" y="4"/>
                  </a:cxn>
                  <a:cxn ang="0">
                    <a:pos x="8" y="6"/>
                  </a:cxn>
                  <a:cxn ang="0">
                    <a:pos x="8" y="10"/>
                  </a:cxn>
                  <a:cxn ang="0">
                    <a:pos x="8" y="12"/>
                  </a:cxn>
                  <a:cxn ang="0">
                    <a:pos x="8" y="14"/>
                  </a:cxn>
                  <a:cxn ang="0">
                    <a:pos x="10" y="16"/>
                  </a:cxn>
                  <a:cxn ang="0">
                    <a:pos x="10" y="19"/>
                  </a:cxn>
                  <a:cxn ang="0">
                    <a:pos x="8" y="19"/>
                  </a:cxn>
                  <a:cxn ang="0">
                    <a:pos x="8" y="19"/>
                  </a:cxn>
                  <a:cxn ang="0">
                    <a:pos x="6" y="19"/>
                  </a:cxn>
                  <a:cxn ang="0">
                    <a:pos x="6" y="19"/>
                  </a:cxn>
                  <a:cxn ang="0">
                    <a:pos x="6" y="19"/>
                  </a:cxn>
                  <a:cxn ang="0">
                    <a:pos x="4" y="19"/>
                  </a:cxn>
                  <a:cxn ang="0">
                    <a:pos x="4" y="19"/>
                  </a:cxn>
                  <a:cxn ang="0">
                    <a:pos x="4" y="21"/>
                  </a:cxn>
                </a:cxnLst>
                <a:rect l="0" t="0" r="r" b="b"/>
                <a:pathLst>
                  <a:path w="10" h="21">
                    <a:moveTo>
                      <a:pt x="4" y="21"/>
                    </a:moveTo>
                    <a:lnTo>
                      <a:pt x="2" y="18"/>
                    </a:lnTo>
                    <a:lnTo>
                      <a:pt x="2" y="16"/>
                    </a:lnTo>
                    <a:lnTo>
                      <a:pt x="2" y="12"/>
                    </a:lnTo>
                    <a:lnTo>
                      <a:pt x="0" y="10"/>
                    </a:lnTo>
                    <a:lnTo>
                      <a:pt x="0" y="8"/>
                    </a:lnTo>
                    <a:lnTo>
                      <a:pt x="0" y="4"/>
                    </a:lnTo>
                    <a:lnTo>
                      <a:pt x="0" y="2"/>
                    </a:lnTo>
                    <a:lnTo>
                      <a:pt x="0" y="0"/>
                    </a:lnTo>
                    <a:lnTo>
                      <a:pt x="0" y="0"/>
                    </a:lnTo>
                    <a:lnTo>
                      <a:pt x="0" y="0"/>
                    </a:lnTo>
                    <a:lnTo>
                      <a:pt x="2" y="0"/>
                    </a:lnTo>
                    <a:lnTo>
                      <a:pt x="4" y="0"/>
                    </a:lnTo>
                    <a:lnTo>
                      <a:pt x="4" y="0"/>
                    </a:lnTo>
                    <a:lnTo>
                      <a:pt x="6" y="0"/>
                    </a:lnTo>
                    <a:lnTo>
                      <a:pt x="6" y="0"/>
                    </a:lnTo>
                    <a:lnTo>
                      <a:pt x="8" y="0"/>
                    </a:lnTo>
                    <a:lnTo>
                      <a:pt x="8" y="2"/>
                    </a:lnTo>
                    <a:lnTo>
                      <a:pt x="8" y="4"/>
                    </a:lnTo>
                    <a:lnTo>
                      <a:pt x="8" y="6"/>
                    </a:lnTo>
                    <a:lnTo>
                      <a:pt x="8" y="10"/>
                    </a:lnTo>
                    <a:lnTo>
                      <a:pt x="8" y="12"/>
                    </a:lnTo>
                    <a:lnTo>
                      <a:pt x="8" y="14"/>
                    </a:lnTo>
                    <a:lnTo>
                      <a:pt x="10" y="16"/>
                    </a:lnTo>
                    <a:lnTo>
                      <a:pt x="10" y="19"/>
                    </a:lnTo>
                    <a:lnTo>
                      <a:pt x="8" y="19"/>
                    </a:lnTo>
                    <a:lnTo>
                      <a:pt x="8" y="19"/>
                    </a:lnTo>
                    <a:lnTo>
                      <a:pt x="6" y="19"/>
                    </a:lnTo>
                    <a:lnTo>
                      <a:pt x="6" y="19"/>
                    </a:lnTo>
                    <a:lnTo>
                      <a:pt x="6" y="19"/>
                    </a:lnTo>
                    <a:lnTo>
                      <a:pt x="4" y="19"/>
                    </a:lnTo>
                    <a:lnTo>
                      <a:pt x="4" y="19"/>
                    </a:lnTo>
                    <a:lnTo>
                      <a:pt x="4" y="21"/>
                    </a:lnTo>
                    <a:close/>
                  </a:path>
                </a:pathLst>
              </a:custGeom>
              <a:solidFill>
                <a:srgbClr val="336666"/>
              </a:solidFill>
              <a:ln w="9525">
                <a:noFill/>
                <a:round/>
                <a:headEnd/>
                <a:tailEnd/>
              </a:ln>
              <a:effectLst/>
            </p:spPr>
            <p:txBody>
              <a:bodyPr/>
              <a:lstStyle/>
              <a:p>
                <a:endParaRPr lang="ru-RU"/>
              </a:p>
            </p:txBody>
          </p:sp>
          <p:sp>
            <p:nvSpPr>
              <p:cNvPr id="131092" name="Freeform 20"/>
              <p:cNvSpPr>
                <a:spLocks/>
              </p:cNvSpPr>
              <p:nvPr/>
            </p:nvSpPr>
            <p:spPr bwMode="auto">
              <a:xfrm>
                <a:off x="2241" y="2897"/>
                <a:ext cx="19" cy="42"/>
              </a:xfrm>
              <a:custGeom>
                <a:avLst/>
                <a:gdLst/>
                <a:ahLst/>
                <a:cxnLst>
                  <a:cxn ang="0">
                    <a:pos x="3" y="41"/>
                  </a:cxn>
                  <a:cxn ang="0">
                    <a:pos x="3" y="35"/>
                  </a:cxn>
                  <a:cxn ang="0">
                    <a:pos x="2" y="29"/>
                  </a:cxn>
                  <a:cxn ang="0">
                    <a:pos x="2" y="25"/>
                  </a:cxn>
                  <a:cxn ang="0">
                    <a:pos x="2" y="19"/>
                  </a:cxn>
                  <a:cxn ang="0">
                    <a:pos x="0" y="14"/>
                  </a:cxn>
                  <a:cxn ang="0">
                    <a:pos x="0" y="10"/>
                  </a:cxn>
                  <a:cxn ang="0">
                    <a:pos x="0" y="4"/>
                  </a:cxn>
                  <a:cxn ang="0">
                    <a:pos x="0" y="0"/>
                  </a:cxn>
                  <a:cxn ang="0">
                    <a:pos x="2" y="0"/>
                  </a:cxn>
                  <a:cxn ang="0">
                    <a:pos x="3" y="0"/>
                  </a:cxn>
                  <a:cxn ang="0">
                    <a:pos x="5" y="0"/>
                  </a:cxn>
                  <a:cxn ang="0">
                    <a:pos x="7" y="0"/>
                  </a:cxn>
                  <a:cxn ang="0">
                    <a:pos x="9" y="0"/>
                  </a:cxn>
                  <a:cxn ang="0">
                    <a:pos x="11" y="0"/>
                  </a:cxn>
                  <a:cxn ang="0">
                    <a:pos x="13" y="0"/>
                  </a:cxn>
                  <a:cxn ang="0">
                    <a:pos x="15" y="0"/>
                  </a:cxn>
                  <a:cxn ang="0">
                    <a:pos x="15" y="4"/>
                  </a:cxn>
                  <a:cxn ang="0">
                    <a:pos x="15" y="10"/>
                  </a:cxn>
                  <a:cxn ang="0">
                    <a:pos x="17" y="16"/>
                  </a:cxn>
                  <a:cxn ang="0">
                    <a:pos x="17" y="21"/>
                  </a:cxn>
                  <a:cxn ang="0">
                    <a:pos x="17" y="25"/>
                  </a:cxn>
                  <a:cxn ang="0">
                    <a:pos x="17" y="31"/>
                  </a:cxn>
                  <a:cxn ang="0">
                    <a:pos x="17" y="37"/>
                  </a:cxn>
                  <a:cxn ang="0">
                    <a:pos x="19" y="42"/>
                  </a:cxn>
                  <a:cxn ang="0">
                    <a:pos x="17" y="41"/>
                  </a:cxn>
                  <a:cxn ang="0">
                    <a:pos x="15" y="41"/>
                  </a:cxn>
                  <a:cxn ang="0">
                    <a:pos x="13" y="41"/>
                  </a:cxn>
                  <a:cxn ang="0">
                    <a:pos x="11" y="41"/>
                  </a:cxn>
                  <a:cxn ang="0">
                    <a:pos x="9" y="41"/>
                  </a:cxn>
                  <a:cxn ang="0">
                    <a:pos x="7" y="41"/>
                  </a:cxn>
                  <a:cxn ang="0">
                    <a:pos x="5" y="41"/>
                  </a:cxn>
                  <a:cxn ang="0">
                    <a:pos x="3" y="41"/>
                  </a:cxn>
                </a:cxnLst>
                <a:rect l="0" t="0" r="r" b="b"/>
                <a:pathLst>
                  <a:path w="19" h="42">
                    <a:moveTo>
                      <a:pt x="3" y="41"/>
                    </a:moveTo>
                    <a:lnTo>
                      <a:pt x="3" y="35"/>
                    </a:lnTo>
                    <a:lnTo>
                      <a:pt x="2" y="29"/>
                    </a:lnTo>
                    <a:lnTo>
                      <a:pt x="2" y="25"/>
                    </a:lnTo>
                    <a:lnTo>
                      <a:pt x="2" y="19"/>
                    </a:lnTo>
                    <a:lnTo>
                      <a:pt x="0" y="14"/>
                    </a:lnTo>
                    <a:lnTo>
                      <a:pt x="0" y="10"/>
                    </a:lnTo>
                    <a:lnTo>
                      <a:pt x="0" y="4"/>
                    </a:lnTo>
                    <a:lnTo>
                      <a:pt x="0" y="0"/>
                    </a:lnTo>
                    <a:lnTo>
                      <a:pt x="2" y="0"/>
                    </a:lnTo>
                    <a:lnTo>
                      <a:pt x="3" y="0"/>
                    </a:lnTo>
                    <a:lnTo>
                      <a:pt x="5" y="0"/>
                    </a:lnTo>
                    <a:lnTo>
                      <a:pt x="7" y="0"/>
                    </a:lnTo>
                    <a:lnTo>
                      <a:pt x="9" y="0"/>
                    </a:lnTo>
                    <a:lnTo>
                      <a:pt x="11" y="0"/>
                    </a:lnTo>
                    <a:lnTo>
                      <a:pt x="13" y="0"/>
                    </a:lnTo>
                    <a:lnTo>
                      <a:pt x="15" y="0"/>
                    </a:lnTo>
                    <a:lnTo>
                      <a:pt x="15" y="4"/>
                    </a:lnTo>
                    <a:lnTo>
                      <a:pt x="15" y="10"/>
                    </a:lnTo>
                    <a:lnTo>
                      <a:pt x="17" y="16"/>
                    </a:lnTo>
                    <a:lnTo>
                      <a:pt x="17" y="21"/>
                    </a:lnTo>
                    <a:lnTo>
                      <a:pt x="17" y="25"/>
                    </a:lnTo>
                    <a:lnTo>
                      <a:pt x="17" y="31"/>
                    </a:lnTo>
                    <a:lnTo>
                      <a:pt x="17" y="37"/>
                    </a:lnTo>
                    <a:lnTo>
                      <a:pt x="19" y="42"/>
                    </a:lnTo>
                    <a:lnTo>
                      <a:pt x="17" y="41"/>
                    </a:lnTo>
                    <a:lnTo>
                      <a:pt x="15" y="41"/>
                    </a:lnTo>
                    <a:lnTo>
                      <a:pt x="13" y="41"/>
                    </a:lnTo>
                    <a:lnTo>
                      <a:pt x="11" y="41"/>
                    </a:lnTo>
                    <a:lnTo>
                      <a:pt x="9" y="41"/>
                    </a:lnTo>
                    <a:lnTo>
                      <a:pt x="7" y="41"/>
                    </a:lnTo>
                    <a:lnTo>
                      <a:pt x="5" y="41"/>
                    </a:lnTo>
                    <a:lnTo>
                      <a:pt x="3" y="41"/>
                    </a:lnTo>
                    <a:close/>
                  </a:path>
                </a:pathLst>
              </a:custGeom>
              <a:solidFill>
                <a:srgbClr val="336666"/>
              </a:solidFill>
              <a:ln w="9525">
                <a:noFill/>
                <a:round/>
                <a:headEnd/>
                <a:tailEnd/>
              </a:ln>
              <a:effectLst/>
            </p:spPr>
            <p:txBody>
              <a:bodyPr/>
              <a:lstStyle/>
              <a:p>
                <a:endParaRPr lang="ru-RU"/>
              </a:p>
            </p:txBody>
          </p:sp>
          <p:sp>
            <p:nvSpPr>
              <p:cNvPr id="131093" name="Freeform 21"/>
              <p:cNvSpPr>
                <a:spLocks/>
              </p:cNvSpPr>
              <p:nvPr/>
            </p:nvSpPr>
            <p:spPr bwMode="auto">
              <a:xfrm>
                <a:off x="2267" y="2893"/>
                <a:ext cx="24" cy="43"/>
              </a:xfrm>
              <a:custGeom>
                <a:avLst/>
                <a:gdLst/>
                <a:ahLst/>
                <a:cxnLst>
                  <a:cxn ang="0">
                    <a:pos x="0" y="43"/>
                  </a:cxn>
                  <a:cxn ang="0">
                    <a:pos x="0" y="37"/>
                  </a:cxn>
                  <a:cxn ang="0">
                    <a:pos x="0" y="31"/>
                  </a:cxn>
                  <a:cxn ang="0">
                    <a:pos x="0" y="25"/>
                  </a:cxn>
                  <a:cxn ang="0">
                    <a:pos x="0" y="21"/>
                  </a:cxn>
                  <a:cxn ang="0">
                    <a:pos x="0" y="16"/>
                  </a:cxn>
                  <a:cxn ang="0">
                    <a:pos x="0" y="10"/>
                  </a:cxn>
                  <a:cxn ang="0">
                    <a:pos x="0" y="4"/>
                  </a:cxn>
                  <a:cxn ang="0">
                    <a:pos x="0" y="0"/>
                  </a:cxn>
                  <a:cxn ang="0">
                    <a:pos x="2" y="0"/>
                  </a:cxn>
                  <a:cxn ang="0">
                    <a:pos x="2" y="0"/>
                  </a:cxn>
                  <a:cxn ang="0">
                    <a:pos x="4" y="0"/>
                  </a:cxn>
                  <a:cxn ang="0">
                    <a:pos x="6" y="0"/>
                  </a:cxn>
                  <a:cxn ang="0">
                    <a:pos x="8" y="0"/>
                  </a:cxn>
                  <a:cxn ang="0">
                    <a:pos x="8" y="0"/>
                  </a:cxn>
                  <a:cxn ang="0">
                    <a:pos x="10" y="0"/>
                  </a:cxn>
                  <a:cxn ang="0">
                    <a:pos x="12" y="0"/>
                  </a:cxn>
                  <a:cxn ang="0">
                    <a:pos x="14" y="6"/>
                  </a:cxn>
                  <a:cxn ang="0">
                    <a:pos x="16" y="12"/>
                  </a:cxn>
                  <a:cxn ang="0">
                    <a:pos x="18" y="18"/>
                  </a:cxn>
                  <a:cxn ang="0">
                    <a:pos x="20" y="23"/>
                  </a:cxn>
                  <a:cxn ang="0">
                    <a:pos x="22" y="27"/>
                  </a:cxn>
                  <a:cxn ang="0">
                    <a:pos x="24" y="31"/>
                  </a:cxn>
                  <a:cxn ang="0">
                    <a:pos x="24" y="33"/>
                  </a:cxn>
                  <a:cxn ang="0">
                    <a:pos x="24" y="37"/>
                  </a:cxn>
                  <a:cxn ang="0">
                    <a:pos x="20" y="37"/>
                  </a:cxn>
                  <a:cxn ang="0">
                    <a:pos x="18" y="37"/>
                  </a:cxn>
                  <a:cxn ang="0">
                    <a:pos x="14" y="39"/>
                  </a:cxn>
                  <a:cxn ang="0">
                    <a:pos x="12" y="39"/>
                  </a:cxn>
                  <a:cxn ang="0">
                    <a:pos x="8" y="39"/>
                  </a:cxn>
                  <a:cxn ang="0">
                    <a:pos x="6" y="41"/>
                  </a:cxn>
                  <a:cxn ang="0">
                    <a:pos x="2" y="41"/>
                  </a:cxn>
                  <a:cxn ang="0">
                    <a:pos x="0" y="43"/>
                  </a:cxn>
                </a:cxnLst>
                <a:rect l="0" t="0" r="r" b="b"/>
                <a:pathLst>
                  <a:path w="24" h="43">
                    <a:moveTo>
                      <a:pt x="0" y="43"/>
                    </a:moveTo>
                    <a:lnTo>
                      <a:pt x="0" y="37"/>
                    </a:lnTo>
                    <a:lnTo>
                      <a:pt x="0" y="31"/>
                    </a:lnTo>
                    <a:lnTo>
                      <a:pt x="0" y="25"/>
                    </a:lnTo>
                    <a:lnTo>
                      <a:pt x="0" y="21"/>
                    </a:lnTo>
                    <a:lnTo>
                      <a:pt x="0" y="16"/>
                    </a:lnTo>
                    <a:lnTo>
                      <a:pt x="0" y="10"/>
                    </a:lnTo>
                    <a:lnTo>
                      <a:pt x="0" y="4"/>
                    </a:lnTo>
                    <a:lnTo>
                      <a:pt x="0" y="0"/>
                    </a:lnTo>
                    <a:lnTo>
                      <a:pt x="2" y="0"/>
                    </a:lnTo>
                    <a:lnTo>
                      <a:pt x="2" y="0"/>
                    </a:lnTo>
                    <a:lnTo>
                      <a:pt x="4" y="0"/>
                    </a:lnTo>
                    <a:lnTo>
                      <a:pt x="6" y="0"/>
                    </a:lnTo>
                    <a:lnTo>
                      <a:pt x="8" y="0"/>
                    </a:lnTo>
                    <a:lnTo>
                      <a:pt x="8" y="0"/>
                    </a:lnTo>
                    <a:lnTo>
                      <a:pt x="10" y="0"/>
                    </a:lnTo>
                    <a:lnTo>
                      <a:pt x="12" y="0"/>
                    </a:lnTo>
                    <a:lnTo>
                      <a:pt x="14" y="6"/>
                    </a:lnTo>
                    <a:lnTo>
                      <a:pt x="16" y="12"/>
                    </a:lnTo>
                    <a:lnTo>
                      <a:pt x="18" y="18"/>
                    </a:lnTo>
                    <a:lnTo>
                      <a:pt x="20" y="23"/>
                    </a:lnTo>
                    <a:lnTo>
                      <a:pt x="22" y="27"/>
                    </a:lnTo>
                    <a:lnTo>
                      <a:pt x="24" y="31"/>
                    </a:lnTo>
                    <a:lnTo>
                      <a:pt x="24" y="33"/>
                    </a:lnTo>
                    <a:lnTo>
                      <a:pt x="24" y="37"/>
                    </a:lnTo>
                    <a:lnTo>
                      <a:pt x="20" y="37"/>
                    </a:lnTo>
                    <a:lnTo>
                      <a:pt x="18" y="37"/>
                    </a:lnTo>
                    <a:lnTo>
                      <a:pt x="14" y="39"/>
                    </a:lnTo>
                    <a:lnTo>
                      <a:pt x="12" y="39"/>
                    </a:lnTo>
                    <a:lnTo>
                      <a:pt x="8" y="39"/>
                    </a:lnTo>
                    <a:lnTo>
                      <a:pt x="6" y="41"/>
                    </a:lnTo>
                    <a:lnTo>
                      <a:pt x="2" y="41"/>
                    </a:lnTo>
                    <a:lnTo>
                      <a:pt x="0" y="43"/>
                    </a:lnTo>
                    <a:close/>
                  </a:path>
                </a:pathLst>
              </a:custGeom>
              <a:solidFill>
                <a:srgbClr val="336666"/>
              </a:solidFill>
              <a:ln w="9525">
                <a:noFill/>
                <a:round/>
                <a:headEnd/>
                <a:tailEnd/>
              </a:ln>
              <a:effectLst/>
            </p:spPr>
            <p:txBody>
              <a:bodyPr/>
              <a:lstStyle/>
              <a:p>
                <a:endParaRPr lang="ru-RU"/>
              </a:p>
            </p:txBody>
          </p:sp>
          <p:sp>
            <p:nvSpPr>
              <p:cNvPr id="131094" name="Freeform 22"/>
              <p:cNvSpPr>
                <a:spLocks/>
              </p:cNvSpPr>
              <p:nvPr/>
            </p:nvSpPr>
            <p:spPr bwMode="auto">
              <a:xfrm>
                <a:off x="2291" y="2878"/>
                <a:ext cx="63" cy="44"/>
              </a:xfrm>
              <a:custGeom>
                <a:avLst/>
                <a:gdLst/>
                <a:ahLst/>
                <a:cxnLst>
                  <a:cxn ang="0">
                    <a:pos x="9" y="42"/>
                  </a:cxn>
                  <a:cxn ang="0">
                    <a:pos x="5" y="38"/>
                  </a:cxn>
                  <a:cxn ang="0">
                    <a:pos x="3" y="31"/>
                  </a:cxn>
                  <a:cxn ang="0">
                    <a:pos x="1" y="19"/>
                  </a:cxn>
                  <a:cxn ang="0">
                    <a:pos x="1" y="12"/>
                  </a:cxn>
                  <a:cxn ang="0">
                    <a:pos x="3" y="12"/>
                  </a:cxn>
                  <a:cxn ang="0">
                    <a:pos x="7" y="12"/>
                  </a:cxn>
                  <a:cxn ang="0">
                    <a:pos x="9" y="12"/>
                  </a:cxn>
                  <a:cxn ang="0">
                    <a:pos x="11" y="13"/>
                  </a:cxn>
                  <a:cxn ang="0">
                    <a:pos x="13" y="17"/>
                  </a:cxn>
                  <a:cxn ang="0">
                    <a:pos x="13" y="21"/>
                  </a:cxn>
                  <a:cxn ang="0">
                    <a:pos x="13" y="25"/>
                  </a:cxn>
                  <a:cxn ang="0">
                    <a:pos x="15" y="29"/>
                  </a:cxn>
                  <a:cxn ang="0">
                    <a:pos x="17" y="29"/>
                  </a:cxn>
                  <a:cxn ang="0">
                    <a:pos x="19" y="29"/>
                  </a:cxn>
                  <a:cxn ang="0">
                    <a:pos x="21" y="29"/>
                  </a:cxn>
                  <a:cxn ang="0">
                    <a:pos x="23" y="27"/>
                  </a:cxn>
                  <a:cxn ang="0">
                    <a:pos x="23" y="21"/>
                  </a:cxn>
                  <a:cxn ang="0">
                    <a:pos x="23" y="15"/>
                  </a:cxn>
                  <a:cxn ang="0">
                    <a:pos x="23" y="10"/>
                  </a:cxn>
                  <a:cxn ang="0">
                    <a:pos x="24" y="8"/>
                  </a:cxn>
                  <a:cxn ang="0">
                    <a:pos x="26" y="8"/>
                  </a:cxn>
                  <a:cxn ang="0">
                    <a:pos x="30" y="8"/>
                  </a:cxn>
                  <a:cxn ang="0">
                    <a:pos x="32" y="8"/>
                  </a:cxn>
                  <a:cxn ang="0">
                    <a:pos x="34" y="10"/>
                  </a:cxn>
                  <a:cxn ang="0">
                    <a:pos x="34" y="13"/>
                  </a:cxn>
                  <a:cxn ang="0">
                    <a:pos x="34" y="17"/>
                  </a:cxn>
                  <a:cxn ang="0">
                    <a:pos x="34" y="21"/>
                  </a:cxn>
                  <a:cxn ang="0">
                    <a:pos x="36" y="23"/>
                  </a:cxn>
                  <a:cxn ang="0">
                    <a:pos x="38" y="23"/>
                  </a:cxn>
                  <a:cxn ang="0">
                    <a:pos x="42" y="23"/>
                  </a:cxn>
                  <a:cxn ang="0">
                    <a:pos x="44" y="23"/>
                  </a:cxn>
                  <a:cxn ang="0">
                    <a:pos x="46" y="19"/>
                  </a:cxn>
                  <a:cxn ang="0">
                    <a:pos x="44" y="13"/>
                  </a:cxn>
                  <a:cxn ang="0">
                    <a:pos x="42" y="8"/>
                  </a:cxn>
                  <a:cxn ang="0">
                    <a:pos x="42" y="2"/>
                  </a:cxn>
                  <a:cxn ang="0">
                    <a:pos x="44" y="0"/>
                  </a:cxn>
                  <a:cxn ang="0">
                    <a:pos x="47" y="0"/>
                  </a:cxn>
                  <a:cxn ang="0">
                    <a:pos x="51" y="0"/>
                  </a:cxn>
                  <a:cxn ang="0">
                    <a:pos x="55" y="0"/>
                  </a:cxn>
                  <a:cxn ang="0">
                    <a:pos x="57" y="2"/>
                  </a:cxn>
                  <a:cxn ang="0">
                    <a:pos x="59" y="10"/>
                  </a:cxn>
                  <a:cxn ang="0">
                    <a:pos x="61" y="15"/>
                  </a:cxn>
                  <a:cxn ang="0">
                    <a:pos x="61" y="23"/>
                  </a:cxn>
                  <a:cxn ang="0">
                    <a:pos x="55" y="29"/>
                  </a:cxn>
                  <a:cxn ang="0">
                    <a:pos x="42" y="33"/>
                  </a:cxn>
                  <a:cxn ang="0">
                    <a:pos x="30" y="36"/>
                  </a:cxn>
                  <a:cxn ang="0">
                    <a:pos x="17" y="40"/>
                  </a:cxn>
                </a:cxnLst>
                <a:rect l="0" t="0" r="r" b="b"/>
                <a:pathLst>
                  <a:path w="63" h="44">
                    <a:moveTo>
                      <a:pt x="11" y="44"/>
                    </a:moveTo>
                    <a:lnTo>
                      <a:pt x="9" y="42"/>
                    </a:lnTo>
                    <a:lnTo>
                      <a:pt x="7" y="40"/>
                    </a:lnTo>
                    <a:lnTo>
                      <a:pt x="5" y="38"/>
                    </a:lnTo>
                    <a:lnTo>
                      <a:pt x="5" y="35"/>
                    </a:lnTo>
                    <a:lnTo>
                      <a:pt x="3" y="31"/>
                    </a:lnTo>
                    <a:lnTo>
                      <a:pt x="1" y="27"/>
                    </a:lnTo>
                    <a:lnTo>
                      <a:pt x="1" y="19"/>
                    </a:lnTo>
                    <a:lnTo>
                      <a:pt x="0" y="12"/>
                    </a:lnTo>
                    <a:lnTo>
                      <a:pt x="1" y="12"/>
                    </a:lnTo>
                    <a:lnTo>
                      <a:pt x="1" y="12"/>
                    </a:lnTo>
                    <a:lnTo>
                      <a:pt x="3" y="12"/>
                    </a:lnTo>
                    <a:lnTo>
                      <a:pt x="5" y="12"/>
                    </a:lnTo>
                    <a:lnTo>
                      <a:pt x="7" y="12"/>
                    </a:lnTo>
                    <a:lnTo>
                      <a:pt x="7" y="12"/>
                    </a:lnTo>
                    <a:lnTo>
                      <a:pt x="9" y="12"/>
                    </a:lnTo>
                    <a:lnTo>
                      <a:pt x="11" y="12"/>
                    </a:lnTo>
                    <a:lnTo>
                      <a:pt x="11" y="13"/>
                    </a:lnTo>
                    <a:lnTo>
                      <a:pt x="11" y="15"/>
                    </a:lnTo>
                    <a:lnTo>
                      <a:pt x="13" y="17"/>
                    </a:lnTo>
                    <a:lnTo>
                      <a:pt x="13" y="19"/>
                    </a:lnTo>
                    <a:lnTo>
                      <a:pt x="13" y="21"/>
                    </a:lnTo>
                    <a:lnTo>
                      <a:pt x="13" y="23"/>
                    </a:lnTo>
                    <a:lnTo>
                      <a:pt x="13" y="25"/>
                    </a:lnTo>
                    <a:lnTo>
                      <a:pt x="15" y="27"/>
                    </a:lnTo>
                    <a:lnTo>
                      <a:pt x="15" y="29"/>
                    </a:lnTo>
                    <a:lnTo>
                      <a:pt x="17" y="29"/>
                    </a:lnTo>
                    <a:lnTo>
                      <a:pt x="17" y="29"/>
                    </a:lnTo>
                    <a:lnTo>
                      <a:pt x="19" y="29"/>
                    </a:lnTo>
                    <a:lnTo>
                      <a:pt x="19" y="29"/>
                    </a:lnTo>
                    <a:lnTo>
                      <a:pt x="21" y="29"/>
                    </a:lnTo>
                    <a:lnTo>
                      <a:pt x="21" y="29"/>
                    </a:lnTo>
                    <a:lnTo>
                      <a:pt x="23" y="31"/>
                    </a:lnTo>
                    <a:lnTo>
                      <a:pt x="23" y="27"/>
                    </a:lnTo>
                    <a:lnTo>
                      <a:pt x="23" y="25"/>
                    </a:lnTo>
                    <a:lnTo>
                      <a:pt x="23" y="21"/>
                    </a:lnTo>
                    <a:lnTo>
                      <a:pt x="23" y="19"/>
                    </a:lnTo>
                    <a:lnTo>
                      <a:pt x="23" y="15"/>
                    </a:lnTo>
                    <a:lnTo>
                      <a:pt x="23" y="13"/>
                    </a:lnTo>
                    <a:lnTo>
                      <a:pt x="23" y="10"/>
                    </a:lnTo>
                    <a:lnTo>
                      <a:pt x="23" y="8"/>
                    </a:lnTo>
                    <a:lnTo>
                      <a:pt x="24" y="8"/>
                    </a:lnTo>
                    <a:lnTo>
                      <a:pt x="24" y="8"/>
                    </a:lnTo>
                    <a:lnTo>
                      <a:pt x="26" y="8"/>
                    </a:lnTo>
                    <a:lnTo>
                      <a:pt x="28" y="8"/>
                    </a:lnTo>
                    <a:lnTo>
                      <a:pt x="30" y="8"/>
                    </a:lnTo>
                    <a:lnTo>
                      <a:pt x="30" y="8"/>
                    </a:lnTo>
                    <a:lnTo>
                      <a:pt x="32" y="8"/>
                    </a:lnTo>
                    <a:lnTo>
                      <a:pt x="34" y="8"/>
                    </a:lnTo>
                    <a:lnTo>
                      <a:pt x="34" y="10"/>
                    </a:lnTo>
                    <a:lnTo>
                      <a:pt x="34" y="12"/>
                    </a:lnTo>
                    <a:lnTo>
                      <a:pt x="34" y="13"/>
                    </a:lnTo>
                    <a:lnTo>
                      <a:pt x="34" y="15"/>
                    </a:lnTo>
                    <a:lnTo>
                      <a:pt x="34" y="17"/>
                    </a:lnTo>
                    <a:lnTo>
                      <a:pt x="34" y="19"/>
                    </a:lnTo>
                    <a:lnTo>
                      <a:pt x="34" y="21"/>
                    </a:lnTo>
                    <a:lnTo>
                      <a:pt x="34" y="23"/>
                    </a:lnTo>
                    <a:lnTo>
                      <a:pt x="36" y="23"/>
                    </a:lnTo>
                    <a:lnTo>
                      <a:pt x="36" y="23"/>
                    </a:lnTo>
                    <a:lnTo>
                      <a:pt x="38" y="23"/>
                    </a:lnTo>
                    <a:lnTo>
                      <a:pt x="40" y="23"/>
                    </a:lnTo>
                    <a:lnTo>
                      <a:pt x="42" y="23"/>
                    </a:lnTo>
                    <a:lnTo>
                      <a:pt x="42" y="23"/>
                    </a:lnTo>
                    <a:lnTo>
                      <a:pt x="44" y="23"/>
                    </a:lnTo>
                    <a:lnTo>
                      <a:pt x="46" y="23"/>
                    </a:lnTo>
                    <a:lnTo>
                      <a:pt x="46" y="19"/>
                    </a:lnTo>
                    <a:lnTo>
                      <a:pt x="44" y="17"/>
                    </a:lnTo>
                    <a:lnTo>
                      <a:pt x="44" y="13"/>
                    </a:lnTo>
                    <a:lnTo>
                      <a:pt x="44" y="12"/>
                    </a:lnTo>
                    <a:lnTo>
                      <a:pt x="42" y="8"/>
                    </a:lnTo>
                    <a:lnTo>
                      <a:pt x="42" y="6"/>
                    </a:lnTo>
                    <a:lnTo>
                      <a:pt x="42" y="2"/>
                    </a:lnTo>
                    <a:lnTo>
                      <a:pt x="42" y="0"/>
                    </a:lnTo>
                    <a:lnTo>
                      <a:pt x="44" y="0"/>
                    </a:lnTo>
                    <a:lnTo>
                      <a:pt x="46" y="0"/>
                    </a:lnTo>
                    <a:lnTo>
                      <a:pt x="47" y="0"/>
                    </a:lnTo>
                    <a:lnTo>
                      <a:pt x="49" y="0"/>
                    </a:lnTo>
                    <a:lnTo>
                      <a:pt x="51" y="0"/>
                    </a:lnTo>
                    <a:lnTo>
                      <a:pt x="53" y="0"/>
                    </a:lnTo>
                    <a:lnTo>
                      <a:pt x="55" y="0"/>
                    </a:lnTo>
                    <a:lnTo>
                      <a:pt x="57" y="0"/>
                    </a:lnTo>
                    <a:lnTo>
                      <a:pt x="57" y="2"/>
                    </a:lnTo>
                    <a:lnTo>
                      <a:pt x="59" y="6"/>
                    </a:lnTo>
                    <a:lnTo>
                      <a:pt x="59" y="10"/>
                    </a:lnTo>
                    <a:lnTo>
                      <a:pt x="59" y="13"/>
                    </a:lnTo>
                    <a:lnTo>
                      <a:pt x="61" y="15"/>
                    </a:lnTo>
                    <a:lnTo>
                      <a:pt x="61" y="19"/>
                    </a:lnTo>
                    <a:lnTo>
                      <a:pt x="61" y="23"/>
                    </a:lnTo>
                    <a:lnTo>
                      <a:pt x="63" y="27"/>
                    </a:lnTo>
                    <a:lnTo>
                      <a:pt x="55" y="29"/>
                    </a:lnTo>
                    <a:lnTo>
                      <a:pt x="49" y="31"/>
                    </a:lnTo>
                    <a:lnTo>
                      <a:pt x="42" y="33"/>
                    </a:lnTo>
                    <a:lnTo>
                      <a:pt x="36" y="35"/>
                    </a:lnTo>
                    <a:lnTo>
                      <a:pt x="30" y="36"/>
                    </a:lnTo>
                    <a:lnTo>
                      <a:pt x="23" y="38"/>
                    </a:lnTo>
                    <a:lnTo>
                      <a:pt x="17" y="40"/>
                    </a:lnTo>
                    <a:lnTo>
                      <a:pt x="11" y="44"/>
                    </a:lnTo>
                    <a:close/>
                  </a:path>
                </a:pathLst>
              </a:custGeom>
              <a:solidFill>
                <a:srgbClr val="336666"/>
              </a:solidFill>
              <a:ln w="9525">
                <a:noFill/>
                <a:round/>
                <a:headEnd/>
                <a:tailEnd/>
              </a:ln>
              <a:effectLst/>
            </p:spPr>
            <p:txBody>
              <a:bodyPr/>
              <a:lstStyle/>
              <a:p>
                <a:endParaRPr lang="ru-RU"/>
              </a:p>
            </p:txBody>
          </p:sp>
          <p:sp>
            <p:nvSpPr>
              <p:cNvPr id="131095" name="Freeform 23"/>
              <p:cNvSpPr>
                <a:spLocks/>
              </p:cNvSpPr>
              <p:nvPr/>
            </p:nvSpPr>
            <p:spPr bwMode="auto">
              <a:xfrm>
                <a:off x="1809" y="2843"/>
                <a:ext cx="17" cy="73"/>
              </a:xfrm>
              <a:custGeom>
                <a:avLst/>
                <a:gdLst/>
                <a:ahLst/>
                <a:cxnLst>
                  <a:cxn ang="0">
                    <a:pos x="10" y="71"/>
                  </a:cxn>
                  <a:cxn ang="0">
                    <a:pos x="8" y="71"/>
                  </a:cxn>
                  <a:cxn ang="0">
                    <a:pos x="8" y="70"/>
                  </a:cxn>
                  <a:cxn ang="0">
                    <a:pos x="6" y="70"/>
                  </a:cxn>
                  <a:cxn ang="0">
                    <a:pos x="4" y="70"/>
                  </a:cxn>
                  <a:cxn ang="0">
                    <a:pos x="4" y="70"/>
                  </a:cxn>
                  <a:cxn ang="0">
                    <a:pos x="2" y="70"/>
                  </a:cxn>
                  <a:cxn ang="0">
                    <a:pos x="2" y="70"/>
                  </a:cxn>
                  <a:cxn ang="0">
                    <a:pos x="0" y="70"/>
                  </a:cxn>
                  <a:cxn ang="0">
                    <a:pos x="0" y="60"/>
                  </a:cxn>
                  <a:cxn ang="0">
                    <a:pos x="0" y="52"/>
                  </a:cxn>
                  <a:cxn ang="0">
                    <a:pos x="0" y="43"/>
                  </a:cxn>
                  <a:cxn ang="0">
                    <a:pos x="0" y="35"/>
                  </a:cxn>
                  <a:cxn ang="0">
                    <a:pos x="0" y="25"/>
                  </a:cxn>
                  <a:cxn ang="0">
                    <a:pos x="0" y="18"/>
                  </a:cxn>
                  <a:cxn ang="0">
                    <a:pos x="0" y="8"/>
                  </a:cxn>
                  <a:cxn ang="0">
                    <a:pos x="0" y="0"/>
                  </a:cxn>
                  <a:cxn ang="0">
                    <a:pos x="4" y="0"/>
                  </a:cxn>
                  <a:cxn ang="0">
                    <a:pos x="6" y="0"/>
                  </a:cxn>
                  <a:cxn ang="0">
                    <a:pos x="8" y="0"/>
                  </a:cxn>
                  <a:cxn ang="0">
                    <a:pos x="10" y="2"/>
                  </a:cxn>
                  <a:cxn ang="0">
                    <a:pos x="11" y="2"/>
                  </a:cxn>
                  <a:cxn ang="0">
                    <a:pos x="13" y="2"/>
                  </a:cxn>
                  <a:cxn ang="0">
                    <a:pos x="15" y="2"/>
                  </a:cxn>
                  <a:cxn ang="0">
                    <a:pos x="17" y="4"/>
                  </a:cxn>
                  <a:cxn ang="0">
                    <a:pos x="17" y="12"/>
                  </a:cxn>
                  <a:cxn ang="0">
                    <a:pos x="17" y="22"/>
                  </a:cxn>
                  <a:cxn ang="0">
                    <a:pos x="17" y="29"/>
                  </a:cxn>
                  <a:cxn ang="0">
                    <a:pos x="17" y="39"/>
                  </a:cxn>
                  <a:cxn ang="0">
                    <a:pos x="17" y="47"/>
                  </a:cxn>
                  <a:cxn ang="0">
                    <a:pos x="17" y="56"/>
                  </a:cxn>
                  <a:cxn ang="0">
                    <a:pos x="17" y="64"/>
                  </a:cxn>
                  <a:cxn ang="0">
                    <a:pos x="17" y="73"/>
                  </a:cxn>
                  <a:cxn ang="0">
                    <a:pos x="15" y="71"/>
                  </a:cxn>
                  <a:cxn ang="0">
                    <a:pos x="15" y="71"/>
                  </a:cxn>
                  <a:cxn ang="0">
                    <a:pos x="13" y="71"/>
                  </a:cxn>
                  <a:cxn ang="0">
                    <a:pos x="13" y="71"/>
                  </a:cxn>
                  <a:cxn ang="0">
                    <a:pos x="11" y="71"/>
                  </a:cxn>
                  <a:cxn ang="0">
                    <a:pos x="11" y="71"/>
                  </a:cxn>
                  <a:cxn ang="0">
                    <a:pos x="10" y="71"/>
                  </a:cxn>
                  <a:cxn ang="0">
                    <a:pos x="10" y="71"/>
                  </a:cxn>
                </a:cxnLst>
                <a:rect l="0" t="0" r="r" b="b"/>
                <a:pathLst>
                  <a:path w="17" h="73">
                    <a:moveTo>
                      <a:pt x="10" y="71"/>
                    </a:moveTo>
                    <a:lnTo>
                      <a:pt x="8" y="71"/>
                    </a:lnTo>
                    <a:lnTo>
                      <a:pt x="8" y="70"/>
                    </a:lnTo>
                    <a:lnTo>
                      <a:pt x="6" y="70"/>
                    </a:lnTo>
                    <a:lnTo>
                      <a:pt x="4" y="70"/>
                    </a:lnTo>
                    <a:lnTo>
                      <a:pt x="4" y="70"/>
                    </a:lnTo>
                    <a:lnTo>
                      <a:pt x="2" y="70"/>
                    </a:lnTo>
                    <a:lnTo>
                      <a:pt x="2" y="70"/>
                    </a:lnTo>
                    <a:lnTo>
                      <a:pt x="0" y="70"/>
                    </a:lnTo>
                    <a:lnTo>
                      <a:pt x="0" y="60"/>
                    </a:lnTo>
                    <a:lnTo>
                      <a:pt x="0" y="52"/>
                    </a:lnTo>
                    <a:lnTo>
                      <a:pt x="0" y="43"/>
                    </a:lnTo>
                    <a:lnTo>
                      <a:pt x="0" y="35"/>
                    </a:lnTo>
                    <a:lnTo>
                      <a:pt x="0" y="25"/>
                    </a:lnTo>
                    <a:lnTo>
                      <a:pt x="0" y="18"/>
                    </a:lnTo>
                    <a:lnTo>
                      <a:pt x="0" y="8"/>
                    </a:lnTo>
                    <a:lnTo>
                      <a:pt x="0" y="0"/>
                    </a:lnTo>
                    <a:lnTo>
                      <a:pt x="4" y="0"/>
                    </a:lnTo>
                    <a:lnTo>
                      <a:pt x="6" y="0"/>
                    </a:lnTo>
                    <a:lnTo>
                      <a:pt x="8" y="0"/>
                    </a:lnTo>
                    <a:lnTo>
                      <a:pt x="10" y="2"/>
                    </a:lnTo>
                    <a:lnTo>
                      <a:pt x="11" y="2"/>
                    </a:lnTo>
                    <a:lnTo>
                      <a:pt x="13" y="2"/>
                    </a:lnTo>
                    <a:lnTo>
                      <a:pt x="15" y="2"/>
                    </a:lnTo>
                    <a:lnTo>
                      <a:pt x="17" y="4"/>
                    </a:lnTo>
                    <a:lnTo>
                      <a:pt x="17" y="12"/>
                    </a:lnTo>
                    <a:lnTo>
                      <a:pt x="17" y="22"/>
                    </a:lnTo>
                    <a:lnTo>
                      <a:pt x="17" y="29"/>
                    </a:lnTo>
                    <a:lnTo>
                      <a:pt x="17" y="39"/>
                    </a:lnTo>
                    <a:lnTo>
                      <a:pt x="17" y="47"/>
                    </a:lnTo>
                    <a:lnTo>
                      <a:pt x="17" y="56"/>
                    </a:lnTo>
                    <a:lnTo>
                      <a:pt x="17" y="64"/>
                    </a:lnTo>
                    <a:lnTo>
                      <a:pt x="17" y="73"/>
                    </a:lnTo>
                    <a:lnTo>
                      <a:pt x="15" y="71"/>
                    </a:lnTo>
                    <a:lnTo>
                      <a:pt x="15" y="71"/>
                    </a:lnTo>
                    <a:lnTo>
                      <a:pt x="13" y="71"/>
                    </a:lnTo>
                    <a:lnTo>
                      <a:pt x="13" y="71"/>
                    </a:lnTo>
                    <a:lnTo>
                      <a:pt x="11" y="71"/>
                    </a:lnTo>
                    <a:lnTo>
                      <a:pt x="11" y="71"/>
                    </a:lnTo>
                    <a:lnTo>
                      <a:pt x="10" y="71"/>
                    </a:lnTo>
                    <a:lnTo>
                      <a:pt x="10" y="71"/>
                    </a:lnTo>
                    <a:close/>
                  </a:path>
                </a:pathLst>
              </a:custGeom>
              <a:solidFill>
                <a:srgbClr val="336666"/>
              </a:solidFill>
              <a:ln w="9525">
                <a:noFill/>
                <a:round/>
                <a:headEnd/>
                <a:tailEnd/>
              </a:ln>
              <a:effectLst/>
            </p:spPr>
            <p:txBody>
              <a:bodyPr/>
              <a:lstStyle/>
              <a:p>
                <a:endParaRPr lang="ru-RU"/>
              </a:p>
            </p:txBody>
          </p:sp>
          <p:sp>
            <p:nvSpPr>
              <p:cNvPr id="131096" name="Freeform 24"/>
              <p:cNvSpPr>
                <a:spLocks/>
              </p:cNvSpPr>
              <p:nvPr/>
            </p:nvSpPr>
            <p:spPr bwMode="auto">
              <a:xfrm>
                <a:off x="1903" y="2882"/>
                <a:ext cx="15" cy="31"/>
              </a:xfrm>
              <a:custGeom>
                <a:avLst/>
                <a:gdLst/>
                <a:ahLst/>
                <a:cxnLst>
                  <a:cxn ang="0">
                    <a:pos x="0" y="31"/>
                  </a:cxn>
                  <a:cxn ang="0">
                    <a:pos x="0" y="27"/>
                  </a:cxn>
                  <a:cxn ang="0">
                    <a:pos x="0" y="23"/>
                  </a:cxn>
                  <a:cxn ang="0">
                    <a:pos x="0" y="19"/>
                  </a:cxn>
                  <a:cxn ang="0">
                    <a:pos x="0" y="15"/>
                  </a:cxn>
                  <a:cxn ang="0">
                    <a:pos x="0" y="11"/>
                  </a:cxn>
                  <a:cxn ang="0">
                    <a:pos x="0" y="8"/>
                  </a:cxn>
                  <a:cxn ang="0">
                    <a:pos x="0" y="4"/>
                  </a:cxn>
                  <a:cxn ang="0">
                    <a:pos x="0" y="0"/>
                  </a:cxn>
                  <a:cxn ang="0">
                    <a:pos x="2" y="0"/>
                  </a:cxn>
                  <a:cxn ang="0">
                    <a:pos x="4" y="0"/>
                  </a:cxn>
                  <a:cxn ang="0">
                    <a:pos x="6" y="0"/>
                  </a:cxn>
                  <a:cxn ang="0">
                    <a:pos x="8" y="0"/>
                  </a:cxn>
                  <a:cxn ang="0">
                    <a:pos x="10" y="0"/>
                  </a:cxn>
                  <a:cxn ang="0">
                    <a:pos x="11" y="0"/>
                  </a:cxn>
                  <a:cxn ang="0">
                    <a:pos x="13" y="0"/>
                  </a:cxn>
                  <a:cxn ang="0">
                    <a:pos x="15" y="0"/>
                  </a:cxn>
                  <a:cxn ang="0">
                    <a:pos x="13" y="4"/>
                  </a:cxn>
                  <a:cxn ang="0">
                    <a:pos x="13" y="8"/>
                  </a:cxn>
                  <a:cxn ang="0">
                    <a:pos x="11" y="11"/>
                  </a:cxn>
                  <a:cxn ang="0">
                    <a:pos x="10" y="15"/>
                  </a:cxn>
                  <a:cxn ang="0">
                    <a:pos x="8" y="19"/>
                  </a:cxn>
                  <a:cxn ang="0">
                    <a:pos x="6" y="23"/>
                  </a:cxn>
                  <a:cxn ang="0">
                    <a:pos x="2" y="27"/>
                  </a:cxn>
                  <a:cxn ang="0">
                    <a:pos x="0" y="31"/>
                  </a:cxn>
                </a:cxnLst>
                <a:rect l="0" t="0" r="r" b="b"/>
                <a:pathLst>
                  <a:path w="15" h="31">
                    <a:moveTo>
                      <a:pt x="0" y="31"/>
                    </a:moveTo>
                    <a:lnTo>
                      <a:pt x="0" y="27"/>
                    </a:lnTo>
                    <a:lnTo>
                      <a:pt x="0" y="23"/>
                    </a:lnTo>
                    <a:lnTo>
                      <a:pt x="0" y="19"/>
                    </a:lnTo>
                    <a:lnTo>
                      <a:pt x="0" y="15"/>
                    </a:lnTo>
                    <a:lnTo>
                      <a:pt x="0" y="11"/>
                    </a:lnTo>
                    <a:lnTo>
                      <a:pt x="0" y="8"/>
                    </a:lnTo>
                    <a:lnTo>
                      <a:pt x="0" y="4"/>
                    </a:lnTo>
                    <a:lnTo>
                      <a:pt x="0" y="0"/>
                    </a:lnTo>
                    <a:lnTo>
                      <a:pt x="2" y="0"/>
                    </a:lnTo>
                    <a:lnTo>
                      <a:pt x="4" y="0"/>
                    </a:lnTo>
                    <a:lnTo>
                      <a:pt x="6" y="0"/>
                    </a:lnTo>
                    <a:lnTo>
                      <a:pt x="8" y="0"/>
                    </a:lnTo>
                    <a:lnTo>
                      <a:pt x="10" y="0"/>
                    </a:lnTo>
                    <a:lnTo>
                      <a:pt x="11" y="0"/>
                    </a:lnTo>
                    <a:lnTo>
                      <a:pt x="13" y="0"/>
                    </a:lnTo>
                    <a:lnTo>
                      <a:pt x="15" y="0"/>
                    </a:lnTo>
                    <a:lnTo>
                      <a:pt x="13" y="4"/>
                    </a:lnTo>
                    <a:lnTo>
                      <a:pt x="13" y="8"/>
                    </a:lnTo>
                    <a:lnTo>
                      <a:pt x="11" y="11"/>
                    </a:lnTo>
                    <a:lnTo>
                      <a:pt x="10" y="15"/>
                    </a:lnTo>
                    <a:lnTo>
                      <a:pt x="8" y="19"/>
                    </a:lnTo>
                    <a:lnTo>
                      <a:pt x="6" y="23"/>
                    </a:lnTo>
                    <a:lnTo>
                      <a:pt x="2" y="27"/>
                    </a:lnTo>
                    <a:lnTo>
                      <a:pt x="0" y="31"/>
                    </a:lnTo>
                    <a:close/>
                  </a:path>
                </a:pathLst>
              </a:custGeom>
              <a:solidFill>
                <a:srgbClr val="336666"/>
              </a:solidFill>
              <a:ln w="9525">
                <a:noFill/>
                <a:round/>
                <a:headEnd/>
                <a:tailEnd/>
              </a:ln>
              <a:effectLst/>
            </p:spPr>
            <p:txBody>
              <a:bodyPr/>
              <a:lstStyle/>
              <a:p>
                <a:endParaRPr lang="ru-RU"/>
              </a:p>
            </p:txBody>
          </p:sp>
          <p:sp>
            <p:nvSpPr>
              <p:cNvPr id="131097" name="Freeform 25"/>
              <p:cNvSpPr>
                <a:spLocks/>
              </p:cNvSpPr>
              <p:nvPr/>
            </p:nvSpPr>
            <p:spPr bwMode="auto">
              <a:xfrm>
                <a:off x="2356" y="2870"/>
                <a:ext cx="15" cy="29"/>
              </a:xfrm>
              <a:custGeom>
                <a:avLst/>
                <a:gdLst/>
                <a:ahLst/>
                <a:cxnLst>
                  <a:cxn ang="0">
                    <a:pos x="7" y="29"/>
                  </a:cxn>
                  <a:cxn ang="0">
                    <a:pos x="5" y="27"/>
                  </a:cxn>
                  <a:cxn ang="0">
                    <a:pos x="4" y="25"/>
                  </a:cxn>
                  <a:cxn ang="0">
                    <a:pos x="2" y="23"/>
                  </a:cxn>
                  <a:cxn ang="0">
                    <a:pos x="2" y="20"/>
                  </a:cxn>
                  <a:cxn ang="0">
                    <a:pos x="2" y="18"/>
                  </a:cxn>
                  <a:cxn ang="0">
                    <a:pos x="0" y="14"/>
                  </a:cxn>
                  <a:cxn ang="0">
                    <a:pos x="0" y="8"/>
                  </a:cxn>
                  <a:cxn ang="0">
                    <a:pos x="0" y="0"/>
                  </a:cxn>
                  <a:cxn ang="0">
                    <a:pos x="0" y="0"/>
                  </a:cxn>
                  <a:cxn ang="0">
                    <a:pos x="2" y="0"/>
                  </a:cxn>
                  <a:cxn ang="0">
                    <a:pos x="4" y="0"/>
                  </a:cxn>
                  <a:cxn ang="0">
                    <a:pos x="5" y="0"/>
                  </a:cxn>
                  <a:cxn ang="0">
                    <a:pos x="5" y="0"/>
                  </a:cxn>
                  <a:cxn ang="0">
                    <a:pos x="7" y="0"/>
                  </a:cxn>
                  <a:cxn ang="0">
                    <a:pos x="9" y="0"/>
                  </a:cxn>
                  <a:cxn ang="0">
                    <a:pos x="11" y="0"/>
                  </a:cxn>
                  <a:cxn ang="0">
                    <a:pos x="13" y="6"/>
                  </a:cxn>
                  <a:cxn ang="0">
                    <a:pos x="15" y="12"/>
                  </a:cxn>
                  <a:cxn ang="0">
                    <a:pos x="15" y="16"/>
                  </a:cxn>
                  <a:cxn ang="0">
                    <a:pos x="15" y="18"/>
                  </a:cxn>
                  <a:cxn ang="0">
                    <a:pos x="15" y="20"/>
                  </a:cxn>
                  <a:cxn ang="0">
                    <a:pos x="15" y="23"/>
                  </a:cxn>
                  <a:cxn ang="0">
                    <a:pos x="15" y="25"/>
                  </a:cxn>
                  <a:cxn ang="0">
                    <a:pos x="15" y="29"/>
                  </a:cxn>
                  <a:cxn ang="0">
                    <a:pos x="13" y="29"/>
                  </a:cxn>
                  <a:cxn ang="0">
                    <a:pos x="13" y="29"/>
                  </a:cxn>
                  <a:cxn ang="0">
                    <a:pos x="11" y="29"/>
                  </a:cxn>
                  <a:cxn ang="0">
                    <a:pos x="11" y="29"/>
                  </a:cxn>
                  <a:cxn ang="0">
                    <a:pos x="9" y="29"/>
                  </a:cxn>
                  <a:cxn ang="0">
                    <a:pos x="9" y="29"/>
                  </a:cxn>
                  <a:cxn ang="0">
                    <a:pos x="7" y="29"/>
                  </a:cxn>
                  <a:cxn ang="0">
                    <a:pos x="7" y="29"/>
                  </a:cxn>
                </a:cxnLst>
                <a:rect l="0" t="0" r="r" b="b"/>
                <a:pathLst>
                  <a:path w="15" h="29">
                    <a:moveTo>
                      <a:pt x="7" y="29"/>
                    </a:moveTo>
                    <a:lnTo>
                      <a:pt x="5" y="27"/>
                    </a:lnTo>
                    <a:lnTo>
                      <a:pt x="4" y="25"/>
                    </a:lnTo>
                    <a:lnTo>
                      <a:pt x="2" y="23"/>
                    </a:lnTo>
                    <a:lnTo>
                      <a:pt x="2" y="20"/>
                    </a:lnTo>
                    <a:lnTo>
                      <a:pt x="2" y="18"/>
                    </a:lnTo>
                    <a:lnTo>
                      <a:pt x="0" y="14"/>
                    </a:lnTo>
                    <a:lnTo>
                      <a:pt x="0" y="8"/>
                    </a:lnTo>
                    <a:lnTo>
                      <a:pt x="0" y="0"/>
                    </a:lnTo>
                    <a:lnTo>
                      <a:pt x="0" y="0"/>
                    </a:lnTo>
                    <a:lnTo>
                      <a:pt x="2" y="0"/>
                    </a:lnTo>
                    <a:lnTo>
                      <a:pt x="4" y="0"/>
                    </a:lnTo>
                    <a:lnTo>
                      <a:pt x="5" y="0"/>
                    </a:lnTo>
                    <a:lnTo>
                      <a:pt x="5" y="0"/>
                    </a:lnTo>
                    <a:lnTo>
                      <a:pt x="7" y="0"/>
                    </a:lnTo>
                    <a:lnTo>
                      <a:pt x="9" y="0"/>
                    </a:lnTo>
                    <a:lnTo>
                      <a:pt x="11" y="0"/>
                    </a:lnTo>
                    <a:lnTo>
                      <a:pt x="13" y="6"/>
                    </a:lnTo>
                    <a:lnTo>
                      <a:pt x="15" y="12"/>
                    </a:lnTo>
                    <a:lnTo>
                      <a:pt x="15" y="16"/>
                    </a:lnTo>
                    <a:lnTo>
                      <a:pt x="15" y="18"/>
                    </a:lnTo>
                    <a:lnTo>
                      <a:pt x="15" y="20"/>
                    </a:lnTo>
                    <a:lnTo>
                      <a:pt x="15" y="23"/>
                    </a:lnTo>
                    <a:lnTo>
                      <a:pt x="15" y="25"/>
                    </a:lnTo>
                    <a:lnTo>
                      <a:pt x="15" y="29"/>
                    </a:lnTo>
                    <a:lnTo>
                      <a:pt x="13" y="29"/>
                    </a:lnTo>
                    <a:lnTo>
                      <a:pt x="13" y="29"/>
                    </a:lnTo>
                    <a:lnTo>
                      <a:pt x="11" y="29"/>
                    </a:lnTo>
                    <a:lnTo>
                      <a:pt x="11" y="29"/>
                    </a:lnTo>
                    <a:lnTo>
                      <a:pt x="9" y="29"/>
                    </a:lnTo>
                    <a:lnTo>
                      <a:pt x="9" y="29"/>
                    </a:lnTo>
                    <a:lnTo>
                      <a:pt x="7" y="29"/>
                    </a:lnTo>
                    <a:lnTo>
                      <a:pt x="7" y="29"/>
                    </a:lnTo>
                    <a:close/>
                  </a:path>
                </a:pathLst>
              </a:custGeom>
              <a:solidFill>
                <a:srgbClr val="336666"/>
              </a:solidFill>
              <a:ln w="9525">
                <a:noFill/>
                <a:round/>
                <a:headEnd/>
                <a:tailEnd/>
              </a:ln>
              <a:effectLst/>
            </p:spPr>
            <p:txBody>
              <a:bodyPr/>
              <a:lstStyle/>
              <a:p>
                <a:endParaRPr lang="ru-RU"/>
              </a:p>
            </p:txBody>
          </p:sp>
          <p:sp>
            <p:nvSpPr>
              <p:cNvPr id="131098" name="Freeform 26"/>
              <p:cNvSpPr>
                <a:spLocks/>
              </p:cNvSpPr>
              <p:nvPr/>
            </p:nvSpPr>
            <p:spPr bwMode="auto">
              <a:xfrm>
                <a:off x="1609" y="2066"/>
                <a:ext cx="864" cy="827"/>
              </a:xfrm>
              <a:custGeom>
                <a:avLst/>
                <a:gdLst/>
                <a:ahLst/>
                <a:cxnLst>
                  <a:cxn ang="0">
                    <a:pos x="298" y="795"/>
                  </a:cxn>
                  <a:cxn ang="0">
                    <a:pos x="91" y="691"/>
                  </a:cxn>
                  <a:cxn ang="0">
                    <a:pos x="91" y="685"/>
                  </a:cxn>
                  <a:cxn ang="0">
                    <a:pos x="12" y="620"/>
                  </a:cxn>
                  <a:cxn ang="0">
                    <a:pos x="6" y="562"/>
                  </a:cxn>
                  <a:cxn ang="0">
                    <a:pos x="104" y="445"/>
                  </a:cxn>
                  <a:cxn ang="0">
                    <a:pos x="140" y="409"/>
                  </a:cxn>
                  <a:cxn ang="0">
                    <a:pos x="144" y="403"/>
                  </a:cxn>
                  <a:cxn ang="0">
                    <a:pos x="148" y="393"/>
                  </a:cxn>
                  <a:cxn ang="0">
                    <a:pos x="154" y="393"/>
                  </a:cxn>
                  <a:cxn ang="0">
                    <a:pos x="185" y="345"/>
                  </a:cxn>
                  <a:cxn ang="0">
                    <a:pos x="242" y="267"/>
                  </a:cxn>
                  <a:cxn ang="0">
                    <a:pos x="238" y="225"/>
                  </a:cxn>
                  <a:cxn ang="0">
                    <a:pos x="215" y="109"/>
                  </a:cxn>
                  <a:cxn ang="0">
                    <a:pos x="279" y="29"/>
                  </a:cxn>
                  <a:cxn ang="0">
                    <a:pos x="394" y="0"/>
                  </a:cxn>
                  <a:cxn ang="0">
                    <a:pos x="541" y="48"/>
                  </a:cxn>
                  <a:cxn ang="0">
                    <a:pos x="655" y="71"/>
                  </a:cxn>
                  <a:cxn ang="0">
                    <a:pos x="643" y="175"/>
                  </a:cxn>
                  <a:cxn ang="0">
                    <a:pos x="601" y="311"/>
                  </a:cxn>
                  <a:cxn ang="0">
                    <a:pos x="628" y="367"/>
                  </a:cxn>
                  <a:cxn ang="0">
                    <a:pos x="658" y="369"/>
                  </a:cxn>
                  <a:cxn ang="0">
                    <a:pos x="662" y="372"/>
                  </a:cxn>
                  <a:cxn ang="0">
                    <a:pos x="612" y="376"/>
                  </a:cxn>
                  <a:cxn ang="0">
                    <a:pos x="572" y="307"/>
                  </a:cxn>
                  <a:cxn ang="0">
                    <a:pos x="564" y="213"/>
                  </a:cxn>
                  <a:cxn ang="0">
                    <a:pos x="559" y="213"/>
                  </a:cxn>
                  <a:cxn ang="0">
                    <a:pos x="561" y="299"/>
                  </a:cxn>
                  <a:cxn ang="0">
                    <a:pos x="486" y="372"/>
                  </a:cxn>
                  <a:cxn ang="0">
                    <a:pos x="375" y="430"/>
                  </a:cxn>
                  <a:cxn ang="0">
                    <a:pos x="453" y="392"/>
                  </a:cxn>
                  <a:cxn ang="0">
                    <a:pos x="484" y="409"/>
                  </a:cxn>
                  <a:cxn ang="0">
                    <a:pos x="459" y="447"/>
                  </a:cxn>
                  <a:cxn ang="0">
                    <a:pos x="549" y="370"/>
                  </a:cxn>
                  <a:cxn ang="0">
                    <a:pos x="620" y="388"/>
                  </a:cxn>
                  <a:cxn ang="0">
                    <a:pos x="693" y="365"/>
                  </a:cxn>
                  <a:cxn ang="0">
                    <a:pos x="722" y="296"/>
                  </a:cxn>
                  <a:cxn ang="0">
                    <a:pos x="789" y="265"/>
                  </a:cxn>
                  <a:cxn ang="0">
                    <a:pos x="827" y="309"/>
                  </a:cxn>
                  <a:cxn ang="0">
                    <a:pos x="818" y="390"/>
                  </a:cxn>
                  <a:cxn ang="0">
                    <a:pos x="812" y="390"/>
                  </a:cxn>
                  <a:cxn ang="0">
                    <a:pos x="776" y="468"/>
                  </a:cxn>
                  <a:cxn ang="0">
                    <a:pos x="777" y="489"/>
                  </a:cxn>
                  <a:cxn ang="0">
                    <a:pos x="810" y="411"/>
                  </a:cxn>
                  <a:cxn ang="0">
                    <a:pos x="810" y="447"/>
                  </a:cxn>
                  <a:cxn ang="0">
                    <a:pos x="785" y="532"/>
                  </a:cxn>
                  <a:cxn ang="0">
                    <a:pos x="791" y="532"/>
                  </a:cxn>
                  <a:cxn ang="0">
                    <a:pos x="823" y="428"/>
                  </a:cxn>
                  <a:cxn ang="0">
                    <a:pos x="841" y="367"/>
                  </a:cxn>
                  <a:cxn ang="0">
                    <a:pos x="848" y="407"/>
                  </a:cxn>
                  <a:cxn ang="0">
                    <a:pos x="864" y="657"/>
                  </a:cxn>
                  <a:cxn ang="0">
                    <a:pos x="760" y="785"/>
                  </a:cxn>
                  <a:cxn ang="0">
                    <a:pos x="614" y="822"/>
                  </a:cxn>
                </a:cxnLst>
                <a:rect l="0" t="0" r="r" b="b"/>
                <a:pathLst>
                  <a:path w="864" h="827">
                    <a:moveTo>
                      <a:pt x="482" y="827"/>
                    </a:moveTo>
                    <a:lnTo>
                      <a:pt x="423" y="822"/>
                    </a:lnTo>
                    <a:lnTo>
                      <a:pt x="369" y="814"/>
                    </a:lnTo>
                    <a:lnTo>
                      <a:pt x="346" y="808"/>
                    </a:lnTo>
                    <a:lnTo>
                      <a:pt x="321" y="802"/>
                    </a:lnTo>
                    <a:lnTo>
                      <a:pt x="298" y="795"/>
                    </a:lnTo>
                    <a:lnTo>
                      <a:pt x="277" y="787"/>
                    </a:lnTo>
                    <a:lnTo>
                      <a:pt x="233" y="768"/>
                    </a:lnTo>
                    <a:lnTo>
                      <a:pt x="188" y="747"/>
                    </a:lnTo>
                    <a:lnTo>
                      <a:pt x="140" y="722"/>
                    </a:lnTo>
                    <a:lnTo>
                      <a:pt x="91" y="693"/>
                    </a:lnTo>
                    <a:lnTo>
                      <a:pt x="91" y="691"/>
                    </a:lnTo>
                    <a:lnTo>
                      <a:pt x="91" y="691"/>
                    </a:lnTo>
                    <a:lnTo>
                      <a:pt x="91" y="689"/>
                    </a:lnTo>
                    <a:lnTo>
                      <a:pt x="91" y="689"/>
                    </a:lnTo>
                    <a:lnTo>
                      <a:pt x="91" y="687"/>
                    </a:lnTo>
                    <a:lnTo>
                      <a:pt x="91" y="687"/>
                    </a:lnTo>
                    <a:lnTo>
                      <a:pt x="91" y="685"/>
                    </a:lnTo>
                    <a:lnTo>
                      <a:pt x="91" y="685"/>
                    </a:lnTo>
                    <a:lnTo>
                      <a:pt x="58" y="666"/>
                    </a:lnTo>
                    <a:lnTo>
                      <a:pt x="35" y="647"/>
                    </a:lnTo>
                    <a:lnTo>
                      <a:pt x="25" y="637"/>
                    </a:lnTo>
                    <a:lnTo>
                      <a:pt x="18" y="628"/>
                    </a:lnTo>
                    <a:lnTo>
                      <a:pt x="12" y="620"/>
                    </a:lnTo>
                    <a:lnTo>
                      <a:pt x="6" y="610"/>
                    </a:lnTo>
                    <a:lnTo>
                      <a:pt x="4" y="603"/>
                    </a:lnTo>
                    <a:lnTo>
                      <a:pt x="2" y="595"/>
                    </a:lnTo>
                    <a:lnTo>
                      <a:pt x="0" y="585"/>
                    </a:lnTo>
                    <a:lnTo>
                      <a:pt x="0" y="578"/>
                    </a:lnTo>
                    <a:lnTo>
                      <a:pt x="6" y="562"/>
                    </a:lnTo>
                    <a:lnTo>
                      <a:pt x="14" y="545"/>
                    </a:lnTo>
                    <a:lnTo>
                      <a:pt x="23" y="530"/>
                    </a:lnTo>
                    <a:lnTo>
                      <a:pt x="37" y="514"/>
                    </a:lnTo>
                    <a:lnTo>
                      <a:pt x="52" y="497"/>
                    </a:lnTo>
                    <a:lnTo>
                      <a:pt x="69" y="482"/>
                    </a:lnTo>
                    <a:lnTo>
                      <a:pt x="104" y="445"/>
                    </a:lnTo>
                    <a:lnTo>
                      <a:pt x="137" y="409"/>
                    </a:lnTo>
                    <a:lnTo>
                      <a:pt x="137" y="409"/>
                    </a:lnTo>
                    <a:lnTo>
                      <a:pt x="137" y="409"/>
                    </a:lnTo>
                    <a:lnTo>
                      <a:pt x="139" y="409"/>
                    </a:lnTo>
                    <a:lnTo>
                      <a:pt x="139" y="409"/>
                    </a:lnTo>
                    <a:lnTo>
                      <a:pt x="140" y="409"/>
                    </a:lnTo>
                    <a:lnTo>
                      <a:pt x="140" y="409"/>
                    </a:lnTo>
                    <a:lnTo>
                      <a:pt x="142" y="409"/>
                    </a:lnTo>
                    <a:lnTo>
                      <a:pt x="142" y="409"/>
                    </a:lnTo>
                    <a:lnTo>
                      <a:pt x="144" y="407"/>
                    </a:lnTo>
                    <a:lnTo>
                      <a:pt x="144" y="405"/>
                    </a:lnTo>
                    <a:lnTo>
                      <a:pt x="144" y="403"/>
                    </a:lnTo>
                    <a:lnTo>
                      <a:pt x="144" y="401"/>
                    </a:lnTo>
                    <a:lnTo>
                      <a:pt x="146" y="399"/>
                    </a:lnTo>
                    <a:lnTo>
                      <a:pt x="146" y="397"/>
                    </a:lnTo>
                    <a:lnTo>
                      <a:pt x="146" y="395"/>
                    </a:lnTo>
                    <a:lnTo>
                      <a:pt x="148" y="393"/>
                    </a:lnTo>
                    <a:lnTo>
                      <a:pt x="148" y="393"/>
                    </a:lnTo>
                    <a:lnTo>
                      <a:pt x="148" y="393"/>
                    </a:lnTo>
                    <a:lnTo>
                      <a:pt x="150" y="393"/>
                    </a:lnTo>
                    <a:lnTo>
                      <a:pt x="150" y="393"/>
                    </a:lnTo>
                    <a:lnTo>
                      <a:pt x="152" y="393"/>
                    </a:lnTo>
                    <a:lnTo>
                      <a:pt x="152" y="393"/>
                    </a:lnTo>
                    <a:lnTo>
                      <a:pt x="154" y="393"/>
                    </a:lnTo>
                    <a:lnTo>
                      <a:pt x="154" y="393"/>
                    </a:lnTo>
                    <a:lnTo>
                      <a:pt x="158" y="388"/>
                    </a:lnTo>
                    <a:lnTo>
                      <a:pt x="162" y="380"/>
                    </a:lnTo>
                    <a:lnTo>
                      <a:pt x="167" y="370"/>
                    </a:lnTo>
                    <a:lnTo>
                      <a:pt x="175" y="359"/>
                    </a:lnTo>
                    <a:lnTo>
                      <a:pt x="185" y="345"/>
                    </a:lnTo>
                    <a:lnTo>
                      <a:pt x="198" y="324"/>
                    </a:lnTo>
                    <a:lnTo>
                      <a:pt x="215" y="299"/>
                    </a:lnTo>
                    <a:lnTo>
                      <a:pt x="234" y="267"/>
                    </a:lnTo>
                    <a:lnTo>
                      <a:pt x="238" y="267"/>
                    </a:lnTo>
                    <a:lnTo>
                      <a:pt x="240" y="267"/>
                    </a:lnTo>
                    <a:lnTo>
                      <a:pt x="242" y="267"/>
                    </a:lnTo>
                    <a:lnTo>
                      <a:pt x="244" y="267"/>
                    </a:lnTo>
                    <a:lnTo>
                      <a:pt x="246" y="267"/>
                    </a:lnTo>
                    <a:lnTo>
                      <a:pt x="248" y="267"/>
                    </a:lnTo>
                    <a:lnTo>
                      <a:pt x="250" y="267"/>
                    </a:lnTo>
                    <a:lnTo>
                      <a:pt x="252" y="267"/>
                    </a:lnTo>
                    <a:lnTo>
                      <a:pt x="238" y="225"/>
                    </a:lnTo>
                    <a:lnTo>
                      <a:pt x="225" y="186"/>
                    </a:lnTo>
                    <a:lnTo>
                      <a:pt x="221" y="169"/>
                    </a:lnTo>
                    <a:lnTo>
                      <a:pt x="217" y="154"/>
                    </a:lnTo>
                    <a:lnTo>
                      <a:pt x="213" y="138"/>
                    </a:lnTo>
                    <a:lnTo>
                      <a:pt x="213" y="123"/>
                    </a:lnTo>
                    <a:lnTo>
                      <a:pt x="215" y="109"/>
                    </a:lnTo>
                    <a:lnTo>
                      <a:pt x="219" y="96"/>
                    </a:lnTo>
                    <a:lnTo>
                      <a:pt x="225" y="82"/>
                    </a:lnTo>
                    <a:lnTo>
                      <a:pt x="233" y="69"/>
                    </a:lnTo>
                    <a:lnTo>
                      <a:pt x="244" y="56"/>
                    </a:lnTo>
                    <a:lnTo>
                      <a:pt x="259" y="42"/>
                    </a:lnTo>
                    <a:lnTo>
                      <a:pt x="279" y="29"/>
                    </a:lnTo>
                    <a:lnTo>
                      <a:pt x="302" y="13"/>
                    </a:lnTo>
                    <a:lnTo>
                      <a:pt x="323" y="8"/>
                    </a:lnTo>
                    <a:lnTo>
                      <a:pt x="342" y="4"/>
                    </a:lnTo>
                    <a:lnTo>
                      <a:pt x="361" y="2"/>
                    </a:lnTo>
                    <a:lnTo>
                      <a:pt x="378" y="0"/>
                    </a:lnTo>
                    <a:lnTo>
                      <a:pt x="394" y="0"/>
                    </a:lnTo>
                    <a:lnTo>
                      <a:pt x="411" y="2"/>
                    </a:lnTo>
                    <a:lnTo>
                      <a:pt x="426" y="6"/>
                    </a:lnTo>
                    <a:lnTo>
                      <a:pt x="440" y="10"/>
                    </a:lnTo>
                    <a:lnTo>
                      <a:pt x="470" y="19"/>
                    </a:lnTo>
                    <a:lnTo>
                      <a:pt x="505" y="33"/>
                    </a:lnTo>
                    <a:lnTo>
                      <a:pt x="541" y="48"/>
                    </a:lnTo>
                    <a:lnTo>
                      <a:pt x="586" y="65"/>
                    </a:lnTo>
                    <a:lnTo>
                      <a:pt x="599" y="65"/>
                    </a:lnTo>
                    <a:lnTo>
                      <a:pt x="612" y="67"/>
                    </a:lnTo>
                    <a:lnTo>
                      <a:pt x="628" y="67"/>
                    </a:lnTo>
                    <a:lnTo>
                      <a:pt x="641" y="69"/>
                    </a:lnTo>
                    <a:lnTo>
                      <a:pt x="655" y="71"/>
                    </a:lnTo>
                    <a:lnTo>
                      <a:pt x="670" y="71"/>
                    </a:lnTo>
                    <a:lnTo>
                      <a:pt x="683" y="73"/>
                    </a:lnTo>
                    <a:lnTo>
                      <a:pt x="699" y="75"/>
                    </a:lnTo>
                    <a:lnTo>
                      <a:pt x="682" y="104"/>
                    </a:lnTo>
                    <a:lnTo>
                      <a:pt x="662" y="136"/>
                    </a:lnTo>
                    <a:lnTo>
                      <a:pt x="643" y="175"/>
                    </a:lnTo>
                    <a:lnTo>
                      <a:pt x="624" y="213"/>
                    </a:lnTo>
                    <a:lnTo>
                      <a:pt x="616" y="232"/>
                    </a:lnTo>
                    <a:lnTo>
                      <a:pt x="611" y="253"/>
                    </a:lnTo>
                    <a:lnTo>
                      <a:pt x="607" y="273"/>
                    </a:lnTo>
                    <a:lnTo>
                      <a:pt x="603" y="292"/>
                    </a:lnTo>
                    <a:lnTo>
                      <a:pt x="601" y="311"/>
                    </a:lnTo>
                    <a:lnTo>
                      <a:pt x="603" y="328"/>
                    </a:lnTo>
                    <a:lnTo>
                      <a:pt x="607" y="345"/>
                    </a:lnTo>
                    <a:lnTo>
                      <a:pt x="612" y="363"/>
                    </a:lnTo>
                    <a:lnTo>
                      <a:pt x="618" y="365"/>
                    </a:lnTo>
                    <a:lnTo>
                      <a:pt x="622" y="365"/>
                    </a:lnTo>
                    <a:lnTo>
                      <a:pt x="628" y="367"/>
                    </a:lnTo>
                    <a:lnTo>
                      <a:pt x="634" y="369"/>
                    </a:lnTo>
                    <a:lnTo>
                      <a:pt x="639" y="370"/>
                    </a:lnTo>
                    <a:lnTo>
                      <a:pt x="645" y="370"/>
                    </a:lnTo>
                    <a:lnTo>
                      <a:pt x="651" y="369"/>
                    </a:lnTo>
                    <a:lnTo>
                      <a:pt x="658" y="367"/>
                    </a:lnTo>
                    <a:lnTo>
                      <a:pt x="658" y="369"/>
                    </a:lnTo>
                    <a:lnTo>
                      <a:pt x="660" y="369"/>
                    </a:lnTo>
                    <a:lnTo>
                      <a:pt x="660" y="370"/>
                    </a:lnTo>
                    <a:lnTo>
                      <a:pt x="660" y="370"/>
                    </a:lnTo>
                    <a:lnTo>
                      <a:pt x="662" y="370"/>
                    </a:lnTo>
                    <a:lnTo>
                      <a:pt x="662" y="372"/>
                    </a:lnTo>
                    <a:lnTo>
                      <a:pt x="662" y="372"/>
                    </a:lnTo>
                    <a:lnTo>
                      <a:pt x="664" y="374"/>
                    </a:lnTo>
                    <a:lnTo>
                      <a:pt x="653" y="378"/>
                    </a:lnTo>
                    <a:lnTo>
                      <a:pt x="643" y="380"/>
                    </a:lnTo>
                    <a:lnTo>
                      <a:pt x="634" y="380"/>
                    </a:lnTo>
                    <a:lnTo>
                      <a:pt x="622" y="378"/>
                    </a:lnTo>
                    <a:lnTo>
                      <a:pt x="612" y="376"/>
                    </a:lnTo>
                    <a:lnTo>
                      <a:pt x="603" y="372"/>
                    </a:lnTo>
                    <a:lnTo>
                      <a:pt x="593" y="369"/>
                    </a:lnTo>
                    <a:lnTo>
                      <a:pt x="586" y="367"/>
                    </a:lnTo>
                    <a:lnTo>
                      <a:pt x="580" y="345"/>
                    </a:lnTo>
                    <a:lnTo>
                      <a:pt x="576" y="326"/>
                    </a:lnTo>
                    <a:lnTo>
                      <a:pt x="572" y="307"/>
                    </a:lnTo>
                    <a:lnTo>
                      <a:pt x="570" y="290"/>
                    </a:lnTo>
                    <a:lnTo>
                      <a:pt x="568" y="271"/>
                    </a:lnTo>
                    <a:lnTo>
                      <a:pt x="568" y="251"/>
                    </a:lnTo>
                    <a:lnTo>
                      <a:pt x="566" y="232"/>
                    </a:lnTo>
                    <a:lnTo>
                      <a:pt x="566" y="213"/>
                    </a:lnTo>
                    <a:lnTo>
                      <a:pt x="564" y="213"/>
                    </a:lnTo>
                    <a:lnTo>
                      <a:pt x="564" y="213"/>
                    </a:lnTo>
                    <a:lnTo>
                      <a:pt x="563" y="213"/>
                    </a:lnTo>
                    <a:lnTo>
                      <a:pt x="563" y="213"/>
                    </a:lnTo>
                    <a:lnTo>
                      <a:pt x="561" y="213"/>
                    </a:lnTo>
                    <a:lnTo>
                      <a:pt x="561" y="213"/>
                    </a:lnTo>
                    <a:lnTo>
                      <a:pt x="559" y="213"/>
                    </a:lnTo>
                    <a:lnTo>
                      <a:pt x="559" y="213"/>
                    </a:lnTo>
                    <a:lnTo>
                      <a:pt x="559" y="230"/>
                    </a:lnTo>
                    <a:lnTo>
                      <a:pt x="559" y="248"/>
                    </a:lnTo>
                    <a:lnTo>
                      <a:pt x="559" y="265"/>
                    </a:lnTo>
                    <a:lnTo>
                      <a:pt x="561" y="282"/>
                    </a:lnTo>
                    <a:lnTo>
                      <a:pt x="561" y="299"/>
                    </a:lnTo>
                    <a:lnTo>
                      <a:pt x="561" y="317"/>
                    </a:lnTo>
                    <a:lnTo>
                      <a:pt x="561" y="334"/>
                    </a:lnTo>
                    <a:lnTo>
                      <a:pt x="563" y="353"/>
                    </a:lnTo>
                    <a:lnTo>
                      <a:pt x="541" y="357"/>
                    </a:lnTo>
                    <a:lnTo>
                      <a:pt x="517" y="363"/>
                    </a:lnTo>
                    <a:lnTo>
                      <a:pt x="486" y="372"/>
                    </a:lnTo>
                    <a:lnTo>
                      <a:pt x="455" y="382"/>
                    </a:lnTo>
                    <a:lnTo>
                      <a:pt x="426" y="395"/>
                    </a:lnTo>
                    <a:lnTo>
                      <a:pt x="399" y="409"/>
                    </a:lnTo>
                    <a:lnTo>
                      <a:pt x="390" y="415"/>
                    </a:lnTo>
                    <a:lnTo>
                      <a:pt x="380" y="422"/>
                    </a:lnTo>
                    <a:lnTo>
                      <a:pt x="375" y="430"/>
                    </a:lnTo>
                    <a:lnTo>
                      <a:pt x="371" y="440"/>
                    </a:lnTo>
                    <a:lnTo>
                      <a:pt x="386" y="430"/>
                    </a:lnTo>
                    <a:lnTo>
                      <a:pt x="403" y="418"/>
                    </a:lnTo>
                    <a:lnTo>
                      <a:pt x="419" y="409"/>
                    </a:lnTo>
                    <a:lnTo>
                      <a:pt x="436" y="401"/>
                    </a:lnTo>
                    <a:lnTo>
                      <a:pt x="453" y="392"/>
                    </a:lnTo>
                    <a:lnTo>
                      <a:pt x="470" y="386"/>
                    </a:lnTo>
                    <a:lnTo>
                      <a:pt x="490" y="380"/>
                    </a:lnTo>
                    <a:lnTo>
                      <a:pt x="509" y="378"/>
                    </a:lnTo>
                    <a:lnTo>
                      <a:pt x="501" y="388"/>
                    </a:lnTo>
                    <a:lnTo>
                      <a:pt x="493" y="399"/>
                    </a:lnTo>
                    <a:lnTo>
                      <a:pt x="484" y="409"/>
                    </a:lnTo>
                    <a:lnTo>
                      <a:pt x="474" y="418"/>
                    </a:lnTo>
                    <a:lnTo>
                      <a:pt x="465" y="428"/>
                    </a:lnTo>
                    <a:lnTo>
                      <a:pt x="457" y="438"/>
                    </a:lnTo>
                    <a:lnTo>
                      <a:pt x="451" y="447"/>
                    </a:lnTo>
                    <a:lnTo>
                      <a:pt x="447" y="459"/>
                    </a:lnTo>
                    <a:lnTo>
                      <a:pt x="459" y="447"/>
                    </a:lnTo>
                    <a:lnTo>
                      <a:pt x="474" y="428"/>
                    </a:lnTo>
                    <a:lnTo>
                      <a:pt x="495" y="409"/>
                    </a:lnTo>
                    <a:lnTo>
                      <a:pt x="517" y="390"/>
                    </a:lnTo>
                    <a:lnTo>
                      <a:pt x="528" y="382"/>
                    </a:lnTo>
                    <a:lnTo>
                      <a:pt x="538" y="374"/>
                    </a:lnTo>
                    <a:lnTo>
                      <a:pt x="549" y="370"/>
                    </a:lnTo>
                    <a:lnTo>
                      <a:pt x="559" y="367"/>
                    </a:lnTo>
                    <a:lnTo>
                      <a:pt x="566" y="367"/>
                    </a:lnTo>
                    <a:lnTo>
                      <a:pt x="576" y="370"/>
                    </a:lnTo>
                    <a:lnTo>
                      <a:pt x="584" y="378"/>
                    </a:lnTo>
                    <a:lnTo>
                      <a:pt x="589" y="390"/>
                    </a:lnTo>
                    <a:lnTo>
                      <a:pt x="620" y="388"/>
                    </a:lnTo>
                    <a:lnTo>
                      <a:pt x="645" y="386"/>
                    </a:lnTo>
                    <a:lnTo>
                      <a:pt x="657" y="384"/>
                    </a:lnTo>
                    <a:lnTo>
                      <a:pt x="668" y="380"/>
                    </a:lnTo>
                    <a:lnTo>
                      <a:pt x="678" y="376"/>
                    </a:lnTo>
                    <a:lnTo>
                      <a:pt x="685" y="370"/>
                    </a:lnTo>
                    <a:lnTo>
                      <a:pt x="693" y="365"/>
                    </a:lnTo>
                    <a:lnTo>
                      <a:pt x="701" y="357"/>
                    </a:lnTo>
                    <a:lnTo>
                      <a:pt x="706" y="347"/>
                    </a:lnTo>
                    <a:lnTo>
                      <a:pt x="712" y="338"/>
                    </a:lnTo>
                    <a:lnTo>
                      <a:pt x="716" y="324"/>
                    </a:lnTo>
                    <a:lnTo>
                      <a:pt x="720" y="311"/>
                    </a:lnTo>
                    <a:lnTo>
                      <a:pt x="722" y="296"/>
                    </a:lnTo>
                    <a:lnTo>
                      <a:pt x="724" y="278"/>
                    </a:lnTo>
                    <a:lnTo>
                      <a:pt x="737" y="274"/>
                    </a:lnTo>
                    <a:lnTo>
                      <a:pt x="749" y="273"/>
                    </a:lnTo>
                    <a:lnTo>
                      <a:pt x="762" y="271"/>
                    </a:lnTo>
                    <a:lnTo>
                      <a:pt x="776" y="269"/>
                    </a:lnTo>
                    <a:lnTo>
                      <a:pt x="789" y="265"/>
                    </a:lnTo>
                    <a:lnTo>
                      <a:pt x="800" y="263"/>
                    </a:lnTo>
                    <a:lnTo>
                      <a:pt x="814" y="261"/>
                    </a:lnTo>
                    <a:lnTo>
                      <a:pt x="827" y="259"/>
                    </a:lnTo>
                    <a:lnTo>
                      <a:pt x="827" y="278"/>
                    </a:lnTo>
                    <a:lnTo>
                      <a:pt x="829" y="294"/>
                    </a:lnTo>
                    <a:lnTo>
                      <a:pt x="827" y="309"/>
                    </a:lnTo>
                    <a:lnTo>
                      <a:pt x="827" y="324"/>
                    </a:lnTo>
                    <a:lnTo>
                      <a:pt x="825" y="340"/>
                    </a:lnTo>
                    <a:lnTo>
                      <a:pt x="823" y="353"/>
                    </a:lnTo>
                    <a:lnTo>
                      <a:pt x="822" y="370"/>
                    </a:lnTo>
                    <a:lnTo>
                      <a:pt x="820" y="390"/>
                    </a:lnTo>
                    <a:lnTo>
                      <a:pt x="818" y="390"/>
                    </a:lnTo>
                    <a:lnTo>
                      <a:pt x="818" y="390"/>
                    </a:lnTo>
                    <a:lnTo>
                      <a:pt x="816" y="390"/>
                    </a:lnTo>
                    <a:lnTo>
                      <a:pt x="816" y="390"/>
                    </a:lnTo>
                    <a:lnTo>
                      <a:pt x="814" y="390"/>
                    </a:lnTo>
                    <a:lnTo>
                      <a:pt x="814" y="390"/>
                    </a:lnTo>
                    <a:lnTo>
                      <a:pt x="812" y="390"/>
                    </a:lnTo>
                    <a:lnTo>
                      <a:pt x="812" y="390"/>
                    </a:lnTo>
                    <a:lnTo>
                      <a:pt x="806" y="403"/>
                    </a:lnTo>
                    <a:lnTo>
                      <a:pt x="799" y="420"/>
                    </a:lnTo>
                    <a:lnTo>
                      <a:pt x="791" y="438"/>
                    </a:lnTo>
                    <a:lnTo>
                      <a:pt x="783" y="453"/>
                    </a:lnTo>
                    <a:lnTo>
                      <a:pt x="776" y="468"/>
                    </a:lnTo>
                    <a:lnTo>
                      <a:pt x="770" y="484"/>
                    </a:lnTo>
                    <a:lnTo>
                      <a:pt x="766" y="495"/>
                    </a:lnTo>
                    <a:lnTo>
                      <a:pt x="762" y="505"/>
                    </a:lnTo>
                    <a:lnTo>
                      <a:pt x="768" y="501"/>
                    </a:lnTo>
                    <a:lnTo>
                      <a:pt x="774" y="495"/>
                    </a:lnTo>
                    <a:lnTo>
                      <a:pt x="777" y="489"/>
                    </a:lnTo>
                    <a:lnTo>
                      <a:pt x="781" y="484"/>
                    </a:lnTo>
                    <a:lnTo>
                      <a:pt x="789" y="466"/>
                    </a:lnTo>
                    <a:lnTo>
                      <a:pt x="795" y="449"/>
                    </a:lnTo>
                    <a:lnTo>
                      <a:pt x="800" y="432"/>
                    </a:lnTo>
                    <a:lnTo>
                      <a:pt x="806" y="417"/>
                    </a:lnTo>
                    <a:lnTo>
                      <a:pt x="810" y="411"/>
                    </a:lnTo>
                    <a:lnTo>
                      <a:pt x="814" y="405"/>
                    </a:lnTo>
                    <a:lnTo>
                      <a:pt x="820" y="399"/>
                    </a:lnTo>
                    <a:lnTo>
                      <a:pt x="825" y="397"/>
                    </a:lnTo>
                    <a:lnTo>
                      <a:pt x="820" y="413"/>
                    </a:lnTo>
                    <a:lnTo>
                      <a:pt x="814" y="430"/>
                    </a:lnTo>
                    <a:lnTo>
                      <a:pt x="810" y="447"/>
                    </a:lnTo>
                    <a:lnTo>
                      <a:pt x="804" y="465"/>
                    </a:lnTo>
                    <a:lnTo>
                      <a:pt x="800" y="480"/>
                    </a:lnTo>
                    <a:lnTo>
                      <a:pt x="795" y="497"/>
                    </a:lnTo>
                    <a:lnTo>
                      <a:pt x="789" y="514"/>
                    </a:lnTo>
                    <a:lnTo>
                      <a:pt x="785" y="532"/>
                    </a:lnTo>
                    <a:lnTo>
                      <a:pt x="785" y="532"/>
                    </a:lnTo>
                    <a:lnTo>
                      <a:pt x="787" y="532"/>
                    </a:lnTo>
                    <a:lnTo>
                      <a:pt x="787" y="532"/>
                    </a:lnTo>
                    <a:lnTo>
                      <a:pt x="789" y="532"/>
                    </a:lnTo>
                    <a:lnTo>
                      <a:pt x="789" y="532"/>
                    </a:lnTo>
                    <a:lnTo>
                      <a:pt x="791" y="532"/>
                    </a:lnTo>
                    <a:lnTo>
                      <a:pt x="791" y="532"/>
                    </a:lnTo>
                    <a:lnTo>
                      <a:pt x="793" y="532"/>
                    </a:lnTo>
                    <a:lnTo>
                      <a:pt x="799" y="511"/>
                    </a:lnTo>
                    <a:lnTo>
                      <a:pt x="806" y="489"/>
                    </a:lnTo>
                    <a:lnTo>
                      <a:pt x="812" y="468"/>
                    </a:lnTo>
                    <a:lnTo>
                      <a:pt x="818" y="449"/>
                    </a:lnTo>
                    <a:lnTo>
                      <a:pt x="823" y="428"/>
                    </a:lnTo>
                    <a:lnTo>
                      <a:pt x="829" y="407"/>
                    </a:lnTo>
                    <a:lnTo>
                      <a:pt x="833" y="386"/>
                    </a:lnTo>
                    <a:lnTo>
                      <a:pt x="839" y="367"/>
                    </a:lnTo>
                    <a:lnTo>
                      <a:pt x="839" y="367"/>
                    </a:lnTo>
                    <a:lnTo>
                      <a:pt x="841" y="367"/>
                    </a:lnTo>
                    <a:lnTo>
                      <a:pt x="841" y="367"/>
                    </a:lnTo>
                    <a:lnTo>
                      <a:pt x="843" y="367"/>
                    </a:lnTo>
                    <a:lnTo>
                      <a:pt x="843" y="367"/>
                    </a:lnTo>
                    <a:lnTo>
                      <a:pt x="845" y="367"/>
                    </a:lnTo>
                    <a:lnTo>
                      <a:pt x="845" y="367"/>
                    </a:lnTo>
                    <a:lnTo>
                      <a:pt x="847" y="367"/>
                    </a:lnTo>
                    <a:lnTo>
                      <a:pt x="848" y="407"/>
                    </a:lnTo>
                    <a:lnTo>
                      <a:pt x="852" y="449"/>
                    </a:lnTo>
                    <a:lnTo>
                      <a:pt x="856" y="489"/>
                    </a:lnTo>
                    <a:lnTo>
                      <a:pt x="858" y="532"/>
                    </a:lnTo>
                    <a:lnTo>
                      <a:pt x="860" y="572"/>
                    </a:lnTo>
                    <a:lnTo>
                      <a:pt x="862" y="614"/>
                    </a:lnTo>
                    <a:lnTo>
                      <a:pt x="864" y="657"/>
                    </a:lnTo>
                    <a:lnTo>
                      <a:pt x="864" y="701"/>
                    </a:lnTo>
                    <a:lnTo>
                      <a:pt x="845" y="722"/>
                    </a:lnTo>
                    <a:lnTo>
                      <a:pt x="823" y="741"/>
                    </a:lnTo>
                    <a:lnTo>
                      <a:pt x="802" y="758"/>
                    </a:lnTo>
                    <a:lnTo>
                      <a:pt x="781" y="772"/>
                    </a:lnTo>
                    <a:lnTo>
                      <a:pt x="760" y="785"/>
                    </a:lnTo>
                    <a:lnTo>
                      <a:pt x="737" y="795"/>
                    </a:lnTo>
                    <a:lnTo>
                      <a:pt x="714" y="802"/>
                    </a:lnTo>
                    <a:lnTo>
                      <a:pt x="689" y="808"/>
                    </a:lnTo>
                    <a:lnTo>
                      <a:pt x="664" y="814"/>
                    </a:lnTo>
                    <a:lnTo>
                      <a:pt x="639" y="818"/>
                    </a:lnTo>
                    <a:lnTo>
                      <a:pt x="614" y="822"/>
                    </a:lnTo>
                    <a:lnTo>
                      <a:pt x="588" y="824"/>
                    </a:lnTo>
                    <a:lnTo>
                      <a:pt x="536" y="825"/>
                    </a:lnTo>
                    <a:lnTo>
                      <a:pt x="482" y="827"/>
                    </a:lnTo>
                    <a:close/>
                  </a:path>
                </a:pathLst>
              </a:custGeom>
              <a:solidFill>
                <a:srgbClr val="FFFF00"/>
              </a:solidFill>
              <a:ln w="9525">
                <a:noFill/>
                <a:round/>
                <a:headEnd/>
                <a:tailEnd/>
              </a:ln>
              <a:effectLst/>
            </p:spPr>
            <p:txBody>
              <a:bodyPr/>
              <a:lstStyle/>
              <a:p>
                <a:endParaRPr lang="ru-RU"/>
              </a:p>
            </p:txBody>
          </p:sp>
          <p:sp>
            <p:nvSpPr>
              <p:cNvPr id="131099" name="Freeform 27"/>
              <p:cNvSpPr>
                <a:spLocks/>
              </p:cNvSpPr>
              <p:nvPr/>
            </p:nvSpPr>
            <p:spPr bwMode="auto">
              <a:xfrm>
                <a:off x="1792" y="2832"/>
                <a:ext cx="11" cy="61"/>
              </a:xfrm>
              <a:custGeom>
                <a:avLst/>
                <a:gdLst/>
                <a:ahLst/>
                <a:cxnLst>
                  <a:cxn ang="0">
                    <a:pos x="0" y="61"/>
                  </a:cxn>
                  <a:cxn ang="0">
                    <a:pos x="0" y="54"/>
                  </a:cxn>
                  <a:cxn ang="0">
                    <a:pos x="0" y="46"/>
                  </a:cxn>
                  <a:cxn ang="0">
                    <a:pos x="0" y="38"/>
                  </a:cxn>
                  <a:cxn ang="0">
                    <a:pos x="0" y="31"/>
                  </a:cxn>
                  <a:cxn ang="0">
                    <a:pos x="0" y="23"/>
                  </a:cxn>
                  <a:cxn ang="0">
                    <a:pos x="0" y="15"/>
                  </a:cxn>
                  <a:cxn ang="0">
                    <a:pos x="0" y="8"/>
                  </a:cxn>
                  <a:cxn ang="0">
                    <a:pos x="0" y="0"/>
                  </a:cxn>
                  <a:cxn ang="0">
                    <a:pos x="0" y="0"/>
                  </a:cxn>
                  <a:cxn ang="0">
                    <a:pos x="2" y="0"/>
                  </a:cxn>
                  <a:cxn ang="0">
                    <a:pos x="4" y="0"/>
                  </a:cxn>
                  <a:cxn ang="0">
                    <a:pos x="4" y="0"/>
                  </a:cxn>
                  <a:cxn ang="0">
                    <a:pos x="5" y="0"/>
                  </a:cxn>
                  <a:cxn ang="0">
                    <a:pos x="7" y="0"/>
                  </a:cxn>
                  <a:cxn ang="0">
                    <a:pos x="9" y="0"/>
                  </a:cxn>
                  <a:cxn ang="0">
                    <a:pos x="11" y="0"/>
                  </a:cxn>
                  <a:cxn ang="0">
                    <a:pos x="9" y="8"/>
                  </a:cxn>
                  <a:cxn ang="0">
                    <a:pos x="9" y="13"/>
                  </a:cxn>
                  <a:cxn ang="0">
                    <a:pos x="9" y="21"/>
                  </a:cxn>
                  <a:cxn ang="0">
                    <a:pos x="7" y="29"/>
                  </a:cxn>
                  <a:cxn ang="0">
                    <a:pos x="7" y="36"/>
                  </a:cxn>
                  <a:cxn ang="0">
                    <a:pos x="7" y="44"/>
                  </a:cxn>
                  <a:cxn ang="0">
                    <a:pos x="7" y="52"/>
                  </a:cxn>
                  <a:cxn ang="0">
                    <a:pos x="5" y="59"/>
                  </a:cxn>
                  <a:cxn ang="0">
                    <a:pos x="5" y="59"/>
                  </a:cxn>
                  <a:cxn ang="0">
                    <a:pos x="4" y="59"/>
                  </a:cxn>
                  <a:cxn ang="0">
                    <a:pos x="4" y="59"/>
                  </a:cxn>
                  <a:cxn ang="0">
                    <a:pos x="2" y="59"/>
                  </a:cxn>
                  <a:cxn ang="0">
                    <a:pos x="2" y="59"/>
                  </a:cxn>
                  <a:cxn ang="0">
                    <a:pos x="0" y="59"/>
                  </a:cxn>
                  <a:cxn ang="0">
                    <a:pos x="0" y="59"/>
                  </a:cxn>
                  <a:cxn ang="0">
                    <a:pos x="0" y="61"/>
                  </a:cxn>
                </a:cxnLst>
                <a:rect l="0" t="0" r="r" b="b"/>
                <a:pathLst>
                  <a:path w="11" h="61">
                    <a:moveTo>
                      <a:pt x="0" y="61"/>
                    </a:moveTo>
                    <a:lnTo>
                      <a:pt x="0" y="54"/>
                    </a:lnTo>
                    <a:lnTo>
                      <a:pt x="0" y="46"/>
                    </a:lnTo>
                    <a:lnTo>
                      <a:pt x="0" y="38"/>
                    </a:lnTo>
                    <a:lnTo>
                      <a:pt x="0" y="31"/>
                    </a:lnTo>
                    <a:lnTo>
                      <a:pt x="0" y="23"/>
                    </a:lnTo>
                    <a:lnTo>
                      <a:pt x="0" y="15"/>
                    </a:lnTo>
                    <a:lnTo>
                      <a:pt x="0" y="8"/>
                    </a:lnTo>
                    <a:lnTo>
                      <a:pt x="0" y="0"/>
                    </a:lnTo>
                    <a:lnTo>
                      <a:pt x="0" y="0"/>
                    </a:lnTo>
                    <a:lnTo>
                      <a:pt x="2" y="0"/>
                    </a:lnTo>
                    <a:lnTo>
                      <a:pt x="4" y="0"/>
                    </a:lnTo>
                    <a:lnTo>
                      <a:pt x="4" y="0"/>
                    </a:lnTo>
                    <a:lnTo>
                      <a:pt x="5" y="0"/>
                    </a:lnTo>
                    <a:lnTo>
                      <a:pt x="7" y="0"/>
                    </a:lnTo>
                    <a:lnTo>
                      <a:pt x="9" y="0"/>
                    </a:lnTo>
                    <a:lnTo>
                      <a:pt x="11" y="0"/>
                    </a:lnTo>
                    <a:lnTo>
                      <a:pt x="9" y="8"/>
                    </a:lnTo>
                    <a:lnTo>
                      <a:pt x="9" y="13"/>
                    </a:lnTo>
                    <a:lnTo>
                      <a:pt x="9" y="21"/>
                    </a:lnTo>
                    <a:lnTo>
                      <a:pt x="7" y="29"/>
                    </a:lnTo>
                    <a:lnTo>
                      <a:pt x="7" y="36"/>
                    </a:lnTo>
                    <a:lnTo>
                      <a:pt x="7" y="44"/>
                    </a:lnTo>
                    <a:lnTo>
                      <a:pt x="7" y="52"/>
                    </a:lnTo>
                    <a:lnTo>
                      <a:pt x="5" y="59"/>
                    </a:lnTo>
                    <a:lnTo>
                      <a:pt x="5" y="59"/>
                    </a:lnTo>
                    <a:lnTo>
                      <a:pt x="4" y="59"/>
                    </a:lnTo>
                    <a:lnTo>
                      <a:pt x="4" y="59"/>
                    </a:lnTo>
                    <a:lnTo>
                      <a:pt x="2" y="59"/>
                    </a:lnTo>
                    <a:lnTo>
                      <a:pt x="2" y="59"/>
                    </a:lnTo>
                    <a:lnTo>
                      <a:pt x="0" y="59"/>
                    </a:lnTo>
                    <a:lnTo>
                      <a:pt x="0" y="59"/>
                    </a:lnTo>
                    <a:lnTo>
                      <a:pt x="0" y="61"/>
                    </a:lnTo>
                    <a:close/>
                  </a:path>
                </a:pathLst>
              </a:custGeom>
              <a:solidFill>
                <a:srgbClr val="336666"/>
              </a:solidFill>
              <a:ln w="9525">
                <a:noFill/>
                <a:round/>
                <a:headEnd/>
                <a:tailEnd/>
              </a:ln>
              <a:effectLst/>
            </p:spPr>
            <p:txBody>
              <a:bodyPr/>
              <a:lstStyle/>
              <a:p>
                <a:endParaRPr lang="ru-RU"/>
              </a:p>
            </p:txBody>
          </p:sp>
          <p:sp>
            <p:nvSpPr>
              <p:cNvPr id="131100" name="Freeform 28"/>
              <p:cNvSpPr>
                <a:spLocks/>
              </p:cNvSpPr>
              <p:nvPr/>
            </p:nvSpPr>
            <p:spPr bwMode="auto">
              <a:xfrm>
                <a:off x="2379" y="2859"/>
                <a:ext cx="32" cy="34"/>
              </a:xfrm>
              <a:custGeom>
                <a:avLst/>
                <a:gdLst/>
                <a:ahLst/>
                <a:cxnLst>
                  <a:cxn ang="0">
                    <a:pos x="4" y="34"/>
                  </a:cxn>
                  <a:cxn ang="0">
                    <a:pos x="4" y="31"/>
                  </a:cxn>
                  <a:cxn ang="0">
                    <a:pos x="2" y="29"/>
                  </a:cxn>
                  <a:cxn ang="0">
                    <a:pos x="2" y="27"/>
                  </a:cxn>
                  <a:cxn ang="0">
                    <a:pos x="2" y="25"/>
                  </a:cxn>
                  <a:cxn ang="0">
                    <a:pos x="0" y="21"/>
                  </a:cxn>
                  <a:cxn ang="0">
                    <a:pos x="0" y="19"/>
                  </a:cxn>
                  <a:cxn ang="0">
                    <a:pos x="0" y="17"/>
                  </a:cxn>
                  <a:cxn ang="0">
                    <a:pos x="0" y="15"/>
                  </a:cxn>
                  <a:cxn ang="0">
                    <a:pos x="2" y="15"/>
                  </a:cxn>
                  <a:cxn ang="0">
                    <a:pos x="4" y="15"/>
                  </a:cxn>
                  <a:cxn ang="0">
                    <a:pos x="7" y="15"/>
                  </a:cxn>
                  <a:cxn ang="0">
                    <a:pos x="9" y="15"/>
                  </a:cxn>
                  <a:cxn ang="0">
                    <a:pos x="11" y="15"/>
                  </a:cxn>
                  <a:cxn ang="0">
                    <a:pos x="13" y="15"/>
                  </a:cxn>
                  <a:cxn ang="0">
                    <a:pos x="15" y="15"/>
                  </a:cxn>
                  <a:cxn ang="0">
                    <a:pos x="19" y="15"/>
                  </a:cxn>
                  <a:cxn ang="0">
                    <a:pos x="19" y="13"/>
                  </a:cxn>
                  <a:cxn ang="0">
                    <a:pos x="19" y="11"/>
                  </a:cxn>
                  <a:cxn ang="0">
                    <a:pos x="19" y="9"/>
                  </a:cxn>
                  <a:cxn ang="0">
                    <a:pos x="19" y="7"/>
                  </a:cxn>
                  <a:cxn ang="0">
                    <a:pos x="19" y="6"/>
                  </a:cxn>
                  <a:cxn ang="0">
                    <a:pos x="19" y="4"/>
                  </a:cxn>
                  <a:cxn ang="0">
                    <a:pos x="19" y="2"/>
                  </a:cxn>
                  <a:cxn ang="0">
                    <a:pos x="19" y="0"/>
                  </a:cxn>
                  <a:cxn ang="0">
                    <a:pos x="21" y="0"/>
                  </a:cxn>
                  <a:cxn ang="0">
                    <a:pos x="21" y="0"/>
                  </a:cxn>
                  <a:cxn ang="0">
                    <a:pos x="23" y="0"/>
                  </a:cxn>
                  <a:cxn ang="0">
                    <a:pos x="25" y="2"/>
                  </a:cxn>
                  <a:cxn ang="0">
                    <a:pos x="27" y="2"/>
                  </a:cxn>
                  <a:cxn ang="0">
                    <a:pos x="29" y="2"/>
                  </a:cxn>
                  <a:cxn ang="0">
                    <a:pos x="30" y="2"/>
                  </a:cxn>
                  <a:cxn ang="0">
                    <a:pos x="32" y="4"/>
                  </a:cxn>
                  <a:cxn ang="0">
                    <a:pos x="29" y="9"/>
                  </a:cxn>
                  <a:cxn ang="0">
                    <a:pos x="27" y="15"/>
                  </a:cxn>
                  <a:cxn ang="0">
                    <a:pos x="25" y="19"/>
                  </a:cxn>
                  <a:cxn ang="0">
                    <a:pos x="21" y="23"/>
                  </a:cxn>
                  <a:cxn ang="0">
                    <a:pos x="19" y="25"/>
                  </a:cxn>
                  <a:cxn ang="0">
                    <a:pos x="15" y="27"/>
                  </a:cxn>
                  <a:cxn ang="0">
                    <a:pos x="9" y="31"/>
                  </a:cxn>
                  <a:cxn ang="0">
                    <a:pos x="4" y="34"/>
                  </a:cxn>
                </a:cxnLst>
                <a:rect l="0" t="0" r="r" b="b"/>
                <a:pathLst>
                  <a:path w="32" h="34">
                    <a:moveTo>
                      <a:pt x="4" y="34"/>
                    </a:moveTo>
                    <a:lnTo>
                      <a:pt x="4" y="31"/>
                    </a:lnTo>
                    <a:lnTo>
                      <a:pt x="2" y="29"/>
                    </a:lnTo>
                    <a:lnTo>
                      <a:pt x="2" y="27"/>
                    </a:lnTo>
                    <a:lnTo>
                      <a:pt x="2" y="25"/>
                    </a:lnTo>
                    <a:lnTo>
                      <a:pt x="0" y="21"/>
                    </a:lnTo>
                    <a:lnTo>
                      <a:pt x="0" y="19"/>
                    </a:lnTo>
                    <a:lnTo>
                      <a:pt x="0" y="17"/>
                    </a:lnTo>
                    <a:lnTo>
                      <a:pt x="0" y="15"/>
                    </a:lnTo>
                    <a:lnTo>
                      <a:pt x="2" y="15"/>
                    </a:lnTo>
                    <a:lnTo>
                      <a:pt x="4" y="15"/>
                    </a:lnTo>
                    <a:lnTo>
                      <a:pt x="7" y="15"/>
                    </a:lnTo>
                    <a:lnTo>
                      <a:pt x="9" y="15"/>
                    </a:lnTo>
                    <a:lnTo>
                      <a:pt x="11" y="15"/>
                    </a:lnTo>
                    <a:lnTo>
                      <a:pt x="13" y="15"/>
                    </a:lnTo>
                    <a:lnTo>
                      <a:pt x="15" y="15"/>
                    </a:lnTo>
                    <a:lnTo>
                      <a:pt x="19" y="15"/>
                    </a:lnTo>
                    <a:lnTo>
                      <a:pt x="19" y="13"/>
                    </a:lnTo>
                    <a:lnTo>
                      <a:pt x="19" y="11"/>
                    </a:lnTo>
                    <a:lnTo>
                      <a:pt x="19" y="9"/>
                    </a:lnTo>
                    <a:lnTo>
                      <a:pt x="19" y="7"/>
                    </a:lnTo>
                    <a:lnTo>
                      <a:pt x="19" y="6"/>
                    </a:lnTo>
                    <a:lnTo>
                      <a:pt x="19" y="4"/>
                    </a:lnTo>
                    <a:lnTo>
                      <a:pt x="19" y="2"/>
                    </a:lnTo>
                    <a:lnTo>
                      <a:pt x="19" y="0"/>
                    </a:lnTo>
                    <a:lnTo>
                      <a:pt x="21" y="0"/>
                    </a:lnTo>
                    <a:lnTo>
                      <a:pt x="21" y="0"/>
                    </a:lnTo>
                    <a:lnTo>
                      <a:pt x="23" y="0"/>
                    </a:lnTo>
                    <a:lnTo>
                      <a:pt x="25" y="2"/>
                    </a:lnTo>
                    <a:lnTo>
                      <a:pt x="27" y="2"/>
                    </a:lnTo>
                    <a:lnTo>
                      <a:pt x="29" y="2"/>
                    </a:lnTo>
                    <a:lnTo>
                      <a:pt x="30" y="2"/>
                    </a:lnTo>
                    <a:lnTo>
                      <a:pt x="32" y="4"/>
                    </a:lnTo>
                    <a:lnTo>
                      <a:pt x="29" y="9"/>
                    </a:lnTo>
                    <a:lnTo>
                      <a:pt x="27" y="15"/>
                    </a:lnTo>
                    <a:lnTo>
                      <a:pt x="25" y="19"/>
                    </a:lnTo>
                    <a:lnTo>
                      <a:pt x="21" y="23"/>
                    </a:lnTo>
                    <a:lnTo>
                      <a:pt x="19" y="25"/>
                    </a:lnTo>
                    <a:lnTo>
                      <a:pt x="15" y="27"/>
                    </a:lnTo>
                    <a:lnTo>
                      <a:pt x="9" y="31"/>
                    </a:lnTo>
                    <a:lnTo>
                      <a:pt x="4" y="34"/>
                    </a:lnTo>
                    <a:close/>
                  </a:path>
                </a:pathLst>
              </a:custGeom>
              <a:solidFill>
                <a:srgbClr val="336666"/>
              </a:solidFill>
              <a:ln w="9525">
                <a:noFill/>
                <a:round/>
                <a:headEnd/>
                <a:tailEnd/>
              </a:ln>
              <a:effectLst/>
            </p:spPr>
            <p:txBody>
              <a:bodyPr/>
              <a:lstStyle/>
              <a:p>
                <a:endParaRPr lang="ru-RU"/>
              </a:p>
            </p:txBody>
          </p:sp>
          <p:sp>
            <p:nvSpPr>
              <p:cNvPr id="131101" name="Freeform 29"/>
              <p:cNvSpPr>
                <a:spLocks/>
              </p:cNvSpPr>
              <p:nvPr/>
            </p:nvSpPr>
            <p:spPr bwMode="auto">
              <a:xfrm>
                <a:off x="3658" y="1235"/>
                <a:ext cx="286" cy="468"/>
              </a:xfrm>
              <a:custGeom>
                <a:avLst/>
                <a:gdLst/>
                <a:ahLst/>
                <a:cxnLst>
                  <a:cxn ang="0">
                    <a:pos x="204" y="466"/>
                  </a:cxn>
                  <a:cxn ang="0">
                    <a:pos x="185" y="460"/>
                  </a:cxn>
                  <a:cxn ang="0">
                    <a:pos x="173" y="445"/>
                  </a:cxn>
                  <a:cxn ang="0">
                    <a:pos x="169" y="424"/>
                  </a:cxn>
                  <a:cxn ang="0">
                    <a:pos x="169" y="399"/>
                  </a:cxn>
                  <a:cxn ang="0">
                    <a:pos x="181" y="345"/>
                  </a:cxn>
                  <a:cxn ang="0">
                    <a:pos x="188" y="309"/>
                  </a:cxn>
                  <a:cxn ang="0">
                    <a:pos x="179" y="301"/>
                  </a:cxn>
                  <a:cxn ang="0">
                    <a:pos x="169" y="295"/>
                  </a:cxn>
                  <a:cxn ang="0">
                    <a:pos x="154" y="290"/>
                  </a:cxn>
                  <a:cxn ang="0">
                    <a:pos x="129" y="280"/>
                  </a:cxn>
                  <a:cxn ang="0">
                    <a:pos x="116" y="257"/>
                  </a:cxn>
                  <a:cxn ang="0">
                    <a:pos x="96" y="236"/>
                  </a:cxn>
                  <a:cxn ang="0">
                    <a:pos x="75" y="219"/>
                  </a:cxn>
                  <a:cxn ang="0">
                    <a:pos x="56" y="209"/>
                  </a:cxn>
                  <a:cxn ang="0">
                    <a:pos x="56" y="155"/>
                  </a:cxn>
                  <a:cxn ang="0">
                    <a:pos x="52" y="123"/>
                  </a:cxn>
                  <a:cxn ang="0">
                    <a:pos x="37" y="99"/>
                  </a:cxn>
                  <a:cxn ang="0">
                    <a:pos x="0" y="67"/>
                  </a:cxn>
                  <a:cxn ang="0">
                    <a:pos x="0" y="50"/>
                  </a:cxn>
                  <a:cxn ang="0">
                    <a:pos x="0" y="34"/>
                  </a:cxn>
                  <a:cxn ang="0">
                    <a:pos x="2" y="21"/>
                  </a:cxn>
                  <a:cxn ang="0">
                    <a:pos x="8" y="5"/>
                  </a:cxn>
                  <a:cxn ang="0">
                    <a:pos x="41" y="15"/>
                  </a:cxn>
                  <a:cxn ang="0">
                    <a:pos x="68" y="23"/>
                  </a:cxn>
                  <a:cxn ang="0">
                    <a:pos x="94" y="21"/>
                  </a:cxn>
                  <a:cxn ang="0">
                    <a:pos x="125" y="0"/>
                  </a:cxn>
                  <a:cxn ang="0">
                    <a:pos x="133" y="0"/>
                  </a:cxn>
                  <a:cxn ang="0">
                    <a:pos x="139" y="2"/>
                  </a:cxn>
                  <a:cxn ang="0">
                    <a:pos x="144" y="2"/>
                  </a:cxn>
                  <a:cxn ang="0">
                    <a:pos x="150" y="2"/>
                  </a:cxn>
                  <a:cxn ang="0">
                    <a:pos x="144" y="55"/>
                  </a:cxn>
                  <a:cxn ang="0">
                    <a:pos x="146" y="76"/>
                  </a:cxn>
                  <a:cxn ang="0">
                    <a:pos x="152" y="98"/>
                  </a:cxn>
                  <a:cxn ang="0">
                    <a:pos x="162" y="117"/>
                  </a:cxn>
                  <a:cxn ang="0">
                    <a:pos x="175" y="134"/>
                  </a:cxn>
                  <a:cxn ang="0">
                    <a:pos x="217" y="169"/>
                  </a:cxn>
                  <a:cxn ang="0">
                    <a:pos x="227" y="194"/>
                  </a:cxn>
                  <a:cxn ang="0">
                    <a:pos x="229" y="224"/>
                  </a:cxn>
                  <a:cxn ang="0">
                    <a:pos x="233" y="249"/>
                  </a:cxn>
                  <a:cxn ang="0">
                    <a:pos x="238" y="259"/>
                  </a:cxn>
                  <a:cxn ang="0">
                    <a:pos x="244" y="263"/>
                  </a:cxn>
                  <a:cxn ang="0">
                    <a:pos x="252" y="274"/>
                  </a:cxn>
                  <a:cxn ang="0">
                    <a:pos x="267" y="288"/>
                  </a:cxn>
                  <a:cxn ang="0">
                    <a:pos x="279" y="303"/>
                  </a:cxn>
                  <a:cxn ang="0">
                    <a:pos x="284" y="322"/>
                  </a:cxn>
                  <a:cxn ang="0">
                    <a:pos x="271" y="351"/>
                  </a:cxn>
                  <a:cxn ang="0">
                    <a:pos x="246" y="380"/>
                  </a:cxn>
                  <a:cxn ang="0">
                    <a:pos x="227" y="407"/>
                  </a:cxn>
                  <a:cxn ang="0">
                    <a:pos x="213" y="441"/>
                  </a:cxn>
                  <a:cxn ang="0">
                    <a:pos x="208" y="468"/>
                  </a:cxn>
                  <a:cxn ang="0">
                    <a:pos x="206" y="468"/>
                  </a:cxn>
                  <a:cxn ang="0">
                    <a:pos x="206" y="466"/>
                  </a:cxn>
                  <a:cxn ang="0">
                    <a:pos x="204" y="466"/>
                  </a:cxn>
                </a:cxnLst>
                <a:rect l="0" t="0" r="r" b="b"/>
                <a:pathLst>
                  <a:path w="286" h="468">
                    <a:moveTo>
                      <a:pt x="204" y="466"/>
                    </a:moveTo>
                    <a:lnTo>
                      <a:pt x="204" y="466"/>
                    </a:lnTo>
                    <a:lnTo>
                      <a:pt x="192" y="464"/>
                    </a:lnTo>
                    <a:lnTo>
                      <a:pt x="185" y="460"/>
                    </a:lnTo>
                    <a:lnTo>
                      <a:pt x="177" y="455"/>
                    </a:lnTo>
                    <a:lnTo>
                      <a:pt x="173" y="445"/>
                    </a:lnTo>
                    <a:lnTo>
                      <a:pt x="169" y="435"/>
                    </a:lnTo>
                    <a:lnTo>
                      <a:pt x="169" y="424"/>
                    </a:lnTo>
                    <a:lnTo>
                      <a:pt x="169" y="412"/>
                    </a:lnTo>
                    <a:lnTo>
                      <a:pt x="169" y="399"/>
                    </a:lnTo>
                    <a:lnTo>
                      <a:pt x="173" y="372"/>
                    </a:lnTo>
                    <a:lnTo>
                      <a:pt x="181" y="345"/>
                    </a:lnTo>
                    <a:lnTo>
                      <a:pt x="185" y="324"/>
                    </a:lnTo>
                    <a:lnTo>
                      <a:pt x="188" y="309"/>
                    </a:lnTo>
                    <a:lnTo>
                      <a:pt x="183" y="305"/>
                    </a:lnTo>
                    <a:lnTo>
                      <a:pt x="179" y="301"/>
                    </a:lnTo>
                    <a:lnTo>
                      <a:pt x="173" y="299"/>
                    </a:lnTo>
                    <a:lnTo>
                      <a:pt x="169" y="295"/>
                    </a:lnTo>
                    <a:lnTo>
                      <a:pt x="162" y="293"/>
                    </a:lnTo>
                    <a:lnTo>
                      <a:pt x="154" y="290"/>
                    </a:lnTo>
                    <a:lnTo>
                      <a:pt x="144" y="286"/>
                    </a:lnTo>
                    <a:lnTo>
                      <a:pt x="129" y="280"/>
                    </a:lnTo>
                    <a:lnTo>
                      <a:pt x="123" y="268"/>
                    </a:lnTo>
                    <a:lnTo>
                      <a:pt x="116" y="257"/>
                    </a:lnTo>
                    <a:lnTo>
                      <a:pt x="108" y="245"/>
                    </a:lnTo>
                    <a:lnTo>
                      <a:pt x="96" y="236"/>
                    </a:lnTo>
                    <a:lnTo>
                      <a:pt x="87" y="226"/>
                    </a:lnTo>
                    <a:lnTo>
                      <a:pt x="75" y="219"/>
                    </a:lnTo>
                    <a:lnTo>
                      <a:pt x="66" y="213"/>
                    </a:lnTo>
                    <a:lnTo>
                      <a:pt x="56" y="209"/>
                    </a:lnTo>
                    <a:lnTo>
                      <a:pt x="56" y="178"/>
                    </a:lnTo>
                    <a:lnTo>
                      <a:pt x="56" y="155"/>
                    </a:lnTo>
                    <a:lnTo>
                      <a:pt x="54" y="138"/>
                    </a:lnTo>
                    <a:lnTo>
                      <a:pt x="52" y="123"/>
                    </a:lnTo>
                    <a:lnTo>
                      <a:pt x="46" y="111"/>
                    </a:lnTo>
                    <a:lnTo>
                      <a:pt x="37" y="99"/>
                    </a:lnTo>
                    <a:lnTo>
                      <a:pt x="22" y="86"/>
                    </a:lnTo>
                    <a:lnTo>
                      <a:pt x="0" y="67"/>
                    </a:lnTo>
                    <a:lnTo>
                      <a:pt x="0" y="59"/>
                    </a:lnTo>
                    <a:lnTo>
                      <a:pt x="0" y="50"/>
                    </a:lnTo>
                    <a:lnTo>
                      <a:pt x="0" y="42"/>
                    </a:lnTo>
                    <a:lnTo>
                      <a:pt x="0" y="34"/>
                    </a:lnTo>
                    <a:lnTo>
                      <a:pt x="0" y="28"/>
                    </a:lnTo>
                    <a:lnTo>
                      <a:pt x="2" y="21"/>
                    </a:lnTo>
                    <a:lnTo>
                      <a:pt x="4" y="13"/>
                    </a:lnTo>
                    <a:lnTo>
                      <a:pt x="8" y="5"/>
                    </a:lnTo>
                    <a:lnTo>
                      <a:pt x="25" y="11"/>
                    </a:lnTo>
                    <a:lnTo>
                      <a:pt x="41" y="15"/>
                    </a:lnTo>
                    <a:lnTo>
                      <a:pt x="54" y="19"/>
                    </a:lnTo>
                    <a:lnTo>
                      <a:pt x="68" y="23"/>
                    </a:lnTo>
                    <a:lnTo>
                      <a:pt x="81" y="23"/>
                    </a:lnTo>
                    <a:lnTo>
                      <a:pt x="94" y="21"/>
                    </a:lnTo>
                    <a:lnTo>
                      <a:pt x="110" y="13"/>
                    </a:lnTo>
                    <a:lnTo>
                      <a:pt x="125" y="0"/>
                    </a:lnTo>
                    <a:lnTo>
                      <a:pt x="129" y="0"/>
                    </a:lnTo>
                    <a:lnTo>
                      <a:pt x="133" y="0"/>
                    </a:lnTo>
                    <a:lnTo>
                      <a:pt x="135" y="2"/>
                    </a:lnTo>
                    <a:lnTo>
                      <a:pt x="139" y="2"/>
                    </a:lnTo>
                    <a:lnTo>
                      <a:pt x="140" y="2"/>
                    </a:lnTo>
                    <a:lnTo>
                      <a:pt x="144" y="2"/>
                    </a:lnTo>
                    <a:lnTo>
                      <a:pt x="148" y="2"/>
                    </a:lnTo>
                    <a:lnTo>
                      <a:pt x="150" y="2"/>
                    </a:lnTo>
                    <a:lnTo>
                      <a:pt x="146" y="30"/>
                    </a:lnTo>
                    <a:lnTo>
                      <a:pt x="144" y="55"/>
                    </a:lnTo>
                    <a:lnTo>
                      <a:pt x="144" y="67"/>
                    </a:lnTo>
                    <a:lnTo>
                      <a:pt x="146" y="76"/>
                    </a:lnTo>
                    <a:lnTo>
                      <a:pt x="148" y="88"/>
                    </a:lnTo>
                    <a:lnTo>
                      <a:pt x="152" y="98"/>
                    </a:lnTo>
                    <a:lnTo>
                      <a:pt x="156" y="107"/>
                    </a:lnTo>
                    <a:lnTo>
                      <a:pt x="162" y="117"/>
                    </a:lnTo>
                    <a:lnTo>
                      <a:pt x="167" y="124"/>
                    </a:lnTo>
                    <a:lnTo>
                      <a:pt x="175" y="134"/>
                    </a:lnTo>
                    <a:lnTo>
                      <a:pt x="194" y="151"/>
                    </a:lnTo>
                    <a:lnTo>
                      <a:pt x="217" y="169"/>
                    </a:lnTo>
                    <a:lnTo>
                      <a:pt x="223" y="180"/>
                    </a:lnTo>
                    <a:lnTo>
                      <a:pt x="227" y="194"/>
                    </a:lnTo>
                    <a:lnTo>
                      <a:pt x="229" y="209"/>
                    </a:lnTo>
                    <a:lnTo>
                      <a:pt x="229" y="224"/>
                    </a:lnTo>
                    <a:lnTo>
                      <a:pt x="231" y="238"/>
                    </a:lnTo>
                    <a:lnTo>
                      <a:pt x="233" y="249"/>
                    </a:lnTo>
                    <a:lnTo>
                      <a:pt x="234" y="255"/>
                    </a:lnTo>
                    <a:lnTo>
                      <a:pt x="238" y="259"/>
                    </a:lnTo>
                    <a:lnTo>
                      <a:pt x="240" y="261"/>
                    </a:lnTo>
                    <a:lnTo>
                      <a:pt x="244" y="263"/>
                    </a:lnTo>
                    <a:lnTo>
                      <a:pt x="244" y="272"/>
                    </a:lnTo>
                    <a:lnTo>
                      <a:pt x="252" y="274"/>
                    </a:lnTo>
                    <a:lnTo>
                      <a:pt x="259" y="280"/>
                    </a:lnTo>
                    <a:lnTo>
                      <a:pt x="267" y="288"/>
                    </a:lnTo>
                    <a:lnTo>
                      <a:pt x="273" y="293"/>
                    </a:lnTo>
                    <a:lnTo>
                      <a:pt x="279" y="303"/>
                    </a:lnTo>
                    <a:lnTo>
                      <a:pt x="282" y="313"/>
                    </a:lnTo>
                    <a:lnTo>
                      <a:pt x="284" y="322"/>
                    </a:lnTo>
                    <a:lnTo>
                      <a:pt x="286" y="332"/>
                    </a:lnTo>
                    <a:lnTo>
                      <a:pt x="271" y="351"/>
                    </a:lnTo>
                    <a:lnTo>
                      <a:pt x="258" y="366"/>
                    </a:lnTo>
                    <a:lnTo>
                      <a:pt x="246" y="380"/>
                    </a:lnTo>
                    <a:lnTo>
                      <a:pt x="236" y="393"/>
                    </a:lnTo>
                    <a:lnTo>
                      <a:pt x="227" y="407"/>
                    </a:lnTo>
                    <a:lnTo>
                      <a:pt x="219" y="422"/>
                    </a:lnTo>
                    <a:lnTo>
                      <a:pt x="213" y="441"/>
                    </a:lnTo>
                    <a:lnTo>
                      <a:pt x="208" y="468"/>
                    </a:lnTo>
                    <a:lnTo>
                      <a:pt x="208" y="468"/>
                    </a:lnTo>
                    <a:lnTo>
                      <a:pt x="208" y="468"/>
                    </a:lnTo>
                    <a:lnTo>
                      <a:pt x="206" y="468"/>
                    </a:lnTo>
                    <a:lnTo>
                      <a:pt x="206" y="466"/>
                    </a:lnTo>
                    <a:lnTo>
                      <a:pt x="206" y="466"/>
                    </a:lnTo>
                    <a:lnTo>
                      <a:pt x="206" y="466"/>
                    </a:lnTo>
                    <a:lnTo>
                      <a:pt x="204" y="466"/>
                    </a:lnTo>
                    <a:lnTo>
                      <a:pt x="204" y="466"/>
                    </a:lnTo>
                    <a:close/>
                  </a:path>
                </a:pathLst>
              </a:custGeom>
              <a:solidFill>
                <a:srgbClr val="009933"/>
              </a:solidFill>
              <a:ln w="9525">
                <a:noFill/>
                <a:round/>
                <a:headEnd/>
                <a:tailEnd/>
              </a:ln>
              <a:effectLst/>
            </p:spPr>
            <p:txBody>
              <a:bodyPr/>
              <a:lstStyle/>
              <a:p>
                <a:endParaRPr lang="ru-RU"/>
              </a:p>
            </p:txBody>
          </p:sp>
          <p:sp>
            <p:nvSpPr>
              <p:cNvPr id="131102" name="Freeform 30"/>
              <p:cNvSpPr>
                <a:spLocks/>
              </p:cNvSpPr>
              <p:nvPr/>
            </p:nvSpPr>
            <p:spPr bwMode="auto">
              <a:xfrm>
                <a:off x="2716" y="1183"/>
                <a:ext cx="1497" cy="1705"/>
              </a:xfrm>
              <a:custGeom>
                <a:avLst/>
                <a:gdLst/>
                <a:ahLst/>
                <a:cxnLst>
                  <a:cxn ang="0">
                    <a:pos x="453" y="1628"/>
                  </a:cxn>
                  <a:cxn ang="0">
                    <a:pos x="140" y="1388"/>
                  </a:cxn>
                  <a:cxn ang="0">
                    <a:pos x="66" y="1257"/>
                  </a:cxn>
                  <a:cxn ang="0">
                    <a:pos x="12" y="1140"/>
                  </a:cxn>
                  <a:cxn ang="0">
                    <a:pos x="108" y="1071"/>
                  </a:cxn>
                  <a:cxn ang="0">
                    <a:pos x="238" y="1111"/>
                  </a:cxn>
                  <a:cxn ang="0">
                    <a:pos x="211" y="1177"/>
                  </a:cxn>
                  <a:cxn ang="0">
                    <a:pos x="252" y="1282"/>
                  </a:cxn>
                  <a:cxn ang="0">
                    <a:pos x="292" y="1376"/>
                  </a:cxn>
                  <a:cxn ang="0">
                    <a:pos x="338" y="1417"/>
                  </a:cxn>
                  <a:cxn ang="0">
                    <a:pos x="461" y="1495"/>
                  </a:cxn>
                  <a:cxn ang="0">
                    <a:pos x="545" y="1588"/>
                  </a:cxn>
                  <a:cxn ang="0">
                    <a:pos x="630" y="1553"/>
                  </a:cxn>
                  <a:cxn ang="0">
                    <a:pos x="620" y="1472"/>
                  </a:cxn>
                  <a:cxn ang="0">
                    <a:pos x="674" y="1394"/>
                  </a:cxn>
                  <a:cxn ang="0">
                    <a:pos x="729" y="1301"/>
                  </a:cxn>
                  <a:cxn ang="0">
                    <a:pos x="731" y="1181"/>
                  </a:cxn>
                  <a:cxn ang="0">
                    <a:pos x="632" y="1131"/>
                  </a:cxn>
                  <a:cxn ang="0">
                    <a:pos x="651" y="1027"/>
                  </a:cxn>
                  <a:cxn ang="0">
                    <a:pos x="708" y="981"/>
                  </a:cxn>
                  <a:cxn ang="0">
                    <a:pos x="670" y="946"/>
                  </a:cxn>
                  <a:cxn ang="0">
                    <a:pos x="724" y="921"/>
                  </a:cxn>
                  <a:cxn ang="0">
                    <a:pos x="891" y="933"/>
                  </a:cxn>
                  <a:cxn ang="0">
                    <a:pos x="898" y="833"/>
                  </a:cxn>
                  <a:cxn ang="0">
                    <a:pos x="752" y="766"/>
                  </a:cxn>
                  <a:cxn ang="0">
                    <a:pos x="776" y="726"/>
                  </a:cxn>
                  <a:cxn ang="0">
                    <a:pos x="837" y="662"/>
                  </a:cxn>
                  <a:cxn ang="0">
                    <a:pos x="852" y="535"/>
                  </a:cxn>
                  <a:cxn ang="0">
                    <a:pos x="729" y="566"/>
                  </a:cxn>
                  <a:cxn ang="0">
                    <a:pos x="762" y="447"/>
                  </a:cxn>
                  <a:cxn ang="0">
                    <a:pos x="812" y="301"/>
                  </a:cxn>
                  <a:cxn ang="0">
                    <a:pos x="795" y="194"/>
                  </a:cxn>
                  <a:cxn ang="0">
                    <a:pos x="812" y="29"/>
                  </a:cxn>
                  <a:cxn ang="0">
                    <a:pos x="998" y="15"/>
                  </a:cxn>
                  <a:cxn ang="0">
                    <a:pos x="975" y="54"/>
                  </a:cxn>
                  <a:cxn ang="0">
                    <a:pos x="933" y="119"/>
                  </a:cxn>
                  <a:cxn ang="0">
                    <a:pos x="994" y="261"/>
                  </a:cxn>
                  <a:cxn ang="0">
                    <a:pos x="1042" y="307"/>
                  </a:cxn>
                  <a:cxn ang="0">
                    <a:pos x="1048" y="317"/>
                  </a:cxn>
                  <a:cxn ang="0">
                    <a:pos x="1092" y="353"/>
                  </a:cxn>
                  <a:cxn ang="0">
                    <a:pos x="1100" y="491"/>
                  </a:cxn>
                  <a:cxn ang="0">
                    <a:pos x="1142" y="530"/>
                  </a:cxn>
                  <a:cxn ang="0">
                    <a:pos x="1180" y="457"/>
                  </a:cxn>
                  <a:cxn ang="0">
                    <a:pos x="1215" y="332"/>
                  </a:cxn>
                  <a:cxn ang="0">
                    <a:pos x="1153" y="201"/>
                  </a:cxn>
                  <a:cxn ang="0">
                    <a:pos x="1104" y="132"/>
                  </a:cxn>
                  <a:cxn ang="0">
                    <a:pos x="1104" y="75"/>
                  </a:cxn>
                  <a:cxn ang="0">
                    <a:pos x="1115" y="84"/>
                  </a:cxn>
                  <a:cxn ang="0">
                    <a:pos x="1215" y="238"/>
                  </a:cxn>
                  <a:cxn ang="0">
                    <a:pos x="1259" y="449"/>
                  </a:cxn>
                  <a:cxn ang="0">
                    <a:pos x="1171" y="676"/>
                  </a:cxn>
                  <a:cxn ang="0">
                    <a:pos x="1200" y="785"/>
                  </a:cxn>
                  <a:cxn ang="0">
                    <a:pos x="1313" y="827"/>
                  </a:cxn>
                  <a:cxn ang="0">
                    <a:pos x="1412" y="754"/>
                  </a:cxn>
                  <a:cxn ang="0">
                    <a:pos x="1418" y="821"/>
                  </a:cxn>
                  <a:cxn ang="0">
                    <a:pos x="1464" y="896"/>
                  </a:cxn>
                  <a:cxn ang="0">
                    <a:pos x="1411" y="1010"/>
                  </a:cxn>
                  <a:cxn ang="0">
                    <a:pos x="1470" y="1044"/>
                  </a:cxn>
                  <a:cxn ang="0">
                    <a:pos x="1495" y="1075"/>
                  </a:cxn>
                  <a:cxn ang="0">
                    <a:pos x="1326" y="1205"/>
                  </a:cxn>
                  <a:cxn ang="0">
                    <a:pos x="1269" y="1419"/>
                  </a:cxn>
                  <a:cxn ang="0">
                    <a:pos x="1311" y="1541"/>
                  </a:cxn>
                  <a:cxn ang="0">
                    <a:pos x="1004" y="1680"/>
                  </a:cxn>
                </a:cxnLst>
                <a:rect l="0" t="0" r="r" b="b"/>
                <a:pathLst>
                  <a:path w="1497" h="1705">
                    <a:moveTo>
                      <a:pt x="741" y="1705"/>
                    </a:moveTo>
                    <a:lnTo>
                      <a:pt x="703" y="1697"/>
                    </a:lnTo>
                    <a:lnTo>
                      <a:pt x="666" y="1691"/>
                    </a:lnTo>
                    <a:lnTo>
                      <a:pt x="630" y="1683"/>
                    </a:lnTo>
                    <a:lnTo>
                      <a:pt x="593" y="1674"/>
                    </a:lnTo>
                    <a:lnTo>
                      <a:pt x="559" y="1664"/>
                    </a:lnTo>
                    <a:lnTo>
                      <a:pt x="524" y="1653"/>
                    </a:lnTo>
                    <a:lnTo>
                      <a:pt x="488" y="1641"/>
                    </a:lnTo>
                    <a:lnTo>
                      <a:pt x="453" y="1628"/>
                    </a:lnTo>
                    <a:lnTo>
                      <a:pt x="417" y="1605"/>
                    </a:lnTo>
                    <a:lnTo>
                      <a:pt x="369" y="1576"/>
                    </a:lnTo>
                    <a:lnTo>
                      <a:pt x="315" y="1540"/>
                    </a:lnTo>
                    <a:lnTo>
                      <a:pt x="259" y="1499"/>
                    </a:lnTo>
                    <a:lnTo>
                      <a:pt x="233" y="1476"/>
                    </a:lnTo>
                    <a:lnTo>
                      <a:pt x="206" y="1455"/>
                    </a:lnTo>
                    <a:lnTo>
                      <a:pt x="183" y="1432"/>
                    </a:lnTo>
                    <a:lnTo>
                      <a:pt x="160" y="1411"/>
                    </a:lnTo>
                    <a:lnTo>
                      <a:pt x="140" y="1388"/>
                    </a:lnTo>
                    <a:lnTo>
                      <a:pt x="125" y="1367"/>
                    </a:lnTo>
                    <a:lnTo>
                      <a:pt x="114" y="1346"/>
                    </a:lnTo>
                    <a:lnTo>
                      <a:pt x="108" y="1326"/>
                    </a:lnTo>
                    <a:lnTo>
                      <a:pt x="100" y="1326"/>
                    </a:lnTo>
                    <a:lnTo>
                      <a:pt x="94" y="1313"/>
                    </a:lnTo>
                    <a:lnTo>
                      <a:pt x="87" y="1300"/>
                    </a:lnTo>
                    <a:lnTo>
                      <a:pt x="79" y="1286"/>
                    </a:lnTo>
                    <a:lnTo>
                      <a:pt x="71" y="1271"/>
                    </a:lnTo>
                    <a:lnTo>
                      <a:pt x="66" y="1257"/>
                    </a:lnTo>
                    <a:lnTo>
                      <a:pt x="58" y="1246"/>
                    </a:lnTo>
                    <a:lnTo>
                      <a:pt x="54" y="1234"/>
                    </a:lnTo>
                    <a:lnTo>
                      <a:pt x="50" y="1225"/>
                    </a:lnTo>
                    <a:lnTo>
                      <a:pt x="43" y="1225"/>
                    </a:lnTo>
                    <a:lnTo>
                      <a:pt x="37" y="1207"/>
                    </a:lnTo>
                    <a:lnTo>
                      <a:pt x="29" y="1190"/>
                    </a:lnTo>
                    <a:lnTo>
                      <a:pt x="23" y="1175"/>
                    </a:lnTo>
                    <a:lnTo>
                      <a:pt x="18" y="1157"/>
                    </a:lnTo>
                    <a:lnTo>
                      <a:pt x="12" y="1140"/>
                    </a:lnTo>
                    <a:lnTo>
                      <a:pt x="8" y="1125"/>
                    </a:lnTo>
                    <a:lnTo>
                      <a:pt x="4" y="1108"/>
                    </a:lnTo>
                    <a:lnTo>
                      <a:pt x="0" y="1092"/>
                    </a:lnTo>
                    <a:lnTo>
                      <a:pt x="33" y="1085"/>
                    </a:lnTo>
                    <a:lnTo>
                      <a:pt x="58" y="1079"/>
                    </a:lnTo>
                    <a:lnTo>
                      <a:pt x="77" y="1075"/>
                    </a:lnTo>
                    <a:lnTo>
                      <a:pt x="91" y="1073"/>
                    </a:lnTo>
                    <a:lnTo>
                      <a:pt x="100" y="1071"/>
                    </a:lnTo>
                    <a:lnTo>
                      <a:pt x="108" y="1071"/>
                    </a:lnTo>
                    <a:lnTo>
                      <a:pt x="116" y="1069"/>
                    </a:lnTo>
                    <a:lnTo>
                      <a:pt x="123" y="1069"/>
                    </a:lnTo>
                    <a:lnTo>
                      <a:pt x="139" y="1077"/>
                    </a:lnTo>
                    <a:lnTo>
                      <a:pt x="154" y="1083"/>
                    </a:lnTo>
                    <a:lnTo>
                      <a:pt x="171" y="1088"/>
                    </a:lnTo>
                    <a:lnTo>
                      <a:pt x="188" y="1092"/>
                    </a:lnTo>
                    <a:lnTo>
                      <a:pt x="208" y="1098"/>
                    </a:lnTo>
                    <a:lnTo>
                      <a:pt x="223" y="1104"/>
                    </a:lnTo>
                    <a:lnTo>
                      <a:pt x="238" y="1111"/>
                    </a:lnTo>
                    <a:lnTo>
                      <a:pt x="252" y="1121"/>
                    </a:lnTo>
                    <a:lnTo>
                      <a:pt x="242" y="1127"/>
                    </a:lnTo>
                    <a:lnTo>
                      <a:pt x="233" y="1133"/>
                    </a:lnTo>
                    <a:lnTo>
                      <a:pt x="227" y="1138"/>
                    </a:lnTo>
                    <a:lnTo>
                      <a:pt x="221" y="1144"/>
                    </a:lnTo>
                    <a:lnTo>
                      <a:pt x="217" y="1152"/>
                    </a:lnTo>
                    <a:lnTo>
                      <a:pt x="213" y="1159"/>
                    </a:lnTo>
                    <a:lnTo>
                      <a:pt x="213" y="1167"/>
                    </a:lnTo>
                    <a:lnTo>
                      <a:pt x="211" y="1177"/>
                    </a:lnTo>
                    <a:lnTo>
                      <a:pt x="213" y="1194"/>
                    </a:lnTo>
                    <a:lnTo>
                      <a:pt x="217" y="1211"/>
                    </a:lnTo>
                    <a:lnTo>
                      <a:pt x="223" y="1228"/>
                    </a:lnTo>
                    <a:lnTo>
                      <a:pt x="231" y="1246"/>
                    </a:lnTo>
                    <a:lnTo>
                      <a:pt x="238" y="1250"/>
                    </a:lnTo>
                    <a:lnTo>
                      <a:pt x="242" y="1253"/>
                    </a:lnTo>
                    <a:lnTo>
                      <a:pt x="246" y="1259"/>
                    </a:lnTo>
                    <a:lnTo>
                      <a:pt x="250" y="1267"/>
                    </a:lnTo>
                    <a:lnTo>
                      <a:pt x="252" y="1282"/>
                    </a:lnTo>
                    <a:lnTo>
                      <a:pt x="254" y="1301"/>
                    </a:lnTo>
                    <a:lnTo>
                      <a:pt x="256" y="1321"/>
                    </a:lnTo>
                    <a:lnTo>
                      <a:pt x="259" y="1338"/>
                    </a:lnTo>
                    <a:lnTo>
                      <a:pt x="263" y="1348"/>
                    </a:lnTo>
                    <a:lnTo>
                      <a:pt x="271" y="1355"/>
                    </a:lnTo>
                    <a:lnTo>
                      <a:pt x="279" y="1361"/>
                    </a:lnTo>
                    <a:lnTo>
                      <a:pt x="288" y="1369"/>
                    </a:lnTo>
                    <a:lnTo>
                      <a:pt x="288" y="1376"/>
                    </a:lnTo>
                    <a:lnTo>
                      <a:pt x="292" y="1376"/>
                    </a:lnTo>
                    <a:lnTo>
                      <a:pt x="298" y="1380"/>
                    </a:lnTo>
                    <a:lnTo>
                      <a:pt x="302" y="1382"/>
                    </a:lnTo>
                    <a:lnTo>
                      <a:pt x="307" y="1386"/>
                    </a:lnTo>
                    <a:lnTo>
                      <a:pt x="313" y="1390"/>
                    </a:lnTo>
                    <a:lnTo>
                      <a:pt x="317" y="1396"/>
                    </a:lnTo>
                    <a:lnTo>
                      <a:pt x="321" y="1401"/>
                    </a:lnTo>
                    <a:lnTo>
                      <a:pt x="323" y="1407"/>
                    </a:lnTo>
                    <a:lnTo>
                      <a:pt x="330" y="1407"/>
                    </a:lnTo>
                    <a:lnTo>
                      <a:pt x="338" y="1417"/>
                    </a:lnTo>
                    <a:lnTo>
                      <a:pt x="350" y="1424"/>
                    </a:lnTo>
                    <a:lnTo>
                      <a:pt x="365" y="1432"/>
                    </a:lnTo>
                    <a:lnTo>
                      <a:pt x="382" y="1442"/>
                    </a:lnTo>
                    <a:lnTo>
                      <a:pt x="401" y="1447"/>
                    </a:lnTo>
                    <a:lnTo>
                      <a:pt x="419" y="1455"/>
                    </a:lnTo>
                    <a:lnTo>
                      <a:pt x="436" y="1459"/>
                    </a:lnTo>
                    <a:lnTo>
                      <a:pt x="449" y="1465"/>
                    </a:lnTo>
                    <a:lnTo>
                      <a:pt x="455" y="1480"/>
                    </a:lnTo>
                    <a:lnTo>
                      <a:pt x="461" y="1495"/>
                    </a:lnTo>
                    <a:lnTo>
                      <a:pt x="469" y="1511"/>
                    </a:lnTo>
                    <a:lnTo>
                      <a:pt x="476" y="1524"/>
                    </a:lnTo>
                    <a:lnTo>
                      <a:pt x="488" y="1538"/>
                    </a:lnTo>
                    <a:lnTo>
                      <a:pt x="499" y="1549"/>
                    </a:lnTo>
                    <a:lnTo>
                      <a:pt x="515" y="1561"/>
                    </a:lnTo>
                    <a:lnTo>
                      <a:pt x="530" y="1572"/>
                    </a:lnTo>
                    <a:lnTo>
                      <a:pt x="530" y="1580"/>
                    </a:lnTo>
                    <a:lnTo>
                      <a:pt x="538" y="1584"/>
                    </a:lnTo>
                    <a:lnTo>
                      <a:pt x="545" y="1588"/>
                    </a:lnTo>
                    <a:lnTo>
                      <a:pt x="553" y="1591"/>
                    </a:lnTo>
                    <a:lnTo>
                      <a:pt x="559" y="1593"/>
                    </a:lnTo>
                    <a:lnTo>
                      <a:pt x="566" y="1597"/>
                    </a:lnTo>
                    <a:lnTo>
                      <a:pt x="576" y="1599"/>
                    </a:lnTo>
                    <a:lnTo>
                      <a:pt x="586" y="1599"/>
                    </a:lnTo>
                    <a:lnTo>
                      <a:pt x="595" y="1601"/>
                    </a:lnTo>
                    <a:lnTo>
                      <a:pt x="609" y="1586"/>
                    </a:lnTo>
                    <a:lnTo>
                      <a:pt x="620" y="1570"/>
                    </a:lnTo>
                    <a:lnTo>
                      <a:pt x="630" y="1553"/>
                    </a:lnTo>
                    <a:lnTo>
                      <a:pt x="635" y="1536"/>
                    </a:lnTo>
                    <a:lnTo>
                      <a:pt x="637" y="1526"/>
                    </a:lnTo>
                    <a:lnTo>
                      <a:pt x="637" y="1518"/>
                    </a:lnTo>
                    <a:lnTo>
                      <a:pt x="637" y="1511"/>
                    </a:lnTo>
                    <a:lnTo>
                      <a:pt x="637" y="1501"/>
                    </a:lnTo>
                    <a:lnTo>
                      <a:pt x="634" y="1493"/>
                    </a:lnTo>
                    <a:lnTo>
                      <a:pt x="632" y="1486"/>
                    </a:lnTo>
                    <a:lnTo>
                      <a:pt x="626" y="1478"/>
                    </a:lnTo>
                    <a:lnTo>
                      <a:pt x="620" y="1472"/>
                    </a:lnTo>
                    <a:lnTo>
                      <a:pt x="622" y="1461"/>
                    </a:lnTo>
                    <a:lnTo>
                      <a:pt x="624" y="1453"/>
                    </a:lnTo>
                    <a:lnTo>
                      <a:pt x="628" y="1444"/>
                    </a:lnTo>
                    <a:lnTo>
                      <a:pt x="632" y="1436"/>
                    </a:lnTo>
                    <a:lnTo>
                      <a:pt x="637" y="1426"/>
                    </a:lnTo>
                    <a:lnTo>
                      <a:pt x="643" y="1419"/>
                    </a:lnTo>
                    <a:lnTo>
                      <a:pt x="647" y="1411"/>
                    </a:lnTo>
                    <a:lnTo>
                      <a:pt x="653" y="1403"/>
                    </a:lnTo>
                    <a:lnTo>
                      <a:pt x="674" y="1394"/>
                    </a:lnTo>
                    <a:lnTo>
                      <a:pt x="691" y="1386"/>
                    </a:lnTo>
                    <a:lnTo>
                      <a:pt x="706" y="1376"/>
                    </a:lnTo>
                    <a:lnTo>
                      <a:pt x="716" y="1369"/>
                    </a:lnTo>
                    <a:lnTo>
                      <a:pt x="724" y="1361"/>
                    </a:lnTo>
                    <a:lnTo>
                      <a:pt x="729" y="1353"/>
                    </a:lnTo>
                    <a:lnTo>
                      <a:pt x="733" y="1346"/>
                    </a:lnTo>
                    <a:lnTo>
                      <a:pt x="735" y="1338"/>
                    </a:lnTo>
                    <a:lnTo>
                      <a:pt x="733" y="1321"/>
                    </a:lnTo>
                    <a:lnTo>
                      <a:pt x="729" y="1301"/>
                    </a:lnTo>
                    <a:lnTo>
                      <a:pt x="726" y="1278"/>
                    </a:lnTo>
                    <a:lnTo>
                      <a:pt x="724" y="1253"/>
                    </a:lnTo>
                    <a:lnTo>
                      <a:pt x="728" y="1242"/>
                    </a:lnTo>
                    <a:lnTo>
                      <a:pt x="731" y="1230"/>
                    </a:lnTo>
                    <a:lnTo>
                      <a:pt x="733" y="1221"/>
                    </a:lnTo>
                    <a:lnTo>
                      <a:pt x="733" y="1211"/>
                    </a:lnTo>
                    <a:lnTo>
                      <a:pt x="733" y="1202"/>
                    </a:lnTo>
                    <a:lnTo>
                      <a:pt x="733" y="1190"/>
                    </a:lnTo>
                    <a:lnTo>
                      <a:pt x="731" y="1181"/>
                    </a:lnTo>
                    <a:lnTo>
                      <a:pt x="729" y="1173"/>
                    </a:lnTo>
                    <a:lnTo>
                      <a:pt x="720" y="1167"/>
                    </a:lnTo>
                    <a:lnTo>
                      <a:pt x="708" y="1161"/>
                    </a:lnTo>
                    <a:lnTo>
                      <a:pt x="695" y="1156"/>
                    </a:lnTo>
                    <a:lnTo>
                      <a:pt x="682" y="1152"/>
                    </a:lnTo>
                    <a:lnTo>
                      <a:pt x="668" y="1146"/>
                    </a:lnTo>
                    <a:lnTo>
                      <a:pt x="655" y="1140"/>
                    </a:lnTo>
                    <a:lnTo>
                      <a:pt x="643" y="1134"/>
                    </a:lnTo>
                    <a:lnTo>
                      <a:pt x="632" y="1131"/>
                    </a:lnTo>
                    <a:lnTo>
                      <a:pt x="630" y="1117"/>
                    </a:lnTo>
                    <a:lnTo>
                      <a:pt x="630" y="1104"/>
                    </a:lnTo>
                    <a:lnTo>
                      <a:pt x="632" y="1090"/>
                    </a:lnTo>
                    <a:lnTo>
                      <a:pt x="632" y="1079"/>
                    </a:lnTo>
                    <a:lnTo>
                      <a:pt x="635" y="1067"/>
                    </a:lnTo>
                    <a:lnTo>
                      <a:pt x="637" y="1054"/>
                    </a:lnTo>
                    <a:lnTo>
                      <a:pt x="639" y="1042"/>
                    </a:lnTo>
                    <a:lnTo>
                      <a:pt x="641" y="1029"/>
                    </a:lnTo>
                    <a:lnTo>
                      <a:pt x="651" y="1027"/>
                    </a:lnTo>
                    <a:lnTo>
                      <a:pt x="662" y="1025"/>
                    </a:lnTo>
                    <a:lnTo>
                      <a:pt x="672" y="1023"/>
                    </a:lnTo>
                    <a:lnTo>
                      <a:pt x="682" y="1019"/>
                    </a:lnTo>
                    <a:lnTo>
                      <a:pt x="691" y="1017"/>
                    </a:lnTo>
                    <a:lnTo>
                      <a:pt x="701" y="1013"/>
                    </a:lnTo>
                    <a:lnTo>
                      <a:pt x="710" y="1008"/>
                    </a:lnTo>
                    <a:lnTo>
                      <a:pt x="720" y="1004"/>
                    </a:lnTo>
                    <a:lnTo>
                      <a:pt x="718" y="985"/>
                    </a:lnTo>
                    <a:lnTo>
                      <a:pt x="708" y="981"/>
                    </a:lnTo>
                    <a:lnTo>
                      <a:pt x="701" y="977"/>
                    </a:lnTo>
                    <a:lnTo>
                      <a:pt x="695" y="973"/>
                    </a:lnTo>
                    <a:lnTo>
                      <a:pt x="689" y="971"/>
                    </a:lnTo>
                    <a:lnTo>
                      <a:pt x="685" y="967"/>
                    </a:lnTo>
                    <a:lnTo>
                      <a:pt x="682" y="965"/>
                    </a:lnTo>
                    <a:lnTo>
                      <a:pt x="676" y="962"/>
                    </a:lnTo>
                    <a:lnTo>
                      <a:pt x="670" y="958"/>
                    </a:lnTo>
                    <a:lnTo>
                      <a:pt x="670" y="950"/>
                    </a:lnTo>
                    <a:lnTo>
                      <a:pt x="670" y="946"/>
                    </a:lnTo>
                    <a:lnTo>
                      <a:pt x="670" y="942"/>
                    </a:lnTo>
                    <a:lnTo>
                      <a:pt x="672" y="939"/>
                    </a:lnTo>
                    <a:lnTo>
                      <a:pt x="672" y="935"/>
                    </a:lnTo>
                    <a:lnTo>
                      <a:pt x="672" y="931"/>
                    </a:lnTo>
                    <a:lnTo>
                      <a:pt x="674" y="927"/>
                    </a:lnTo>
                    <a:lnTo>
                      <a:pt x="676" y="923"/>
                    </a:lnTo>
                    <a:lnTo>
                      <a:pt x="695" y="921"/>
                    </a:lnTo>
                    <a:lnTo>
                      <a:pt x="710" y="921"/>
                    </a:lnTo>
                    <a:lnTo>
                      <a:pt x="724" y="921"/>
                    </a:lnTo>
                    <a:lnTo>
                      <a:pt x="737" y="921"/>
                    </a:lnTo>
                    <a:lnTo>
                      <a:pt x="752" y="921"/>
                    </a:lnTo>
                    <a:lnTo>
                      <a:pt x="772" y="921"/>
                    </a:lnTo>
                    <a:lnTo>
                      <a:pt x="795" y="923"/>
                    </a:lnTo>
                    <a:lnTo>
                      <a:pt x="825" y="925"/>
                    </a:lnTo>
                    <a:lnTo>
                      <a:pt x="846" y="931"/>
                    </a:lnTo>
                    <a:lnTo>
                      <a:pt x="864" y="935"/>
                    </a:lnTo>
                    <a:lnTo>
                      <a:pt x="877" y="935"/>
                    </a:lnTo>
                    <a:lnTo>
                      <a:pt x="891" y="933"/>
                    </a:lnTo>
                    <a:lnTo>
                      <a:pt x="900" y="927"/>
                    </a:lnTo>
                    <a:lnTo>
                      <a:pt x="910" y="919"/>
                    </a:lnTo>
                    <a:lnTo>
                      <a:pt x="914" y="910"/>
                    </a:lnTo>
                    <a:lnTo>
                      <a:pt x="917" y="898"/>
                    </a:lnTo>
                    <a:lnTo>
                      <a:pt x="919" y="887"/>
                    </a:lnTo>
                    <a:lnTo>
                      <a:pt x="917" y="873"/>
                    </a:lnTo>
                    <a:lnTo>
                      <a:pt x="914" y="860"/>
                    </a:lnTo>
                    <a:lnTo>
                      <a:pt x="906" y="846"/>
                    </a:lnTo>
                    <a:lnTo>
                      <a:pt x="898" y="833"/>
                    </a:lnTo>
                    <a:lnTo>
                      <a:pt x="887" y="821"/>
                    </a:lnTo>
                    <a:lnTo>
                      <a:pt x="873" y="810"/>
                    </a:lnTo>
                    <a:lnTo>
                      <a:pt x="856" y="800"/>
                    </a:lnTo>
                    <a:lnTo>
                      <a:pt x="839" y="798"/>
                    </a:lnTo>
                    <a:lnTo>
                      <a:pt x="820" y="797"/>
                    </a:lnTo>
                    <a:lnTo>
                      <a:pt x="800" y="791"/>
                    </a:lnTo>
                    <a:lnTo>
                      <a:pt x="783" y="785"/>
                    </a:lnTo>
                    <a:lnTo>
                      <a:pt x="766" y="777"/>
                    </a:lnTo>
                    <a:lnTo>
                      <a:pt x="752" y="766"/>
                    </a:lnTo>
                    <a:lnTo>
                      <a:pt x="747" y="760"/>
                    </a:lnTo>
                    <a:lnTo>
                      <a:pt x="741" y="754"/>
                    </a:lnTo>
                    <a:lnTo>
                      <a:pt x="737" y="747"/>
                    </a:lnTo>
                    <a:lnTo>
                      <a:pt x="733" y="739"/>
                    </a:lnTo>
                    <a:lnTo>
                      <a:pt x="741" y="735"/>
                    </a:lnTo>
                    <a:lnTo>
                      <a:pt x="751" y="733"/>
                    </a:lnTo>
                    <a:lnTo>
                      <a:pt x="758" y="729"/>
                    </a:lnTo>
                    <a:lnTo>
                      <a:pt x="766" y="727"/>
                    </a:lnTo>
                    <a:lnTo>
                      <a:pt x="776" y="726"/>
                    </a:lnTo>
                    <a:lnTo>
                      <a:pt x="783" y="722"/>
                    </a:lnTo>
                    <a:lnTo>
                      <a:pt x="791" y="720"/>
                    </a:lnTo>
                    <a:lnTo>
                      <a:pt x="799" y="716"/>
                    </a:lnTo>
                    <a:lnTo>
                      <a:pt x="806" y="708"/>
                    </a:lnTo>
                    <a:lnTo>
                      <a:pt x="814" y="699"/>
                    </a:lnTo>
                    <a:lnTo>
                      <a:pt x="820" y="689"/>
                    </a:lnTo>
                    <a:lnTo>
                      <a:pt x="825" y="679"/>
                    </a:lnTo>
                    <a:lnTo>
                      <a:pt x="831" y="670"/>
                    </a:lnTo>
                    <a:lnTo>
                      <a:pt x="837" y="662"/>
                    </a:lnTo>
                    <a:lnTo>
                      <a:pt x="845" y="653"/>
                    </a:lnTo>
                    <a:lnTo>
                      <a:pt x="854" y="647"/>
                    </a:lnTo>
                    <a:lnTo>
                      <a:pt x="856" y="630"/>
                    </a:lnTo>
                    <a:lnTo>
                      <a:pt x="856" y="612"/>
                    </a:lnTo>
                    <a:lnTo>
                      <a:pt x="858" y="597"/>
                    </a:lnTo>
                    <a:lnTo>
                      <a:pt x="858" y="580"/>
                    </a:lnTo>
                    <a:lnTo>
                      <a:pt x="856" y="564"/>
                    </a:lnTo>
                    <a:lnTo>
                      <a:pt x="854" y="549"/>
                    </a:lnTo>
                    <a:lnTo>
                      <a:pt x="852" y="535"/>
                    </a:lnTo>
                    <a:lnTo>
                      <a:pt x="845" y="520"/>
                    </a:lnTo>
                    <a:lnTo>
                      <a:pt x="829" y="522"/>
                    </a:lnTo>
                    <a:lnTo>
                      <a:pt x="816" y="526"/>
                    </a:lnTo>
                    <a:lnTo>
                      <a:pt x="800" y="530"/>
                    </a:lnTo>
                    <a:lnTo>
                      <a:pt x="787" y="537"/>
                    </a:lnTo>
                    <a:lnTo>
                      <a:pt x="772" y="543"/>
                    </a:lnTo>
                    <a:lnTo>
                      <a:pt x="758" y="551"/>
                    </a:lnTo>
                    <a:lnTo>
                      <a:pt x="745" y="558"/>
                    </a:lnTo>
                    <a:lnTo>
                      <a:pt x="729" y="566"/>
                    </a:lnTo>
                    <a:lnTo>
                      <a:pt x="735" y="547"/>
                    </a:lnTo>
                    <a:lnTo>
                      <a:pt x="743" y="532"/>
                    </a:lnTo>
                    <a:lnTo>
                      <a:pt x="751" y="516"/>
                    </a:lnTo>
                    <a:lnTo>
                      <a:pt x="758" y="503"/>
                    </a:lnTo>
                    <a:lnTo>
                      <a:pt x="762" y="487"/>
                    </a:lnTo>
                    <a:lnTo>
                      <a:pt x="766" y="472"/>
                    </a:lnTo>
                    <a:lnTo>
                      <a:pt x="766" y="464"/>
                    </a:lnTo>
                    <a:lnTo>
                      <a:pt x="764" y="457"/>
                    </a:lnTo>
                    <a:lnTo>
                      <a:pt x="762" y="447"/>
                    </a:lnTo>
                    <a:lnTo>
                      <a:pt x="758" y="439"/>
                    </a:lnTo>
                    <a:lnTo>
                      <a:pt x="760" y="424"/>
                    </a:lnTo>
                    <a:lnTo>
                      <a:pt x="762" y="411"/>
                    </a:lnTo>
                    <a:lnTo>
                      <a:pt x="768" y="397"/>
                    </a:lnTo>
                    <a:lnTo>
                      <a:pt x="774" y="382"/>
                    </a:lnTo>
                    <a:lnTo>
                      <a:pt x="787" y="355"/>
                    </a:lnTo>
                    <a:lnTo>
                      <a:pt x="800" y="326"/>
                    </a:lnTo>
                    <a:lnTo>
                      <a:pt x="806" y="315"/>
                    </a:lnTo>
                    <a:lnTo>
                      <a:pt x="812" y="301"/>
                    </a:lnTo>
                    <a:lnTo>
                      <a:pt x="814" y="288"/>
                    </a:lnTo>
                    <a:lnTo>
                      <a:pt x="816" y="276"/>
                    </a:lnTo>
                    <a:lnTo>
                      <a:pt x="814" y="265"/>
                    </a:lnTo>
                    <a:lnTo>
                      <a:pt x="808" y="253"/>
                    </a:lnTo>
                    <a:lnTo>
                      <a:pt x="800" y="242"/>
                    </a:lnTo>
                    <a:lnTo>
                      <a:pt x="787" y="232"/>
                    </a:lnTo>
                    <a:lnTo>
                      <a:pt x="789" y="221"/>
                    </a:lnTo>
                    <a:lnTo>
                      <a:pt x="791" y="207"/>
                    </a:lnTo>
                    <a:lnTo>
                      <a:pt x="795" y="194"/>
                    </a:lnTo>
                    <a:lnTo>
                      <a:pt x="800" y="178"/>
                    </a:lnTo>
                    <a:lnTo>
                      <a:pt x="812" y="148"/>
                    </a:lnTo>
                    <a:lnTo>
                      <a:pt x="822" y="115"/>
                    </a:lnTo>
                    <a:lnTo>
                      <a:pt x="827" y="100"/>
                    </a:lnTo>
                    <a:lnTo>
                      <a:pt x="829" y="84"/>
                    </a:lnTo>
                    <a:lnTo>
                      <a:pt x="829" y="69"/>
                    </a:lnTo>
                    <a:lnTo>
                      <a:pt x="825" y="54"/>
                    </a:lnTo>
                    <a:lnTo>
                      <a:pt x="820" y="40"/>
                    </a:lnTo>
                    <a:lnTo>
                      <a:pt x="812" y="29"/>
                    </a:lnTo>
                    <a:lnTo>
                      <a:pt x="799" y="17"/>
                    </a:lnTo>
                    <a:lnTo>
                      <a:pt x="779" y="7"/>
                    </a:lnTo>
                    <a:lnTo>
                      <a:pt x="779" y="0"/>
                    </a:lnTo>
                    <a:lnTo>
                      <a:pt x="814" y="0"/>
                    </a:lnTo>
                    <a:lnTo>
                      <a:pt x="850" y="0"/>
                    </a:lnTo>
                    <a:lnTo>
                      <a:pt x="887" y="2"/>
                    </a:lnTo>
                    <a:lnTo>
                      <a:pt x="925" y="4"/>
                    </a:lnTo>
                    <a:lnTo>
                      <a:pt x="962" y="9"/>
                    </a:lnTo>
                    <a:lnTo>
                      <a:pt x="998" y="15"/>
                    </a:lnTo>
                    <a:lnTo>
                      <a:pt x="1035" y="25"/>
                    </a:lnTo>
                    <a:lnTo>
                      <a:pt x="1067" y="36"/>
                    </a:lnTo>
                    <a:lnTo>
                      <a:pt x="1048" y="52"/>
                    </a:lnTo>
                    <a:lnTo>
                      <a:pt x="1033" y="61"/>
                    </a:lnTo>
                    <a:lnTo>
                      <a:pt x="1023" y="65"/>
                    </a:lnTo>
                    <a:lnTo>
                      <a:pt x="1013" y="65"/>
                    </a:lnTo>
                    <a:lnTo>
                      <a:pt x="1004" y="63"/>
                    </a:lnTo>
                    <a:lnTo>
                      <a:pt x="992" y="57"/>
                    </a:lnTo>
                    <a:lnTo>
                      <a:pt x="975" y="54"/>
                    </a:lnTo>
                    <a:lnTo>
                      <a:pt x="952" y="48"/>
                    </a:lnTo>
                    <a:lnTo>
                      <a:pt x="941" y="57"/>
                    </a:lnTo>
                    <a:lnTo>
                      <a:pt x="931" y="67"/>
                    </a:lnTo>
                    <a:lnTo>
                      <a:pt x="925" y="77"/>
                    </a:lnTo>
                    <a:lnTo>
                      <a:pt x="923" y="86"/>
                    </a:lnTo>
                    <a:lnTo>
                      <a:pt x="923" y="94"/>
                    </a:lnTo>
                    <a:lnTo>
                      <a:pt x="925" y="103"/>
                    </a:lnTo>
                    <a:lnTo>
                      <a:pt x="927" y="111"/>
                    </a:lnTo>
                    <a:lnTo>
                      <a:pt x="933" y="119"/>
                    </a:lnTo>
                    <a:lnTo>
                      <a:pt x="946" y="136"/>
                    </a:lnTo>
                    <a:lnTo>
                      <a:pt x="962" y="151"/>
                    </a:lnTo>
                    <a:lnTo>
                      <a:pt x="975" y="169"/>
                    </a:lnTo>
                    <a:lnTo>
                      <a:pt x="985" y="184"/>
                    </a:lnTo>
                    <a:lnTo>
                      <a:pt x="985" y="209"/>
                    </a:lnTo>
                    <a:lnTo>
                      <a:pt x="985" y="226"/>
                    </a:lnTo>
                    <a:lnTo>
                      <a:pt x="985" y="242"/>
                    </a:lnTo>
                    <a:lnTo>
                      <a:pt x="988" y="251"/>
                    </a:lnTo>
                    <a:lnTo>
                      <a:pt x="994" y="261"/>
                    </a:lnTo>
                    <a:lnTo>
                      <a:pt x="1002" y="271"/>
                    </a:lnTo>
                    <a:lnTo>
                      <a:pt x="1017" y="282"/>
                    </a:lnTo>
                    <a:lnTo>
                      <a:pt x="1036" y="295"/>
                    </a:lnTo>
                    <a:lnTo>
                      <a:pt x="1036" y="303"/>
                    </a:lnTo>
                    <a:lnTo>
                      <a:pt x="1038" y="305"/>
                    </a:lnTo>
                    <a:lnTo>
                      <a:pt x="1040" y="305"/>
                    </a:lnTo>
                    <a:lnTo>
                      <a:pt x="1040" y="305"/>
                    </a:lnTo>
                    <a:lnTo>
                      <a:pt x="1042" y="305"/>
                    </a:lnTo>
                    <a:lnTo>
                      <a:pt x="1042" y="307"/>
                    </a:lnTo>
                    <a:lnTo>
                      <a:pt x="1044" y="307"/>
                    </a:lnTo>
                    <a:lnTo>
                      <a:pt x="1046" y="307"/>
                    </a:lnTo>
                    <a:lnTo>
                      <a:pt x="1046" y="307"/>
                    </a:lnTo>
                    <a:lnTo>
                      <a:pt x="1046" y="309"/>
                    </a:lnTo>
                    <a:lnTo>
                      <a:pt x="1046" y="311"/>
                    </a:lnTo>
                    <a:lnTo>
                      <a:pt x="1048" y="313"/>
                    </a:lnTo>
                    <a:lnTo>
                      <a:pt x="1048" y="313"/>
                    </a:lnTo>
                    <a:lnTo>
                      <a:pt x="1048" y="315"/>
                    </a:lnTo>
                    <a:lnTo>
                      <a:pt x="1048" y="317"/>
                    </a:lnTo>
                    <a:lnTo>
                      <a:pt x="1048" y="319"/>
                    </a:lnTo>
                    <a:lnTo>
                      <a:pt x="1048" y="319"/>
                    </a:lnTo>
                    <a:lnTo>
                      <a:pt x="1056" y="319"/>
                    </a:lnTo>
                    <a:lnTo>
                      <a:pt x="1059" y="328"/>
                    </a:lnTo>
                    <a:lnTo>
                      <a:pt x="1063" y="336"/>
                    </a:lnTo>
                    <a:lnTo>
                      <a:pt x="1069" y="342"/>
                    </a:lnTo>
                    <a:lnTo>
                      <a:pt x="1077" y="345"/>
                    </a:lnTo>
                    <a:lnTo>
                      <a:pt x="1084" y="349"/>
                    </a:lnTo>
                    <a:lnTo>
                      <a:pt x="1092" y="353"/>
                    </a:lnTo>
                    <a:lnTo>
                      <a:pt x="1102" y="357"/>
                    </a:lnTo>
                    <a:lnTo>
                      <a:pt x="1113" y="359"/>
                    </a:lnTo>
                    <a:lnTo>
                      <a:pt x="1113" y="378"/>
                    </a:lnTo>
                    <a:lnTo>
                      <a:pt x="1109" y="397"/>
                    </a:lnTo>
                    <a:lnTo>
                      <a:pt x="1104" y="418"/>
                    </a:lnTo>
                    <a:lnTo>
                      <a:pt x="1100" y="441"/>
                    </a:lnTo>
                    <a:lnTo>
                      <a:pt x="1096" y="462"/>
                    </a:lnTo>
                    <a:lnTo>
                      <a:pt x="1098" y="482"/>
                    </a:lnTo>
                    <a:lnTo>
                      <a:pt x="1100" y="491"/>
                    </a:lnTo>
                    <a:lnTo>
                      <a:pt x="1104" y="501"/>
                    </a:lnTo>
                    <a:lnTo>
                      <a:pt x="1109" y="509"/>
                    </a:lnTo>
                    <a:lnTo>
                      <a:pt x="1115" y="516"/>
                    </a:lnTo>
                    <a:lnTo>
                      <a:pt x="1115" y="518"/>
                    </a:lnTo>
                    <a:lnTo>
                      <a:pt x="1117" y="522"/>
                    </a:lnTo>
                    <a:lnTo>
                      <a:pt x="1121" y="524"/>
                    </a:lnTo>
                    <a:lnTo>
                      <a:pt x="1123" y="526"/>
                    </a:lnTo>
                    <a:lnTo>
                      <a:pt x="1132" y="528"/>
                    </a:lnTo>
                    <a:lnTo>
                      <a:pt x="1142" y="530"/>
                    </a:lnTo>
                    <a:lnTo>
                      <a:pt x="1152" y="530"/>
                    </a:lnTo>
                    <a:lnTo>
                      <a:pt x="1157" y="528"/>
                    </a:lnTo>
                    <a:lnTo>
                      <a:pt x="1159" y="526"/>
                    </a:lnTo>
                    <a:lnTo>
                      <a:pt x="1159" y="524"/>
                    </a:lnTo>
                    <a:lnTo>
                      <a:pt x="1159" y="522"/>
                    </a:lnTo>
                    <a:lnTo>
                      <a:pt x="1157" y="520"/>
                    </a:lnTo>
                    <a:lnTo>
                      <a:pt x="1163" y="495"/>
                    </a:lnTo>
                    <a:lnTo>
                      <a:pt x="1171" y="474"/>
                    </a:lnTo>
                    <a:lnTo>
                      <a:pt x="1180" y="457"/>
                    </a:lnTo>
                    <a:lnTo>
                      <a:pt x="1192" y="439"/>
                    </a:lnTo>
                    <a:lnTo>
                      <a:pt x="1203" y="426"/>
                    </a:lnTo>
                    <a:lnTo>
                      <a:pt x="1217" y="411"/>
                    </a:lnTo>
                    <a:lnTo>
                      <a:pt x="1228" y="393"/>
                    </a:lnTo>
                    <a:lnTo>
                      <a:pt x="1240" y="372"/>
                    </a:lnTo>
                    <a:lnTo>
                      <a:pt x="1234" y="363"/>
                    </a:lnTo>
                    <a:lnTo>
                      <a:pt x="1228" y="353"/>
                    </a:lnTo>
                    <a:lnTo>
                      <a:pt x="1223" y="342"/>
                    </a:lnTo>
                    <a:lnTo>
                      <a:pt x="1215" y="332"/>
                    </a:lnTo>
                    <a:lnTo>
                      <a:pt x="1207" y="324"/>
                    </a:lnTo>
                    <a:lnTo>
                      <a:pt x="1200" y="317"/>
                    </a:lnTo>
                    <a:lnTo>
                      <a:pt x="1192" y="311"/>
                    </a:lnTo>
                    <a:lnTo>
                      <a:pt x="1182" y="307"/>
                    </a:lnTo>
                    <a:lnTo>
                      <a:pt x="1180" y="223"/>
                    </a:lnTo>
                    <a:lnTo>
                      <a:pt x="1171" y="223"/>
                    </a:lnTo>
                    <a:lnTo>
                      <a:pt x="1167" y="215"/>
                    </a:lnTo>
                    <a:lnTo>
                      <a:pt x="1159" y="207"/>
                    </a:lnTo>
                    <a:lnTo>
                      <a:pt x="1153" y="201"/>
                    </a:lnTo>
                    <a:lnTo>
                      <a:pt x="1146" y="196"/>
                    </a:lnTo>
                    <a:lnTo>
                      <a:pt x="1138" y="192"/>
                    </a:lnTo>
                    <a:lnTo>
                      <a:pt x="1130" y="186"/>
                    </a:lnTo>
                    <a:lnTo>
                      <a:pt x="1125" y="180"/>
                    </a:lnTo>
                    <a:lnTo>
                      <a:pt x="1123" y="173"/>
                    </a:lnTo>
                    <a:lnTo>
                      <a:pt x="1113" y="173"/>
                    </a:lnTo>
                    <a:lnTo>
                      <a:pt x="1111" y="157"/>
                    </a:lnTo>
                    <a:lnTo>
                      <a:pt x="1107" y="144"/>
                    </a:lnTo>
                    <a:lnTo>
                      <a:pt x="1104" y="132"/>
                    </a:lnTo>
                    <a:lnTo>
                      <a:pt x="1102" y="123"/>
                    </a:lnTo>
                    <a:lnTo>
                      <a:pt x="1098" y="113"/>
                    </a:lnTo>
                    <a:lnTo>
                      <a:pt x="1098" y="102"/>
                    </a:lnTo>
                    <a:lnTo>
                      <a:pt x="1098" y="90"/>
                    </a:lnTo>
                    <a:lnTo>
                      <a:pt x="1100" y="73"/>
                    </a:lnTo>
                    <a:lnTo>
                      <a:pt x="1100" y="73"/>
                    </a:lnTo>
                    <a:lnTo>
                      <a:pt x="1102" y="73"/>
                    </a:lnTo>
                    <a:lnTo>
                      <a:pt x="1104" y="75"/>
                    </a:lnTo>
                    <a:lnTo>
                      <a:pt x="1104" y="75"/>
                    </a:lnTo>
                    <a:lnTo>
                      <a:pt x="1105" y="75"/>
                    </a:lnTo>
                    <a:lnTo>
                      <a:pt x="1107" y="75"/>
                    </a:lnTo>
                    <a:lnTo>
                      <a:pt x="1109" y="75"/>
                    </a:lnTo>
                    <a:lnTo>
                      <a:pt x="1111" y="75"/>
                    </a:lnTo>
                    <a:lnTo>
                      <a:pt x="1111" y="77"/>
                    </a:lnTo>
                    <a:lnTo>
                      <a:pt x="1111" y="79"/>
                    </a:lnTo>
                    <a:lnTo>
                      <a:pt x="1113" y="80"/>
                    </a:lnTo>
                    <a:lnTo>
                      <a:pt x="1113" y="82"/>
                    </a:lnTo>
                    <a:lnTo>
                      <a:pt x="1115" y="84"/>
                    </a:lnTo>
                    <a:lnTo>
                      <a:pt x="1115" y="86"/>
                    </a:lnTo>
                    <a:lnTo>
                      <a:pt x="1117" y="86"/>
                    </a:lnTo>
                    <a:lnTo>
                      <a:pt x="1117" y="88"/>
                    </a:lnTo>
                    <a:lnTo>
                      <a:pt x="1125" y="88"/>
                    </a:lnTo>
                    <a:lnTo>
                      <a:pt x="1144" y="117"/>
                    </a:lnTo>
                    <a:lnTo>
                      <a:pt x="1161" y="146"/>
                    </a:lnTo>
                    <a:lnTo>
                      <a:pt x="1180" y="176"/>
                    </a:lnTo>
                    <a:lnTo>
                      <a:pt x="1198" y="207"/>
                    </a:lnTo>
                    <a:lnTo>
                      <a:pt x="1215" y="238"/>
                    </a:lnTo>
                    <a:lnTo>
                      <a:pt x="1232" y="269"/>
                    </a:lnTo>
                    <a:lnTo>
                      <a:pt x="1247" y="301"/>
                    </a:lnTo>
                    <a:lnTo>
                      <a:pt x="1263" y="336"/>
                    </a:lnTo>
                    <a:lnTo>
                      <a:pt x="1265" y="351"/>
                    </a:lnTo>
                    <a:lnTo>
                      <a:pt x="1267" y="365"/>
                    </a:lnTo>
                    <a:lnTo>
                      <a:pt x="1269" y="380"/>
                    </a:lnTo>
                    <a:lnTo>
                      <a:pt x="1269" y="395"/>
                    </a:lnTo>
                    <a:lnTo>
                      <a:pt x="1265" y="422"/>
                    </a:lnTo>
                    <a:lnTo>
                      <a:pt x="1259" y="449"/>
                    </a:lnTo>
                    <a:lnTo>
                      <a:pt x="1251" y="474"/>
                    </a:lnTo>
                    <a:lnTo>
                      <a:pt x="1242" y="499"/>
                    </a:lnTo>
                    <a:lnTo>
                      <a:pt x="1230" y="524"/>
                    </a:lnTo>
                    <a:lnTo>
                      <a:pt x="1219" y="549"/>
                    </a:lnTo>
                    <a:lnTo>
                      <a:pt x="1207" y="574"/>
                    </a:lnTo>
                    <a:lnTo>
                      <a:pt x="1196" y="599"/>
                    </a:lnTo>
                    <a:lnTo>
                      <a:pt x="1184" y="624"/>
                    </a:lnTo>
                    <a:lnTo>
                      <a:pt x="1176" y="649"/>
                    </a:lnTo>
                    <a:lnTo>
                      <a:pt x="1171" y="676"/>
                    </a:lnTo>
                    <a:lnTo>
                      <a:pt x="1169" y="702"/>
                    </a:lnTo>
                    <a:lnTo>
                      <a:pt x="1169" y="716"/>
                    </a:lnTo>
                    <a:lnTo>
                      <a:pt x="1171" y="731"/>
                    </a:lnTo>
                    <a:lnTo>
                      <a:pt x="1173" y="747"/>
                    </a:lnTo>
                    <a:lnTo>
                      <a:pt x="1175" y="762"/>
                    </a:lnTo>
                    <a:lnTo>
                      <a:pt x="1182" y="762"/>
                    </a:lnTo>
                    <a:lnTo>
                      <a:pt x="1186" y="770"/>
                    </a:lnTo>
                    <a:lnTo>
                      <a:pt x="1192" y="777"/>
                    </a:lnTo>
                    <a:lnTo>
                      <a:pt x="1200" y="785"/>
                    </a:lnTo>
                    <a:lnTo>
                      <a:pt x="1207" y="793"/>
                    </a:lnTo>
                    <a:lnTo>
                      <a:pt x="1217" y="798"/>
                    </a:lnTo>
                    <a:lnTo>
                      <a:pt x="1226" y="806"/>
                    </a:lnTo>
                    <a:lnTo>
                      <a:pt x="1236" y="814"/>
                    </a:lnTo>
                    <a:lnTo>
                      <a:pt x="1246" y="821"/>
                    </a:lnTo>
                    <a:lnTo>
                      <a:pt x="1265" y="825"/>
                    </a:lnTo>
                    <a:lnTo>
                      <a:pt x="1284" y="829"/>
                    </a:lnTo>
                    <a:lnTo>
                      <a:pt x="1299" y="829"/>
                    </a:lnTo>
                    <a:lnTo>
                      <a:pt x="1313" y="827"/>
                    </a:lnTo>
                    <a:lnTo>
                      <a:pt x="1324" y="823"/>
                    </a:lnTo>
                    <a:lnTo>
                      <a:pt x="1336" y="818"/>
                    </a:lnTo>
                    <a:lnTo>
                      <a:pt x="1345" y="812"/>
                    </a:lnTo>
                    <a:lnTo>
                      <a:pt x="1353" y="804"/>
                    </a:lnTo>
                    <a:lnTo>
                      <a:pt x="1368" y="787"/>
                    </a:lnTo>
                    <a:lnTo>
                      <a:pt x="1384" y="772"/>
                    </a:lnTo>
                    <a:lnTo>
                      <a:pt x="1391" y="764"/>
                    </a:lnTo>
                    <a:lnTo>
                      <a:pt x="1401" y="758"/>
                    </a:lnTo>
                    <a:lnTo>
                      <a:pt x="1412" y="754"/>
                    </a:lnTo>
                    <a:lnTo>
                      <a:pt x="1424" y="752"/>
                    </a:lnTo>
                    <a:lnTo>
                      <a:pt x="1434" y="762"/>
                    </a:lnTo>
                    <a:lnTo>
                      <a:pt x="1439" y="773"/>
                    </a:lnTo>
                    <a:lnTo>
                      <a:pt x="1443" y="783"/>
                    </a:lnTo>
                    <a:lnTo>
                      <a:pt x="1445" y="793"/>
                    </a:lnTo>
                    <a:lnTo>
                      <a:pt x="1443" y="802"/>
                    </a:lnTo>
                    <a:lnTo>
                      <a:pt x="1439" y="810"/>
                    </a:lnTo>
                    <a:lnTo>
                      <a:pt x="1430" y="816"/>
                    </a:lnTo>
                    <a:lnTo>
                      <a:pt x="1418" y="821"/>
                    </a:lnTo>
                    <a:lnTo>
                      <a:pt x="1418" y="839"/>
                    </a:lnTo>
                    <a:lnTo>
                      <a:pt x="1428" y="843"/>
                    </a:lnTo>
                    <a:lnTo>
                      <a:pt x="1437" y="848"/>
                    </a:lnTo>
                    <a:lnTo>
                      <a:pt x="1443" y="852"/>
                    </a:lnTo>
                    <a:lnTo>
                      <a:pt x="1449" y="858"/>
                    </a:lnTo>
                    <a:lnTo>
                      <a:pt x="1453" y="864"/>
                    </a:lnTo>
                    <a:lnTo>
                      <a:pt x="1457" y="871"/>
                    </a:lnTo>
                    <a:lnTo>
                      <a:pt x="1460" y="883"/>
                    </a:lnTo>
                    <a:lnTo>
                      <a:pt x="1464" y="896"/>
                    </a:lnTo>
                    <a:lnTo>
                      <a:pt x="1472" y="896"/>
                    </a:lnTo>
                    <a:lnTo>
                      <a:pt x="1470" y="906"/>
                    </a:lnTo>
                    <a:lnTo>
                      <a:pt x="1466" y="917"/>
                    </a:lnTo>
                    <a:lnTo>
                      <a:pt x="1460" y="929"/>
                    </a:lnTo>
                    <a:lnTo>
                      <a:pt x="1455" y="941"/>
                    </a:lnTo>
                    <a:lnTo>
                      <a:pt x="1437" y="965"/>
                    </a:lnTo>
                    <a:lnTo>
                      <a:pt x="1422" y="989"/>
                    </a:lnTo>
                    <a:lnTo>
                      <a:pt x="1414" y="998"/>
                    </a:lnTo>
                    <a:lnTo>
                      <a:pt x="1411" y="1010"/>
                    </a:lnTo>
                    <a:lnTo>
                      <a:pt x="1409" y="1019"/>
                    </a:lnTo>
                    <a:lnTo>
                      <a:pt x="1411" y="1027"/>
                    </a:lnTo>
                    <a:lnTo>
                      <a:pt x="1414" y="1035"/>
                    </a:lnTo>
                    <a:lnTo>
                      <a:pt x="1424" y="1042"/>
                    </a:lnTo>
                    <a:lnTo>
                      <a:pt x="1437" y="1046"/>
                    </a:lnTo>
                    <a:lnTo>
                      <a:pt x="1457" y="1052"/>
                    </a:lnTo>
                    <a:lnTo>
                      <a:pt x="1462" y="1048"/>
                    </a:lnTo>
                    <a:lnTo>
                      <a:pt x="1466" y="1046"/>
                    </a:lnTo>
                    <a:lnTo>
                      <a:pt x="1470" y="1044"/>
                    </a:lnTo>
                    <a:lnTo>
                      <a:pt x="1476" y="1044"/>
                    </a:lnTo>
                    <a:lnTo>
                      <a:pt x="1480" y="1042"/>
                    </a:lnTo>
                    <a:lnTo>
                      <a:pt x="1483" y="1044"/>
                    </a:lnTo>
                    <a:lnTo>
                      <a:pt x="1489" y="1046"/>
                    </a:lnTo>
                    <a:lnTo>
                      <a:pt x="1495" y="1050"/>
                    </a:lnTo>
                    <a:lnTo>
                      <a:pt x="1495" y="1056"/>
                    </a:lnTo>
                    <a:lnTo>
                      <a:pt x="1497" y="1061"/>
                    </a:lnTo>
                    <a:lnTo>
                      <a:pt x="1497" y="1069"/>
                    </a:lnTo>
                    <a:lnTo>
                      <a:pt x="1495" y="1075"/>
                    </a:lnTo>
                    <a:lnTo>
                      <a:pt x="1495" y="1083"/>
                    </a:lnTo>
                    <a:lnTo>
                      <a:pt x="1493" y="1088"/>
                    </a:lnTo>
                    <a:lnTo>
                      <a:pt x="1491" y="1096"/>
                    </a:lnTo>
                    <a:lnTo>
                      <a:pt x="1489" y="1104"/>
                    </a:lnTo>
                    <a:lnTo>
                      <a:pt x="1434" y="1133"/>
                    </a:lnTo>
                    <a:lnTo>
                      <a:pt x="1386" y="1161"/>
                    </a:lnTo>
                    <a:lnTo>
                      <a:pt x="1365" y="1177"/>
                    </a:lnTo>
                    <a:lnTo>
                      <a:pt x="1343" y="1190"/>
                    </a:lnTo>
                    <a:lnTo>
                      <a:pt x="1326" y="1205"/>
                    </a:lnTo>
                    <a:lnTo>
                      <a:pt x="1309" y="1223"/>
                    </a:lnTo>
                    <a:lnTo>
                      <a:pt x="1295" y="1240"/>
                    </a:lnTo>
                    <a:lnTo>
                      <a:pt x="1284" y="1259"/>
                    </a:lnTo>
                    <a:lnTo>
                      <a:pt x="1274" y="1280"/>
                    </a:lnTo>
                    <a:lnTo>
                      <a:pt x="1269" y="1303"/>
                    </a:lnTo>
                    <a:lnTo>
                      <a:pt x="1263" y="1326"/>
                    </a:lnTo>
                    <a:lnTo>
                      <a:pt x="1263" y="1355"/>
                    </a:lnTo>
                    <a:lnTo>
                      <a:pt x="1263" y="1384"/>
                    </a:lnTo>
                    <a:lnTo>
                      <a:pt x="1269" y="1419"/>
                    </a:lnTo>
                    <a:lnTo>
                      <a:pt x="1274" y="1419"/>
                    </a:lnTo>
                    <a:lnTo>
                      <a:pt x="1280" y="1432"/>
                    </a:lnTo>
                    <a:lnTo>
                      <a:pt x="1286" y="1447"/>
                    </a:lnTo>
                    <a:lnTo>
                      <a:pt x="1292" y="1461"/>
                    </a:lnTo>
                    <a:lnTo>
                      <a:pt x="1297" y="1476"/>
                    </a:lnTo>
                    <a:lnTo>
                      <a:pt x="1301" y="1492"/>
                    </a:lnTo>
                    <a:lnTo>
                      <a:pt x="1305" y="1507"/>
                    </a:lnTo>
                    <a:lnTo>
                      <a:pt x="1309" y="1524"/>
                    </a:lnTo>
                    <a:lnTo>
                      <a:pt x="1311" y="1541"/>
                    </a:lnTo>
                    <a:lnTo>
                      <a:pt x="1274" y="1564"/>
                    </a:lnTo>
                    <a:lnTo>
                      <a:pt x="1240" y="1586"/>
                    </a:lnTo>
                    <a:lnTo>
                      <a:pt x="1205" y="1603"/>
                    </a:lnTo>
                    <a:lnTo>
                      <a:pt x="1171" y="1620"/>
                    </a:lnTo>
                    <a:lnTo>
                      <a:pt x="1138" y="1635"/>
                    </a:lnTo>
                    <a:lnTo>
                      <a:pt x="1105" y="1649"/>
                    </a:lnTo>
                    <a:lnTo>
                      <a:pt x="1071" y="1660"/>
                    </a:lnTo>
                    <a:lnTo>
                      <a:pt x="1038" y="1670"/>
                    </a:lnTo>
                    <a:lnTo>
                      <a:pt x="1004" y="1680"/>
                    </a:lnTo>
                    <a:lnTo>
                      <a:pt x="971" y="1685"/>
                    </a:lnTo>
                    <a:lnTo>
                      <a:pt x="935" y="1691"/>
                    </a:lnTo>
                    <a:lnTo>
                      <a:pt x="900" y="1697"/>
                    </a:lnTo>
                    <a:lnTo>
                      <a:pt x="862" y="1701"/>
                    </a:lnTo>
                    <a:lnTo>
                      <a:pt x="823" y="1703"/>
                    </a:lnTo>
                    <a:lnTo>
                      <a:pt x="783" y="1703"/>
                    </a:lnTo>
                    <a:lnTo>
                      <a:pt x="741" y="1705"/>
                    </a:lnTo>
                    <a:close/>
                  </a:path>
                </a:pathLst>
              </a:custGeom>
              <a:solidFill>
                <a:srgbClr val="6666FF"/>
              </a:solidFill>
              <a:ln w="9525">
                <a:noFill/>
                <a:round/>
                <a:headEnd/>
                <a:tailEnd/>
              </a:ln>
              <a:effectLst/>
            </p:spPr>
            <p:txBody>
              <a:bodyPr/>
              <a:lstStyle/>
              <a:p>
                <a:endParaRPr lang="ru-RU"/>
              </a:p>
            </p:txBody>
          </p:sp>
          <p:sp>
            <p:nvSpPr>
              <p:cNvPr id="131103" name="Freeform 31"/>
              <p:cNvSpPr>
                <a:spLocks/>
              </p:cNvSpPr>
              <p:nvPr/>
            </p:nvSpPr>
            <p:spPr bwMode="auto">
              <a:xfrm>
                <a:off x="1682" y="2778"/>
                <a:ext cx="64" cy="92"/>
              </a:xfrm>
              <a:custGeom>
                <a:avLst/>
                <a:gdLst/>
                <a:ahLst/>
                <a:cxnLst>
                  <a:cxn ang="0">
                    <a:pos x="41" y="87"/>
                  </a:cxn>
                  <a:cxn ang="0">
                    <a:pos x="21" y="77"/>
                  </a:cxn>
                  <a:cxn ang="0">
                    <a:pos x="8" y="65"/>
                  </a:cxn>
                  <a:cxn ang="0">
                    <a:pos x="0" y="48"/>
                  </a:cxn>
                  <a:cxn ang="0">
                    <a:pos x="2" y="37"/>
                  </a:cxn>
                  <a:cxn ang="0">
                    <a:pos x="4" y="37"/>
                  </a:cxn>
                  <a:cxn ang="0">
                    <a:pos x="8" y="35"/>
                  </a:cxn>
                  <a:cxn ang="0">
                    <a:pos x="10" y="35"/>
                  </a:cxn>
                  <a:cxn ang="0">
                    <a:pos x="14" y="39"/>
                  </a:cxn>
                  <a:cxn ang="0">
                    <a:pos x="16" y="44"/>
                  </a:cxn>
                  <a:cxn ang="0">
                    <a:pos x="18" y="46"/>
                  </a:cxn>
                  <a:cxn ang="0">
                    <a:pos x="21" y="48"/>
                  </a:cxn>
                  <a:cxn ang="0">
                    <a:pos x="23" y="42"/>
                  </a:cxn>
                  <a:cxn ang="0">
                    <a:pos x="23" y="31"/>
                  </a:cxn>
                  <a:cxn ang="0">
                    <a:pos x="21" y="17"/>
                  </a:cxn>
                  <a:cxn ang="0">
                    <a:pos x="21" y="6"/>
                  </a:cxn>
                  <a:cxn ang="0">
                    <a:pos x="21" y="0"/>
                  </a:cxn>
                  <a:cxn ang="0">
                    <a:pos x="25" y="0"/>
                  </a:cxn>
                  <a:cxn ang="0">
                    <a:pos x="27" y="0"/>
                  </a:cxn>
                  <a:cxn ang="0">
                    <a:pos x="31" y="0"/>
                  </a:cxn>
                  <a:cxn ang="0">
                    <a:pos x="33" y="8"/>
                  </a:cxn>
                  <a:cxn ang="0">
                    <a:pos x="35" y="23"/>
                  </a:cxn>
                  <a:cxn ang="0">
                    <a:pos x="37" y="39"/>
                  </a:cxn>
                  <a:cxn ang="0">
                    <a:pos x="39" y="54"/>
                  </a:cxn>
                  <a:cxn ang="0">
                    <a:pos x="41" y="62"/>
                  </a:cxn>
                  <a:cxn ang="0">
                    <a:pos x="43" y="62"/>
                  </a:cxn>
                  <a:cxn ang="0">
                    <a:pos x="44" y="62"/>
                  </a:cxn>
                  <a:cxn ang="0">
                    <a:pos x="46" y="62"/>
                  </a:cxn>
                  <a:cxn ang="0">
                    <a:pos x="46" y="56"/>
                  </a:cxn>
                  <a:cxn ang="0">
                    <a:pos x="46" y="44"/>
                  </a:cxn>
                  <a:cxn ang="0">
                    <a:pos x="46" y="35"/>
                  </a:cxn>
                  <a:cxn ang="0">
                    <a:pos x="46" y="23"/>
                  </a:cxn>
                  <a:cxn ang="0">
                    <a:pos x="50" y="19"/>
                  </a:cxn>
                  <a:cxn ang="0">
                    <a:pos x="54" y="19"/>
                  </a:cxn>
                  <a:cxn ang="0">
                    <a:pos x="58" y="21"/>
                  </a:cxn>
                  <a:cxn ang="0">
                    <a:pos x="62" y="21"/>
                  </a:cxn>
                  <a:cxn ang="0">
                    <a:pos x="64" y="31"/>
                  </a:cxn>
                  <a:cxn ang="0">
                    <a:pos x="64" y="48"/>
                  </a:cxn>
                  <a:cxn ang="0">
                    <a:pos x="64" y="67"/>
                  </a:cxn>
                  <a:cxn ang="0">
                    <a:pos x="64" y="85"/>
                  </a:cxn>
                  <a:cxn ang="0">
                    <a:pos x="62" y="92"/>
                  </a:cxn>
                  <a:cxn ang="0">
                    <a:pos x="58" y="92"/>
                  </a:cxn>
                  <a:cxn ang="0">
                    <a:pos x="56" y="92"/>
                  </a:cxn>
                  <a:cxn ang="0">
                    <a:pos x="52" y="92"/>
                  </a:cxn>
                </a:cxnLst>
                <a:rect l="0" t="0" r="r" b="b"/>
                <a:pathLst>
                  <a:path w="64" h="92">
                    <a:moveTo>
                      <a:pt x="52" y="92"/>
                    </a:moveTo>
                    <a:lnTo>
                      <a:pt x="41" y="87"/>
                    </a:lnTo>
                    <a:lnTo>
                      <a:pt x="31" y="81"/>
                    </a:lnTo>
                    <a:lnTo>
                      <a:pt x="21" y="77"/>
                    </a:lnTo>
                    <a:lnTo>
                      <a:pt x="14" y="71"/>
                    </a:lnTo>
                    <a:lnTo>
                      <a:pt x="8" y="65"/>
                    </a:lnTo>
                    <a:lnTo>
                      <a:pt x="4" y="58"/>
                    </a:lnTo>
                    <a:lnTo>
                      <a:pt x="0" y="48"/>
                    </a:lnTo>
                    <a:lnTo>
                      <a:pt x="0" y="39"/>
                    </a:lnTo>
                    <a:lnTo>
                      <a:pt x="2" y="37"/>
                    </a:lnTo>
                    <a:lnTo>
                      <a:pt x="4" y="37"/>
                    </a:lnTo>
                    <a:lnTo>
                      <a:pt x="4" y="37"/>
                    </a:lnTo>
                    <a:lnTo>
                      <a:pt x="6" y="37"/>
                    </a:lnTo>
                    <a:lnTo>
                      <a:pt x="8" y="35"/>
                    </a:lnTo>
                    <a:lnTo>
                      <a:pt x="8" y="35"/>
                    </a:lnTo>
                    <a:lnTo>
                      <a:pt x="10" y="35"/>
                    </a:lnTo>
                    <a:lnTo>
                      <a:pt x="12" y="35"/>
                    </a:lnTo>
                    <a:lnTo>
                      <a:pt x="14" y="39"/>
                    </a:lnTo>
                    <a:lnTo>
                      <a:pt x="14" y="42"/>
                    </a:lnTo>
                    <a:lnTo>
                      <a:pt x="16" y="44"/>
                    </a:lnTo>
                    <a:lnTo>
                      <a:pt x="18" y="46"/>
                    </a:lnTo>
                    <a:lnTo>
                      <a:pt x="18" y="46"/>
                    </a:lnTo>
                    <a:lnTo>
                      <a:pt x="20" y="48"/>
                    </a:lnTo>
                    <a:lnTo>
                      <a:pt x="21" y="48"/>
                    </a:lnTo>
                    <a:lnTo>
                      <a:pt x="23" y="50"/>
                    </a:lnTo>
                    <a:lnTo>
                      <a:pt x="23" y="42"/>
                    </a:lnTo>
                    <a:lnTo>
                      <a:pt x="23" y="37"/>
                    </a:lnTo>
                    <a:lnTo>
                      <a:pt x="23" y="31"/>
                    </a:lnTo>
                    <a:lnTo>
                      <a:pt x="23" y="25"/>
                    </a:lnTo>
                    <a:lnTo>
                      <a:pt x="21" y="17"/>
                    </a:lnTo>
                    <a:lnTo>
                      <a:pt x="21" y="12"/>
                    </a:lnTo>
                    <a:lnTo>
                      <a:pt x="21" y="6"/>
                    </a:lnTo>
                    <a:lnTo>
                      <a:pt x="21" y="0"/>
                    </a:lnTo>
                    <a:lnTo>
                      <a:pt x="21" y="0"/>
                    </a:lnTo>
                    <a:lnTo>
                      <a:pt x="23" y="0"/>
                    </a:lnTo>
                    <a:lnTo>
                      <a:pt x="25" y="0"/>
                    </a:lnTo>
                    <a:lnTo>
                      <a:pt x="27" y="0"/>
                    </a:lnTo>
                    <a:lnTo>
                      <a:pt x="27" y="0"/>
                    </a:lnTo>
                    <a:lnTo>
                      <a:pt x="29" y="0"/>
                    </a:lnTo>
                    <a:lnTo>
                      <a:pt x="31" y="0"/>
                    </a:lnTo>
                    <a:lnTo>
                      <a:pt x="33" y="0"/>
                    </a:lnTo>
                    <a:lnTo>
                      <a:pt x="33" y="8"/>
                    </a:lnTo>
                    <a:lnTo>
                      <a:pt x="35" y="16"/>
                    </a:lnTo>
                    <a:lnTo>
                      <a:pt x="35" y="23"/>
                    </a:lnTo>
                    <a:lnTo>
                      <a:pt x="35" y="31"/>
                    </a:lnTo>
                    <a:lnTo>
                      <a:pt x="37" y="39"/>
                    </a:lnTo>
                    <a:lnTo>
                      <a:pt x="37" y="46"/>
                    </a:lnTo>
                    <a:lnTo>
                      <a:pt x="39" y="54"/>
                    </a:lnTo>
                    <a:lnTo>
                      <a:pt x="41" y="62"/>
                    </a:lnTo>
                    <a:lnTo>
                      <a:pt x="41" y="62"/>
                    </a:lnTo>
                    <a:lnTo>
                      <a:pt x="41" y="62"/>
                    </a:lnTo>
                    <a:lnTo>
                      <a:pt x="43" y="62"/>
                    </a:lnTo>
                    <a:lnTo>
                      <a:pt x="43" y="62"/>
                    </a:lnTo>
                    <a:lnTo>
                      <a:pt x="44" y="62"/>
                    </a:lnTo>
                    <a:lnTo>
                      <a:pt x="44" y="62"/>
                    </a:lnTo>
                    <a:lnTo>
                      <a:pt x="46" y="62"/>
                    </a:lnTo>
                    <a:lnTo>
                      <a:pt x="46" y="62"/>
                    </a:lnTo>
                    <a:lnTo>
                      <a:pt x="46" y="56"/>
                    </a:lnTo>
                    <a:lnTo>
                      <a:pt x="46" y="50"/>
                    </a:lnTo>
                    <a:lnTo>
                      <a:pt x="46" y="44"/>
                    </a:lnTo>
                    <a:lnTo>
                      <a:pt x="46" y="40"/>
                    </a:lnTo>
                    <a:lnTo>
                      <a:pt x="46" y="35"/>
                    </a:lnTo>
                    <a:lnTo>
                      <a:pt x="46" y="29"/>
                    </a:lnTo>
                    <a:lnTo>
                      <a:pt x="46" y="23"/>
                    </a:lnTo>
                    <a:lnTo>
                      <a:pt x="46" y="19"/>
                    </a:lnTo>
                    <a:lnTo>
                      <a:pt x="50" y="19"/>
                    </a:lnTo>
                    <a:lnTo>
                      <a:pt x="52" y="19"/>
                    </a:lnTo>
                    <a:lnTo>
                      <a:pt x="54" y="19"/>
                    </a:lnTo>
                    <a:lnTo>
                      <a:pt x="56" y="21"/>
                    </a:lnTo>
                    <a:lnTo>
                      <a:pt x="58" y="21"/>
                    </a:lnTo>
                    <a:lnTo>
                      <a:pt x="60" y="21"/>
                    </a:lnTo>
                    <a:lnTo>
                      <a:pt x="62" y="21"/>
                    </a:lnTo>
                    <a:lnTo>
                      <a:pt x="64" y="23"/>
                    </a:lnTo>
                    <a:lnTo>
                      <a:pt x="64" y="31"/>
                    </a:lnTo>
                    <a:lnTo>
                      <a:pt x="64" y="40"/>
                    </a:lnTo>
                    <a:lnTo>
                      <a:pt x="64" y="48"/>
                    </a:lnTo>
                    <a:lnTo>
                      <a:pt x="64" y="58"/>
                    </a:lnTo>
                    <a:lnTo>
                      <a:pt x="64" y="67"/>
                    </a:lnTo>
                    <a:lnTo>
                      <a:pt x="64" y="75"/>
                    </a:lnTo>
                    <a:lnTo>
                      <a:pt x="64" y="85"/>
                    </a:lnTo>
                    <a:lnTo>
                      <a:pt x="64" y="92"/>
                    </a:lnTo>
                    <a:lnTo>
                      <a:pt x="62" y="92"/>
                    </a:lnTo>
                    <a:lnTo>
                      <a:pt x="60" y="92"/>
                    </a:lnTo>
                    <a:lnTo>
                      <a:pt x="58" y="92"/>
                    </a:lnTo>
                    <a:lnTo>
                      <a:pt x="56" y="92"/>
                    </a:lnTo>
                    <a:lnTo>
                      <a:pt x="56" y="92"/>
                    </a:lnTo>
                    <a:lnTo>
                      <a:pt x="54" y="92"/>
                    </a:lnTo>
                    <a:lnTo>
                      <a:pt x="52" y="92"/>
                    </a:lnTo>
                    <a:lnTo>
                      <a:pt x="52" y="92"/>
                    </a:lnTo>
                    <a:close/>
                  </a:path>
                </a:pathLst>
              </a:custGeom>
              <a:solidFill>
                <a:srgbClr val="336666"/>
              </a:solidFill>
              <a:ln w="9525">
                <a:noFill/>
                <a:round/>
                <a:headEnd/>
                <a:tailEnd/>
              </a:ln>
              <a:effectLst/>
            </p:spPr>
            <p:txBody>
              <a:bodyPr/>
              <a:lstStyle/>
              <a:p>
                <a:endParaRPr lang="ru-RU"/>
              </a:p>
            </p:txBody>
          </p:sp>
          <p:sp>
            <p:nvSpPr>
              <p:cNvPr id="131104" name="Freeform 32"/>
              <p:cNvSpPr>
                <a:spLocks/>
              </p:cNvSpPr>
              <p:nvPr/>
            </p:nvSpPr>
            <p:spPr bwMode="auto">
              <a:xfrm>
                <a:off x="1654" y="2763"/>
                <a:ext cx="23" cy="55"/>
              </a:xfrm>
              <a:custGeom>
                <a:avLst/>
                <a:gdLst/>
                <a:ahLst/>
                <a:cxnLst>
                  <a:cxn ang="0">
                    <a:pos x="15" y="55"/>
                  </a:cxn>
                  <a:cxn ang="0">
                    <a:pos x="13" y="54"/>
                  </a:cxn>
                  <a:cxn ang="0">
                    <a:pos x="11" y="52"/>
                  </a:cxn>
                  <a:cxn ang="0">
                    <a:pos x="9" y="50"/>
                  </a:cxn>
                  <a:cxn ang="0">
                    <a:pos x="9" y="48"/>
                  </a:cxn>
                  <a:cxn ang="0">
                    <a:pos x="7" y="48"/>
                  </a:cxn>
                  <a:cxn ang="0">
                    <a:pos x="7" y="46"/>
                  </a:cxn>
                  <a:cxn ang="0">
                    <a:pos x="7" y="44"/>
                  </a:cxn>
                  <a:cxn ang="0">
                    <a:pos x="5" y="42"/>
                  </a:cxn>
                  <a:cxn ang="0">
                    <a:pos x="5" y="42"/>
                  </a:cxn>
                  <a:cxn ang="0">
                    <a:pos x="3" y="42"/>
                  </a:cxn>
                  <a:cxn ang="0">
                    <a:pos x="3" y="42"/>
                  </a:cxn>
                  <a:cxn ang="0">
                    <a:pos x="1" y="42"/>
                  </a:cxn>
                  <a:cxn ang="0">
                    <a:pos x="1" y="42"/>
                  </a:cxn>
                  <a:cxn ang="0">
                    <a:pos x="0" y="42"/>
                  </a:cxn>
                  <a:cxn ang="0">
                    <a:pos x="0" y="42"/>
                  </a:cxn>
                  <a:cxn ang="0">
                    <a:pos x="0" y="42"/>
                  </a:cxn>
                  <a:cxn ang="0">
                    <a:pos x="0" y="40"/>
                  </a:cxn>
                  <a:cxn ang="0">
                    <a:pos x="0" y="38"/>
                  </a:cxn>
                  <a:cxn ang="0">
                    <a:pos x="0" y="36"/>
                  </a:cxn>
                  <a:cxn ang="0">
                    <a:pos x="0" y="36"/>
                  </a:cxn>
                  <a:cxn ang="0">
                    <a:pos x="1" y="34"/>
                  </a:cxn>
                  <a:cxn ang="0">
                    <a:pos x="1" y="32"/>
                  </a:cxn>
                  <a:cxn ang="0">
                    <a:pos x="1" y="31"/>
                  </a:cxn>
                  <a:cxn ang="0">
                    <a:pos x="3" y="31"/>
                  </a:cxn>
                  <a:cxn ang="0">
                    <a:pos x="3" y="31"/>
                  </a:cxn>
                  <a:cxn ang="0">
                    <a:pos x="5" y="31"/>
                  </a:cxn>
                  <a:cxn ang="0">
                    <a:pos x="5" y="31"/>
                  </a:cxn>
                  <a:cxn ang="0">
                    <a:pos x="5" y="31"/>
                  </a:cxn>
                  <a:cxn ang="0">
                    <a:pos x="7" y="31"/>
                  </a:cxn>
                  <a:cxn ang="0">
                    <a:pos x="7" y="31"/>
                  </a:cxn>
                  <a:cxn ang="0">
                    <a:pos x="9" y="31"/>
                  </a:cxn>
                  <a:cxn ang="0">
                    <a:pos x="11" y="31"/>
                  </a:cxn>
                  <a:cxn ang="0">
                    <a:pos x="11" y="27"/>
                  </a:cxn>
                  <a:cxn ang="0">
                    <a:pos x="11" y="23"/>
                  </a:cxn>
                  <a:cxn ang="0">
                    <a:pos x="11" y="19"/>
                  </a:cxn>
                  <a:cxn ang="0">
                    <a:pos x="11" y="15"/>
                  </a:cxn>
                  <a:cxn ang="0">
                    <a:pos x="11" y="11"/>
                  </a:cxn>
                  <a:cxn ang="0">
                    <a:pos x="11" y="8"/>
                  </a:cxn>
                  <a:cxn ang="0">
                    <a:pos x="11" y="4"/>
                  </a:cxn>
                  <a:cxn ang="0">
                    <a:pos x="11" y="0"/>
                  </a:cxn>
                  <a:cxn ang="0">
                    <a:pos x="11" y="0"/>
                  </a:cxn>
                  <a:cxn ang="0">
                    <a:pos x="13" y="0"/>
                  </a:cxn>
                  <a:cxn ang="0">
                    <a:pos x="15" y="0"/>
                  </a:cxn>
                  <a:cxn ang="0">
                    <a:pos x="15" y="0"/>
                  </a:cxn>
                  <a:cxn ang="0">
                    <a:pos x="17" y="0"/>
                  </a:cxn>
                  <a:cxn ang="0">
                    <a:pos x="19" y="0"/>
                  </a:cxn>
                  <a:cxn ang="0">
                    <a:pos x="21" y="0"/>
                  </a:cxn>
                  <a:cxn ang="0">
                    <a:pos x="23" y="0"/>
                  </a:cxn>
                  <a:cxn ang="0">
                    <a:pos x="21" y="15"/>
                  </a:cxn>
                  <a:cxn ang="0">
                    <a:pos x="21" y="29"/>
                  </a:cxn>
                  <a:cxn ang="0">
                    <a:pos x="19" y="36"/>
                  </a:cxn>
                  <a:cxn ang="0">
                    <a:pos x="19" y="44"/>
                  </a:cxn>
                  <a:cxn ang="0">
                    <a:pos x="19" y="48"/>
                  </a:cxn>
                  <a:cxn ang="0">
                    <a:pos x="17" y="50"/>
                  </a:cxn>
                  <a:cxn ang="0">
                    <a:pos x="17" y="54"/>
                  </a:cxn>
                  <a:cxn ang="0">
                    <a:pos x="15" y="55"/>
                  </a:cxn>
                </a:cxnLst>
                <a:rect l="0" t="0" r="r" b="b"/>
                <a:pathLst>
                  <a:path w="23" h="55">
                    <a:moveTo>
                      <a:pt x="15" y="55"/>
                    </a:moveTo>
                    <a:lnTo>
                      <a:pt x="13" y="54"/>
                    </a:lnTo>
                    <a:lnTo>
                      <a:pt x="11" y="52"/>
                    </a:lnTo>
                    <a:lnTo>
                      <a:pt x="9" y="50"/>
                    </a:lnTo>
                    <a:lnTo>
                      <a:pt x="9" y="48"/>
                    </a:lnTo>
                    <a:lnTo>
                      <a:pt x="7" y="48"/>
                    </a:lnTo>
                    <a:lnTo>
                      <a:pt x="7" y="46"/>
                    </a:lnTo>
                    <a:lnTo>
                      <a:pt x="7" y="44"/>
                    </a:lnTo>
                    <a:lnTo>
                      <a:pt x="5" y="42"/>
                    </a:lnTo>
                    <a:lnTo>
                      <a:pt x="5" y="42"/>
                    </a:lnTo>
                    <a:lnTo>
                      <a:pt x="3" y="42"/>
                    </a:lnTo>
                    <a:lnTo>
                      <a:pt x="3" y="42"/>
                    </a:lnTo>
                    <a:lnTo>
                      <a:pt x="1" y="42"/>
                    </a:lnTo>
                    <a:lnTo>
                      <a:pt x="1" y="42"/>
                    </a:lnTo>
                    <a:lnTo>
                      <a:pt x="0" y="42"/>
                    </a:lnTo>
                    <a:lnTo>
                      <a:pt x="0" y="42"/>
                    </a:lnTo>
                    <a:lnTo>
                      <a:pt x="0" y="42"/>
                    </a:lnTo>
                    <a:lnTo>
                      <a:pt x="0" y="40"/>
                    </a:lnTo>
                    <a:lnTo>
                      <a:pt x="0" y="38"/>
                    </a:lnTo>
                    <a:lnTo>
                      <a:pt x="0" y="36"/>
                    </a:lnTo>
                    <a:lnTo>
                      <a:pt x="0" y="36"/>
                    </a:lnTo>
                    <a:lnTo>
                      <a:pt x="1" y="34"/>
                    </a:lnTo>
                    <a:lnTo>
                      <a:pt x="1" y="32"/>
                    </a:lnTo>
                    <a:lnTo>
                      <a:pt x="1" y="31"/>
                    </a:lnTo>
                    <a:lnTo>
                      <a:pt x="3" y="31"/>
                    </a:lnTo>
                    <a:lnTo>
                      <a:pt x="3" y="31"/>
                    </a:lnTo>
                    <a:lnTo>
                      <a:pt x="5" y="31"/>
                    </a:lnTo>
                    <a:lnTo>
                      <a:pt x="5" y="31"/>
                    </a:lnTo>
                    <a:lnTo>
                      <a:pt x="5" y="31"/>
                    </a:lnTo>
                    <a:lnTo>
                      <a:pt x="7" y="31"/>
                    </a:lnTo>
                    <a:lnTo>
                      <a:pt x="7" y="31"/>
                    </a:lnTo>
                    <a:lnTo>
                      <a:pt x="9" y="31"/>
                    </a:lnTo>
                    <a:lnTo>
                      <a:pt x="11" y="31"/>
                    </a:lnTo>
                    <a:lnTo>
                      <a:pt x="11" y="27"/>
                    </a:lnTo>
                    <a:lnTo>
                      <a:pt x="11" y="23"/>
                    </a:lnTo>
                    <a:lnTo>
                      <a:pt x="11" y="19"/>
                    </a:lnTo>
                    <a:lnTo>
                      <a:pt x="11" y="15"/>
                    </a:lnTo>
                    <a:lnTo>
                      <a:pt x="11" y="11"/>
                    </a:lnTo>
                    <a:lnTo>
                      <a:pt x="11" y="8"/>
                    </a:lnTo>
                    <a:lnTo>
                      <a:pt x="11" y="4"/>
                    </a:lnTo>
                    <a:lnTo>
                      <a:pt x="11" y="0"/>
                    </a:lnTo>
                    <a:lnTo>
                      <a:pt x="11" y="0"/>
                    </a:lnTo>
                    <a:lnTo>
                      <a:pt x="13" y="0"/>
                    </a:lnTo>
                    <a:lnTo>
                      <a:pt x="15" y="0"/>
                    </a:lnTo>
                    <a:lnTo>
                      <a:pt x="15" y="0"/>
                    </a:lnTo>
                    <a:lnTo>
                      <a:pt x="17" y="0"/>
                    </a:lnTo>
                    <a:lnTo>
                      <a:pt x="19" y="0"/>
                    </a:lnTo>
                    <a:lnTo>
                      <a:pt x="21" y="0"/>
                    </a:lnTo>
                    <a:lnTo>
                      <a:pt x="23" y="0"/>
                    </a:lnTo>
                    <a:lnTo>
                      <a:pt x="21" y="15"/>
                    </a:lnTo>
                    <a:lnTo>
                      <a:pt x="21" y="29"/>
                    </a:lnTo>
                    <a:lnTo>
                      <a:pt x="19" y="36"/>
                    </a:lnTo>
                    <a:lnTo>
                      <a:pt x="19" y="44"/>
                    </a:lnTo>
                    <a:lnTo>
                      <a:pt x="19" y="48"/>
                    </a:lnTo>
                    <a:lnTo>
                      <a:pt x="17" y="50"/>
                    </a:lnTo>
                    <a:lnTo>
                      <a:pt x="17" y="54"/>
                    </a:lnTo>
                    <a:lnTo>
                      <a:pt x="15" y="55"/>
                    </a:lnTo>
                    <a:close/>
                  </a:path>
                </a:pathLst>
              </a:custGeom>
              <a:solidFill>
                <a:srgbClr val="336666"/>
              </a:solidFill>
              <a:ln w="9525">
                <a:noFill/>
                <a:round/>
                <a:headEnd/>
                <a:tailEnd/>
              </a:ln>
              <a:effectLst/>
            </p:spPr>
            <p:txBody>
              <a:bodyPr/>
              <a:lstStyle/>
              <a:p>
                <a:endParaRPr lang="ru-RU"/>
              </a:p>
            </p:txBody>
          </p:sp>
          <p:sp>
            <p:nvSpPr>
              <p:cNvPr id="131105" name="Freeform 33"/>
              <p:cNvSpPr>
                <a:spLocks/>
              </p:cNvSpPr>
              <p:nvPr/>
            </p:nvSpPr>
            <p:spPr bwMode="auto">
              <a:xfrm>
                <a:off x="1682" y="2767"/>
                <a:ext cx="10" cy="42"/>
              </a:xfrm>
              <a:custGeom>
                <a:avLst/>
                <a:gdLst/>
                <a:ahLst/>
                <a:cxnLst>
                  <a:cxn ang="0">
                    <a:pos x="0" y="42"/>
                  </a:cxn>
                  <a:cxn ang="0">
                    <a:pos x="0" y="36"/>
                  </a:cxn>
                  <a:cxn ang="0">
                    <a:pos x="0" y="30"/>
                  </a:cxn>
                  <a:cxn ang="0">
                    <a:pos x="0" y="25"/>
                  </a:cxn>
                  <a:cxn ang="0">
                    <a:pos x="0" y="21"/>
                  </a:cxn>
                  <a:cxn ang="0">
                    <a:pos x="0" y="15"/>
                  </a:cxn>
                  <a:cxn ang="0">
                    <a:pos x="0" y="9"/>
                  </a:cxn>
                  <a:cxn ang="0">
                    <a:pos x="0" y="4"/>
                  </a:cxn>
                  <a:cxn ang="0">
                    <a:pos x="0" y="0"/>
                  </a:cxn>
                  <a:cxn ang="0">
                    <a:pos x="2" y="0"/>
                  </a:cxn>
                  <a:cxn ang="0">
                    <a:pos x="2" y="0"/>
                  </a:cxn>
                  <a:cxn ang="0">
                    <a:pos x="4" y="0"/>
                  </a:cxn>
                  <a:cxn ang="0">
                    <a:pos x="4" y="0"/>
                  </a:cxn>
                  <a:cxn ang="0">
                    <a:pos x="6" y="0"/>
                  </a:cxn>
                  <a:cxn ang="0">
                    <a:pos x="8" y="0"/>
                  </a:cxn>
                  <a:cxn ang="0">
                    <a:pos x="8" y="0"/>
                  </a:cxn>
                  <a:cxn ang="0">
                    <a:pos x="10" y="0"/>
                  </a:cxn>
                  <a:cxn ang="0">
                    <a:pos x="8" y="4"/>
                  </a:cxn>
                  <a:cxn ang="0">
                    <a:pos x="8" y="9"/>
                  </a:cxn>
                  <a:cxn ang="0">
                    <a:pos x="8" y="13"/>
                  </a:cxn>
                  <a:cxn ang="0">
                    <a:pos x="8" y="19"/>
                  </a:cxn>
                  <a:cxn ang="0">
                    <a:pos x="8" y="23"/>
                  </a:cxn>
                  <a:cxn ang="0">
                    <a:pos x="8" y="28"/>
                  </a:cxn>
                  <a:cxn ang="0">
                    <a:pos x="8" y="32"/>
                  </a:cxn>
                  <a:cxn ang="0">
                    <a:pos x="6" y="38"/>
                  </a:cxn>
                  <a:cxn ang="0">
                    <a:pos x="6" y="38"/>
                  </a:cxn>
                  <a:cxn ang="0">
                    <a:pos x="6" y="38"/>
                  </a:cxn>
                  <a:cxn ang="0">
                    <a:pos x="4" y="38"/>
                  </a:cxn>
                  <a:cxn ang="0">
                    <a:pos x="4" y="40"/>
                  </a:cxn>
                  <a:cxn ang="0">
                    <a:pos x="2" y="40"/>
                  </a:cxn>
                  <a:cxn ang="0">
                    <a:pos x="2" y="40"/>
                  </a:cxn>
                  <a:cxn ang="0">
                    <a:pos x="2" y="40"/>
                  </a:cxn>
                  <a:cxn ang="0">
                    <a:pos x="0" y="42"/>
                  </a:cxn>
                </a:cxnLst>
                <a:rect l="0" t="0" r="r" b="b"/>
                <a:pathLst>
                  <a:path w="10" h="42">
                    <a:moveTo>
                      <a:pt x="0" y="42"/>
                    </a:moveTo>
                    <a:lnTo>
                      <a:pt x="0" y="36"/>
                    </a:lnTo>
                    <a:lnTo>
                      <a:pt x="0" y="30"/>
                    </a:lnTo>
                    <a:lnTo>
                      <a:pt x="0" y="25"/>
                    </a:lnTo>
                    <a:lnTo>
                      <a:pt x="0" y="21"/>
                    </a:lnTo>
                    <a:lnTo>
                      <a:pt x="0" y="15"/>
                    </a:lnTo>
                    <a:lnTo>
                      <a:pt x="0" y="9"/>
                    </a:lnTo>
                    <a:lnTo>
                      <a:pt x="0" y="4"/>
                    </a:lnTo>
                    <a:lnTo>
                      <a:pt x="0" y="0"/>
                    </a:lnTo>
                    <a:lnTo>
                      <a:pt x="2" y="0"/>
                    </a:lnTo>
                    <a:lnTo>
                      <a:pt x="2" y="0"/>
                    </a:lnTo>
                    <a:lnTo>
                      <a:pt x="4" y="0"/>
                    </a:lnTo>
                    <a:lnTo>
                      <a:pt x="4" y="0"/>
                    </a:lnTo>
                    <a:lnTo>
                      <a:pt x="6" y="0"/>
                    </a:lnTo>
                    <a:lnTo>
                      <a:pt x="8" y="0"/>
                    </a:lnTo>
                    <a:lnTo>
                      <a:pt x="8" y="0"/>
                    </a:lnTo>
                    <a:lnTo>
                      <a:pt x="10" y="0"/>
                    </a:lnTo>
                    <a:lnTo>
                      <a:pt x="8" y="4"/>
                    </a:lnTo>
                    <a:lnTo>
                      <a:pt x="8" y="9"/>
                    </a:lnTo>
                    <a:lnTo>
                      <a:pt x="8" y="13"/>
                    </a:lnTo>
                    <a:lnTo>
                      <a:pt x="8" y="19"/>
                    </a:lnTo>
                    <a:lnTo>
                      <a:pt x="8" y="23"/>
                    </a:lnTo>
                    <a:lnTo>
                      <a:pt x="8" y="28"/>
                    </a:lnTo>
                    <a:lnTo>
                      <a:pt x="8" y="32"/>
                    </a:lnTo>
                    <a:lnTo>
                      <a:pt x="6" y="38"/>
                    </a:lnTo>
                    <a:lnTo>
                      <a:pt x="6" y="38"/>
                    </a:lnTo>
                    <a:lnTo>
                      <a:pt x="6" y="38"/>
                    </a:lnTo>
                    <a:lnTo>
                      <a:pt x="4" y="38"/>
                    </a:lnTo>
                    <a:lnTo>
                      <a:pt x="4" y="40"/>
                    </a:lnTo>
                    <a:lnTo>
                      <a:pt x="2" y="40"/>
                    </a:lnTo>
                    <a:lnTo>
                      <a:pt x="2" y="40"/>
                    </a:lnTo>
                    <a:lnTo>
                      <a:pt x="2" y="40"/>
                    </a:lnTo>
                    <a:lnTo>
                      <a:pt x="0" y="42"/>
                    </a:lnTo>
                    <a:close/>
                  </a:path>
                </a:pathLst>
              </a:custGeom>
              <a:solidFill>
                <a:srgbClr val="336666"/>
              </a:solidFill>
              <a:ln w="9525">
                <a:noFill/>
                <a:round/>
                <a:headEnd/>
                <a:tailEnd/>
              </a:ln>
              <a:effectLst/>
            </p:spPr>
            <p:txBody>
              <a:bodyPr/>
              <a:lstStyle/>
              <a:p>
                <a:endParaRPr lang="ru-RU"/>
              </a:p>
            </p:txBody>
          </p:sp>
          <p:sp>
            <p:nvSpPr>
              <p:cNvPr id="131106" name="Freeform 34"/>
              <p:cNvSpPr>
                <a:spLocks/>
              </p:cNvSpPr>
              <p:nvPr/>
            </p:nvSpPr>
            <p:spPr bwMode="auto">
              <a:xfrm>
                <a:off x="1648" y="2759"/>
                <a:ext cx="9" cy="23"/>
              </a:xfrm>
              <a:custGeom>
                <a:avLst/>
                <a:gdLst/>
                <a:ahLst/>
                <a:cxnLst>
                  <a:cxn ang="0">
                    <a:pos x="0" y="23"/>
                  </a:cxn>
                  <a:cxn ang="0">
                    <a:pos x="0" y="19"/>
                  </a:cxn>
                  <a:cxn ang="0">
                    <a:pos x="0" y="17"/>
                  </a:cxn>
                  <a:cxn ang="0">
                    <a:pos x="0" y="13"/>
                  </a:cxn>
                  <a:cxn ang="0">
                    <a:pos x="0" y="12"/>
                  </a:cxn>
                  <a:cxn ang="0">
                    <a:pos x="0" y="8"/>
                  </a:cxn>
                  <a:cxn ang="0">
                    <a:pos x="0" y="6"/>
                  </a:cxn>
                  <a:cxn ang="0">
                    <a:pos x="0" y="2"/>
                  </a:cxn>
                  <a:cxn ang="0">
                    <a:pos x="0" y="0"/>
                  </a:cxn>
                  <a:cxn ang="0">
                    <a:pos x="2" y="0"/>
                  </a:cxn>
                  <a:cxn ang="0">
                    <a:pos x="2" y="0"/>
                  </a:cxn>
                  <a:cxn ang="0">
                    <a:pos x="4" y="0"/>
                  </a:cxn>
                  <a:cxn ang="0">
                    <a:pos x="4" y="0"/>
                  </a:cxn>
                  <a:cxn ang="0">
                    <a:pos x="6" y="0"/>
                  </a:cxn>
                  <a:cxn ang="0">
                    <a:pos x="7" y="0"/>
                  </a:cxn>
                  <a:cxn ang="0">
                    <a:pos x="7" y="0"/>
                  </a:cxn>
                  <a:cxn ang="0">
                    <a:pos x="9" y="0"/>
                  </a:cxn>
                  <a:cxn ang="0">
                    <a:pos x="7" y="6"/>
                  </a:cxn>
                  <a:cxn ang="0">
                    <a:pos x="7" y="10"/>
                  </a:cxn>
                  <a:cxn ang="0">
                    <a:pos x="7" y="13"/>
                  </a:cxn>
                  <a:cxn ang="0">
                    <a:pos x="6" y="17"/>
                  </a:cxn>
                  <a:cxn ang="0">
                    <a:pos x="6" y="19"/>
                  </a:cxn>
                  <a:cxn ang="0">
                    <a:pos x="4" y="19"/>
                  </a:cxn>
                  <a:cxn ang="0">
                    <a:pos x="2" y="21"/>
                  </a:cxn>
                  <a:cxn ang="0">
                    <a:pos x="0" y="23"/>
                  </a:cxn>
                </a:cxnLst>
                <a:rect l="0" t="0" r="r" b="b"/>
                <a:pathLst>
                  <a:path w="9" h="23">
                    <a:moveTo>
                      <a:pt x="0" y="23"/>
                    </a:moveTo>
                    <a:lnTo>
                      <a:pt x="0" y="19"/>
                    </a:lnTo>
                    <a:lnTo>
                      <a:pt x="0" y="17"/>
                    </a:lnTo>
                    <a:lnTo>
                      <a:pt x="0" y="13"/>
                    </a:lnTo>
                    <a:lnTo>
                      <a:pt x="0" y="12"/>
                    </a:lnTo>
                    <a:lnTo>
                      <a:pt x="0" y="8"/>
                    </a:lnTo>
                    <a:lnTo>
                      <a:pt x="0" y="6"/>
                    </a:lnTo>
                    <a:lnTo>
                      <a:pt x="0" y="2"/>
                    </a:lnTo>
                    <a:lnTo>
                      <a:pt x="0" y="0"/>
                    </a:lnTo>
                    <a:lnTo>
                      <a:pt x="2" y="0"/>
                    </a:lnTo>
                    <a:lnTo>
                      <a:pt x="2" y="0"/>
                    </a:lnTo>
                    <a:lnTo>
                      <a:pt x="4" y="0"/>
                    </a:lnTo>
                    <a:lnTo>
                      <a:pt x="4" y="0"/>
                    </a:lnTo>
                    <a:lnTo>
                      <a:pt x="6" y="0"/>
                    </a:lnTo>
                    <a:lnTo>
                      <a:pt x="7" y="0"/>
                    </a:lnTo>
                    <a:lnTo>
                      <a:pt x="7" y="0"/>
                    </a:lnTo>
                    <a:lnTo>
                      <a:pt x="9" y="0"/>
                    </a:lnTo>
                    <a:lnTo>
                      <a:pt x="7" y="6"/>
                    </a:lnTo>
                    <a:lnTo>
                      <a:pt x="7" y="10"/>
                    </a:lnTo>
                    <a:lnTo>
                      <a:pt x="7" y="13"/>
                    </a:lnTo>
                    <a:lnTo>
                      <a:pt x="6" y="17"/>
                    </a:lnTo>
                    <a:lnTo>
                      <a:pt x="6" y="19"/>
                    </a:lnTo>
                    <a:lnTo>
                      <a:pt x="4" y="19"/>
                    </a:lnTo>
                    <a:lnTo>
                      <a:pt x="2" y="21"/>
                    </a:lnTo>
                    <a:lnTo>
                      <a:pt x="0" y="23"/>
                    </a:lnTo>
                    <a:close/>
                  </a:path>
                </a:pathLst>
              </a:custGeom>
              <a:solidFill>
                <a:srgbClr val="336666"/>
              </a:solidFill>
              <a:ln w="9525">
                <a:noFill/>
                <a:round/>
                <a:headEnd/>
                <a:tailEnd/>
              </a:ln>
              <a:effectLst/>
            </p:spPr>
            <p:txBody>
              <a:bodyPr/>
              <a:lstStyle/>
              <a:p>
                <a:endParaRPr lang="ru-RU"/>
              </a:p>
            </p:txBody>
          </p:sp>
          <p:sp>
            <p:nvSpPr>
              <p:cNvPr id="131107" name="Freeform 35"/>
              <p:cNvSpPr>
                <a:spLocks/>
              </p:cNvSpPr>
              <p:nvPr/>
            </p:nvSpPr>
            <p:spPr bwMode="auto">
              <a:xfrm>
                <a:off x="2701" y="1183"/>
                <a:ext cx="927" cy="1593"/>
              </a:xfrm>
              <a:custGeom>
                <a:avLst/>
                <a:gdLst/>
                <a:ahLst/>
                <a:cxnLst>
                  <a:cxn ang="0">
                    <a:pos x="560" y="1578"/>
                  </a:cxn>
                  <a:cxn ang="0">
                    <a:pos x="526" y="1547"/>
                  </a:cxn>
                  <a:cxn ang="0">
                    <a:pos x="418" y="1430"/>
                  </a:cxn>
                  <a:cxn ang="0">
                    <a:pos x="276" y="1311"/>
                  </a:cxn>
                  <a:cxn ang="0">
                    <a:pos x="240" y="1167"/>
                  </a:cxn>
                  <a:cxn ang="0">
                    <a:pos x="265" y="1134"/>
                  </a:cxn>
                  <a:cxn ang="0">
                    <a:pos x="280" y="1136"/>
                  </a:cxn>
                  <a:cxn ang="0">
                    <a:pos x="296" y="1161"/>
                  </a:cxn>
                  <a:cxn ang="0">
                    <a:pos x="301" y="1173"/>
                  </a:cxn>
                  <a:cxn ang="0">
                    <a:pos x="311" y="1179"/>
                  </a:cxn>
                  <a:cxn ang="0">
                    <a:pos x="382" y="1219"/>
                  </a:cxn>
                  <a:cxn ang="0">
                    <a:pos x="322" y="1096"/>
                  </a:cxn>
                  <a:cxn ang="0">
                    <a:pos x="422" y="1117"/>
                  </a:cxn>
                  <a:cxn ang="0">
                    <a:pos x="464" y="1061"/>
                  </a:cxn>
                  <a:cxn ang="0">
                    <a:pos x="361" y="973"/>
                  </a:cxn>
                  <a:cxn ang="0">
                    <a:pos x="512" y="937"/>
                  </a:cxn>
                  <a:cxn ang="0">
                    <a:pos x="303" y="902"/>
                  </a:cxn>
                  <a:cxn ang="0">
                    <a:pos x="271" y="896"/>
                  </a:cxn>
                  <a:cxn ang="0">
                    <a:pos x="267" y="845"/>
                  </a:cxn>
                  <a:cxn ang="0">
                    <a:pos x="259" y="754"/>
                  </a:cxn>
                  <a:cxn ang="0">
                    <a:pos x="244" y="727"/>
                  </a:cxn>
                  <a:cxn ang="0">
                    <a:pos x="238" y="718"/>
                  </a:cxn>
                  <a:cxn ang="0">
                    <a:pos x="211" y="726"/>
                  </a:cxn>
                  <a:cxn ang="0">
                    <a:pos x="213" y="812"/>
                  </a:cxn>
                  <a:cxn ang="0">
                    <a:pos x="134" y="885"/>
                  </a:cxn>
                  <a:cxn ang="0">
                    <a:pos x="109" y="798"/>
                  </a:cxn>
                  <a:cxn ang="0">
                    <a:pos x="171" y="747"/>
                  </a:cxn>
                  <a:cxn ang="0">
                    <a:pos x="109" y="637"/>
                  </a:cxn>
                  <a:cxn ang="0">
                    <a:pos x="77" y="691"/>
                  </a:cxn>
                  <a:cxn ang="0">
                    <a:pos x="33" y="739"/>
                  </a:cxn>
                  <a:cxn ang="0">
                    <a:pos x="23" y="658"/>
                  </a:cxn>
                  <a:cxn ang="0">
                    <a:pos x="38" y="530"/>
                  </a:cxn>
                  <a:cxn ang="0">
                    <a:pos x="213" y="255"/>
                  </a:cxn>
                  <a:cxn ang="0">
                    <a:pos x="340" y="155"/>
                  </a:cxn>
                  <a:cxn ang="0">
                    <a:pos x="656" y="19"/>
                  </a:cxn>
                  <a:cxn ang="0">
                    <a:pos x="764" y="7"/>
                  </a:cxn>
                  <a:cxn ang="0">
                    <a:pos x="833" y="63"/>
                  </a:cxn>
                  <a:cxn ang="0">
                    <a:pos x="798" y="198"/>
                  </a:cxn>
                  <a:cxn ang="0">
                    <a:pos x="815" y="313"/>
                  </a:cxn>
                  <a:cxn ang="0">
                    <a:pos x="771" y="472"/>
                  </a:cxn>
                  <a:cxn ang="0">
                    <a:pos x="746" y="570"/>
                  </a:cxn>
                  <a:cxn ang="0">
                    <a:pos x="852" y="532"/>
                  </a:cxn>
                  <a:cxn ang="0">
                    <a:pos x="835" y="678"/>
                  </a:cxn>
                  <a:cxn ang="0">
                    <a:pos x="741" y="747"/>
                  </a:cxn>
                  <a:cxn ang="0">
                    <a:pos x="837" y="806"/>
                  </a:cxn>
                  <a:cxn ang="0">
                    <a:pos x="927" y="887"/>
                  </a:cxn>
                  <a:cxn ang="0">
                    <a:pos x="840" y="912"/>
                  </a:cxn>
                  <a:cxn ang="0">
                    <a:pos x="815" y="910"/>
                  </a:cxn>
                  <a:cxn ang="0">
                    <a:pos x="685" y="919"/>
                  </a:cxn>
                  <a:cxn ang="0">
                    <a:pos x="697" y="977"/>
                  </a:cxn>
                  <a:cxn ang="0">
                    <a:pos x="723" y="998"/>
                  </a:cxn>
                  <a:cxn ang="0">
                    <a:pos x="641" y="1050"/>
                  </a:cxn>
                  <a:cxn ang="0">
                    <a:pos x="720" y="1167"/>
                  </a:cxn>
                  <a:cxn ang="0">
                    <a:pos x="731" y="1286"/>
                  </a:cxn>
                  <a:cxn ang="0">
                    <a:pos x="679" y="1388"/>
                  </a:cxn>
                  <a:cxn ang="0">
                    <a:pos x="627" y="1472"/>
                  </a:cxn>
                  <a:cxn ang="0">
                    <a:pos x="627" y="1549"/>
                  </a:cxn>
                  <a:cxn ang="0">
                    <a:pos x="614" y="1563"/>
                  </a:cxn>
                  <a:cxn ang="0">
                    <a:pos x="604" y="1591"/>
                  </a:cxn>
                </a:cxnLst>
                <a:rect l="0" t="0" r="r" b="b"/>
                <a:pathLst>
                  <a:path w="927" h="1593">
                    <a:moveTo>
                      <a:pt x="591" y="1593"/>
                    </a:moveTo>
                    <a:lnTo>
                      <a:pt x="587" y="1591"/>
                    </a:lnTo>
                    <a:lnTo>
                      <a:pt x="583" y="1589"/>
                    </a:lnTo>
                    <a:lnTo>
                      <a:pt x="579" y="1588"/>
                    </a:lnTo>
                    <a:lnTo>
                      <a:pt x="576" y="1586"/>
                    </a:lnTo>
                    <a:lnTo>
                      <a:pt x="572" y="1584"/>
                    </a:lnTo>
                    <a:lnTo>
                      <a:pt x="568" y="1582"/>
                    </a:lnTo>
                    <a:lnTo>
                      <a:pt x="564" y="1582"/>
                    </a:lnTo>
                    <a:lnTo>
                      <a:pt x="560" y="1580"/>
                    </a:lnTo>
                    <a:lnTo>
                      <a:pt x="560" y="1578"/>
                    </a:lnTo>
                    <a:lnTo>
                      <a:pt x="560" y="1578"/>
                    </a:lnTo>
                    <a:lnTo>
                      <a:pt x="560" y="1576"/>
                    </a:lnTo>
                    <a:lnTo>
                      <a:pt x="560" y="1576"/>
                    </a:lnTo>
                    <a:lnTo>
                      <a:pt x="560" y="1574"/>
                    </a:lnTo>
                    <a:lnTo>
                      <a:pt x="560" y="1574"/>
                    </a:lnTo>
                    <a:lnTo>
                      <a:pt x="560" y="1572"/>
                    </a:lnTo>
                    <a:lnTo>
                      <a:pt x="560" y="1572"/>
                    </a:lnTo>
                    <a:lnTo>
                      <a:pt x="547" y="1564"/>
                    </a:lnTo>
                    <a:lnTo>
                      <a:pt x="535" y="1555"/>
                    </a:lnTo>
                    <a:lnTo>
                      <a:pt x="526" y="1547"/>
                    </a:lnTo>
                    <a:lnTo>
                      <a:pt x="516" y="1540"/>
                    </a:lnTo>
                    <a:lnTo>
                      <a:pt x="508" y="1532"/>
                    </a:lnTo>
                    <a:lnTo>
                      <a:pt x="501" y="1522"/>
                    </a:lnTo>
                    <a:lnTo>
                      <a:pt x="493" y="1513"/>
                    </a:lnTo>
                    <a:lnTo>
                      <a:pt x="485" y="1503"/>
                    </a:lnTo>
                    <a:lnTo>
                      <a:pt x="480" y="1486"/>
                    </a:lnTo>
                    <a:lnTo>
                      <a:pt x="472" y="1470"/>
                    </a:lnTo>
                    <a:lnTo>
                      <a:pt x="461" y="1459"/>
                    </a:lnTo>
                    <a:lnTo>
                      <a:pt x="447" y="1447"/>
                    </a:lnTo>
                    <a:lnTo>
                      <a:pt x="418" y="1430"/>
                    </a:lnTo>
                    <a:lnTo>
                      <a:pt x="386" y="1415"/>
                    </a:lnTo>
                    <a:lnTo>
                      <a:pt x="368" y="1407"/>
                    </a:lnTo>
                    <a:lnTo>
                      <a:pt x="353" y="1399"/>
                    </a:lnTo>
                    <a:lnTo>
                      <a:pt x="338" y="1390"/>
                    </a:lnTo>
                    <a:lnTo>
                      <a:pt x="322" y="1380"/>
                    </a:lnTo>
                    <a:lnTo>
                      <a:pt x="309" y="1369"/>
                    </a:lnTo>
                    <a:lnTo>
                      <a:pt x="296" y="1355"/>
                    </a:lnTo>
                    <a:lnTo>
                      <a:pt x="286" y="1340"/>
                    </a:lnTo>
                    <a:lnTo>
                      <a:pt x="278" y="1323"/>
                    </a:lnTo>
                    <a:lnTo>
                      <a:pt x="276" y="1311"/>
                    </a:lnTo>
                    <a:lnTo>
                      <a:pt x="274" y="1298"/>
                    </a:lnTo>
                    <a:lnTo>
                      <a:pt x="271" y="1286"/>
                    </a:lnTo>
                    <a:lnTo>
                      <a:pt x="267" y="1273"/>
                    </a:lnTo>
                    <a:lnTo>
                      <a:pt x="257" y="1248"/>
                    </a:lnTo>
                    <a:lnTo>
                      <a:pt x="248" y="1221"/>
                    </a:lnTo>
                    <a:lnTo>
                      <a:pt x="242" y="1209"/>
                    </a:lnTo>
                    <a:lnTo>
                      <a:pt x="240" y="1198"/>
                    </a:lnTo>
                    <a:lnTo>
                      <a:pt x="238" y="1186"/>
                    </a:lnTo>
                    <a:lnTo>
                      <a:pt x="238" y="1177"/>
                    </a:lnTo>
                    <a:lnTo>
                      <a:pt x="240" y="1167"/>
                    </a:lnTo>
                    <a:lnTo>
                      <a:pt x="246" y="1157"/>
                    </a:lnTo>
                    <a:lnTo>
                      <a:pt x="251" y="1152"/>
                    </a:lnTo>
                    <a:lnTo>
                      <a:pt x="263" y="1144"/>
                    </a:lnTo>
                    <a:lnTo>
                      <a:pt x="263" y="1144"/>
                    </a:lnTo>
                    <a:lnTo>
                      <a:pt x="263" y="1142"/>
                    </a:lnTo>
                    <a:lnTo>
                      <a:pt x="263" y="1140"/>
                    </a:lnTo>
                    <a:lnTo>
                      <a:pt x="263" y="1138"/>
                    </a:lnTo>
                    <a:lnTo>
                      <a:pt x="263" y="1138"/>
                    </a:lnTo>
                    <a:lnTo>
                      <a:pt x="265" y="1136"/>
                    </a:lnTo>
                    <a:lnTo>
                      <a:pt x="265" y="1134"/>
                    </a:lnTo>
                    <a:lnTo>
                      <a:pt x="265" y="1133"/>
                    </a:lnTo>
                    <a:lnTo>
                      <a:pt x="267" y="1133"/>
                    </a:lnTo>
                    <a:lnTo>
                      <a:pt x="267" y="1133"/>
                    </a:lnTo>
                    <a:lnTo>
                      <a:pt x="269" y="1133"/>
                    </a:lnTo>
                    <a:lnTo>
                      <a:pt x="269" y="1133"/>
                    </a:lnTo>
                    <a:lnTo>
                      <a:pt x="271" y="1131"/>
                    </a:lnTo>
                    <a:lnTo>
                      <a:pt x="273" y="1131"/>
                    </a:lnTo>
                    <a:lnTo>
                      <a:pt x="273" y="1131"/>
                    </a:lnTo>
                    <a:lnTo>
                      <a:pt x="274" y="1131"/>
                    </a:lnTo>
                    <a:lnTo>
                      <a:pt x="280" y="1136"/>
                    </a:lnTo>
                    <a:lnTo>
                      <a:pt x="284" y="1142"/>
                    </a:lnTo>
                    <a:lnTo>
                      <a:pt x="286" y="1144"/>
                    </a:lnTo>
                    <a:lnTo>
                      <a:pt x="288" y="1148"/>
                    </a:lnTo>
                    <a:lnTo>
                      <a:pt x="290" y="1152"/>
                    </a:lnTo>
                    <a:lnTo>
                      <a:pt x="290" y="1154"/>
                    </a:lnTo>
                    <a:lnTo>
                      <a:pt x="292" y="1157"/>
                    </a:lnTo>
                    <a:lnTo>
                      <a:pt x="292" y="1161"/>
                    </a:lnTo>
                    <a:lnTo>
                      <a:pt x="294" y="1161"/>
                    </a:lnTo>
                    <a:lnTo>
                      <a:pt x="294" y="1161"/>
                    </a:lnTo>
                    <a:lnTo>
                      <a:pt x="296" y="1161"/>
                    </a:lnTo>
                    <a:lnTo>
                      <a:pt x="296" y="1161"/>
                    </a:lnTo>
                    <a:lnTo>
                      <a:pt x="296" y="1161"/>
                    </a:lnTo>
                    <a:lnTo>
                      <a:pt x="297" y="1161"/>
                    </a:lnTo>
                    <a:lnTo>
                      <a:pt x="297" y="1161"/>
                    </a:lnTo>
                    <a:lnTo>
                      <a:pt x="299" y="1161"/>
                    </a:lnTo>
                    <a:lnTo>
                      <a:pt x="299" y="1163"/>
                    </a:lnTo>
                    <a:lnTo>
                      <a:pt x="301" y="1165"/>
                    </a:lnTo>
                    <a:lnTo>
                      <a:pt x="301" y="1167"/>
                    </a:lnTo>
                    <a:lnTo>
                      <a:pt x="301" y="1171"/>
                    </a:lnTo>
                    <a:lnTo>
                      <a:pt x="301" y="1173"/>
                    </a:lnTo>
                    <a:lnTo>
                      <a:pt x="303" y="1175"/>
                    </a:lnTo>
                    <a:lnTo>
                      <a:pt x="303" y="1177"/>
                    </a:lnTo>
                    <a:lnTo>
                      <a:pt x="303" y="1179"/>
                    </a:lnTo>
                    <a:lnTo>
                      <a:pt x="305" y="1179"/>
                    </a:lnTo>
                    <a:lnTo>
                      <a:pt x="305" y="1179"/>
                    </a:lnTo>
                    <a:lnTo>
                      <a:pt x="307" y="1179"/>
                    </a:lnTo>
                    <a:lnTo>
                      <a:pt x="307" y="1179"/>
                    </a:lnTo>
                    <a:lnTo>
                      <a:pt x="307" y="1179"/>
                    </a:lnTo>
                    <a:lnTo>
                      <a:pt x="309" y="1179"/>
                    </a:lnTo>
                    <a:lnTo>
                      <a:pt x="311" y="1179"/>
                    </a:lnTo>
                    <a:lnTo>
                      <a:pt x="311" y="1179"/>
                    </a:lnTo>
                    <a:lnTo>
                      <a:pt x="317" y="1192"/>
                    </a:lnTo>
                    <a:lnTo>
                      <a:pt x="322" y="1202"/>
                    </a:lnTo>
                    <a:lnTo>
                      <a:pt x="328" y="1209"/>
                    </a:lnTo>
                    <a:lnTo>
                      <a:pt x="334" y="1215"/>
                    </a:lnTo>
                    <a:lnTo>
                      <a:pt x="342" y="1219"/>
                    </a:lnTo>
                    <a:lnTo>
                      <a:pt x="349" y="1223"/>
                    </a:lnTo>
                    <a:lnTo>
                      <a:pt x="361" y="1227"/>
                    </a:lnTo>
                    <a:lnTo>
                      <a:pt x="376" y="1232"/>
                    </a:lnTo>
                    <a:lnTo>
                      <a:pt x="382" y="1219"/>
                    </a:lnTo>
                    <a:lnTo>
                      <a:pt x="386" y="1207"/>
                    </a:lnTo>
                    <a:lnTo>
                      <a:pt x="388" y="1198"/>
                    </a:lnTo>
                    <a:lnTo>
                      <a:pt x="386" y="1186"/>
                    </a:lnTo>
                    <a:lnTo>
                      <a:pt x="382" y="1175"/>
                    </a:lnTo>
                    <a:lnTo>
                      <a:pt x="376" y="1165"/>
                    </a:lnTo>
                    <a:lnTo>
                      <a:pt x="370" y="1154"/>
                    </a:lnTo>
                    <a:lnTo>
                      <a:pt x="363" y="1144"/>
                    </a:lnTo>
                    <a:lnTo>
                      <a:pt x="345" y="1125"/>
                    </a:lnTo>
                    <a:lnTo>
                      <a:pt x="330" y="1106"/>
                    </a:lnTo>
                    <a:lnTo>
                      <a:pt x="322" y="1096"/>
                    </a:lnTo>
                    <a:lnTo>
                      <a:pt x="317" y="1086"/>
                    </a:lnTo>
                    <a:lnTo>
                      <a:pt x="313" y="1077"/>
                    </a:lnTo>
                    <a:lnTo>
                      <a:pt x="311" y="1069"/>
                    </a:lnTo>
                    <a:lnTo>
                      <a:pt x="320" y="1069"/>
                    </a:lnTo>
                    <a:lnTo>
                      <a:pt x="330" y="1073"/>
                    </a:lnTo>
                    <a:lnTo>
                      <a:pt x="342" y="1077"/>
                    </a:lnTo>
                    <a:lnTo>
                      <a:pt x="351" y="1081"/>
                    </a:lnTo>
                    <a:lnTo>
                      <a:pt x="374" y="1094"/>
                    </a:lnTo>
                    <a:lnTo>
                      <a:pt x="399" y="1106"/>
                    </a:lnTo>
                    <a:lnTo>
                      <a:pt x="422" y="1117"/>
                    </a:lnTo>
                    <a:lnTo>
                      <a:pt x="445" y="1125"/>
                    </a:lnTo>
                    <a:lnTo>
                      <a:pt x="455" y="1127"/>
                    </a:lnTo>
                    <a:lnTo>
                      <a:pt x="464" y="1127"/>
                    </a:lnTo>
                    <a:lnTo>
                      <a:pt x="474" y="1125"/>
                    </a:lnTo>
                    <a:lnTo>
                      <a:pt x="482" y="1121"/>
                    </a:lnTo>
                    <a:lnTo>
                      <a:pt x="485" y="1106"/>
                    </a:lnTo>
                    <a:lnTo>
                      <a:pt x="485" y="1092"/>
                    </a:lnTo>
                    <a:lnTo>
                      <a:pt x="482" y="1079"/>
                    </a:lnTo>
                    <a:lnTo>
                      <a:pt x="474" y="1069"/>
                    </a:lnTo>
                    <a:lnTo>
                      <a:pt x="464" y="1061"/>
                    </a:lnTo>
                    <a:lnTo>
                      <a:pt x="453" y="1054"/>
                    </a:lnTo>
                    <a:lnTo>
                      <a:pt x="441" y="1046"/>
                    </a:lnTo>
                    <a:lnTo>
                      <a:pt x="426" y="1040"/>
                    </a:lnTo>
                    <a:lnTo>
                      <a:pt x="397" y="1029"/>
                    </a:lnTo>
                    <a:lnTo>
                      <a:pt x="372" y="1013"/>
                    </a:lnTo>
                    <a:lnTo>
                      <a:pt x="361" y="1006"/>
                    </a:lnTo>
                    <a:lnTo>
                      <a:pt x="351" y="996"/>
                    </a:lnTo>
                    <a:lnTo>
                      <a:pt x="345" y="985"/>
                    </a:lnTo>
                    <a:lnTo>
                      <a:pt x="342" y="971"/>
                    </a:lnTo>
                    <a:lnTo>
                      <a:pt x="361" y="973"/>
                    </a:lnTo>
                    <a:lnTo>
                      <a:pt x="386" y="973"/>
                    </a:lnTo>
                    <a:lnTo>
                      <a:pt x="413" y="973"/>
                    </a:lnTo>
                    <a:lnTo>
                      <a:pt x="441" y="971"/>
                    </a:lnTo>
                    <a:lnTo>
                      <a:pt x="455" y="969"/>
                    </a:lnTo>
                    <a:lnTo>
                      <a:pt x="468" y="967"/>
                    </a:lnTo>
                    <a:lnTo>
                      <a:pt x="480" y="964"/>
                    </a:lnTo>
                    <a:lnTo>
                      <a:pt x="491" y="958"/>
                    </a:lnTo>
                    <a:lnTo>
                      <a:pt x="501" y="952"/>
                    </a:lnTo>
                    <a:lnTo>
                      <a:pt x="507" y="944"/>
                    </a:lnTo>
                    <a:lnTo>
                      <a:pt x="512" y="937"/>
                    </a:lnTo>
                    <a:lnTo>
                      <a:pt x="516" y="925"/>
                    </a:lnTo>
                    <a:lnTo>
                      <a:pt x="503" y="917"/>
                    </a:lnTo>
                    <a:lnTo>
                      <a:pt x="489" y="912"/>
                    </a:lnTo>
                    <a:lnTo>
                      <a:pt x="474" y="906"/>
                    </a:lnTo>
                    <a:lnTo>
                      <a:pt x="461" y="902"/>
                    </a:lnTo>
                    <a:lnTo>
                      <a:pt x="430" y="898"/>
                    </a:lnTo>
                    <a:lnTo>
                      <a:pt x="397" y="896"/>
                    </a:lnTo>
                    <a:lnTo>
                      <a:pt x="365" y="898"/>
                    </a:lnTo>
                    <a:lnTo>
                      <a:pt x="334" y="900"/>
                    </a:lnTo>
                    <a:lnTo>
                      <a:pt x="303" y="902"/>
                    </a:lnTo>
                    <a:lnTo>
                      <a:pt x="273" y="902"/>
                    </a:lnTo>
                    <a:lnTo>
                      <a:pt x="273" y="902"/>
                    </a:lnTo>
                    <a:lnTo>
                      <a:pt x="273" y="900"/>
                    </a:lnTo>
                    <a:lnTo>
                      <a:pt x="273" y="900"/>
                    </a:lnTo>
                    <a:lnTo>
                      <a:pt x="273" y="898"/>
                    </a:lnTo>
                    <a:lnTo>
                      <a:pt x="273" y="898"/>
                    </a:lnTo>
                    <a:lnTo>
                      <a:pt x="273" y="896"/>
                    </a:lnTo>
                    <a:lnTo>
                      <a:pt x="273" y="896"/>
                    </a:lnTo>
                    <a:lnTo>
                      <a:pt x="273" y="896"/>
                    </a:lnTo>
                    <a:lnTo>
                      <a:pt x="271" y="896"/>
                    </a:lnTo>
                    <a:lnTo>
                      <a:pt x="271" y="896"/>
                    </a:lnTo>
                    <a:lnTo>
                      <a:pt x="269" y="896"/>
                    </a:lnTo>
                    <a:lnTo>
                      <a:pt x="269" y="896"/>
                    </a:lnTo>
                    <a:lnTo>
                      <a:pt x="267" y="896"/>
                    </a:lnTo>
                    <a:lnTo>
                      <a:pt x="267" y="896"/>
                    </a:lnTo>
                    <a:lnTo>
                      <a:pt x="265" y="896"/>
                    </a:lnTo>
                    <a:lnTo>
                      <a:pt x="265" y="896"/>
                    </a:lnTo>
                    <a:lnTo>
                      <a:pt x="263" y="875"/>
                    </a:lnTo>
                    <a:lnTo>
                      <a:pt x="263" y="858"/>
                    </a:lnTo>
                    <a:lnTo>
                      <a:pt x="267" y="845"/>
                    </a:lnTo>
                    <a:lnTo>
                      <a:pt x="273" y="831"/>
                    </a:lnTo>
                    <a:lnTo>
                      <a:pt x="276" y="818"/>
                    </a:lnTo>
                    <a:lnTo>
                      <a:pt x="278" y="804"/>
                    </a:lnTo>
                    <a:lnTo>
                      <a:pt x="280" y="797"/>
                    </a:lnTo>
                    <a:lnTo>
                      <a:pt x="278" y="789"/>
                    </a:lnTo>
                    <a:lnTo>
                      <a:pt x="276" y="779"/>
                    </a:lnTo>
                    <a:lnTo>
                      <a:pt x="274" y="770"/>
                    </a:lnTo>
                    <a:lnTo>
                      <a:pt x="269" y="766"/>
                    </a:lnTo>
                    <a:lnTo>
                      <a:pt x="263" y="760"/>
                    </a:lnTo>
                    <a:lnTo>
                      <a:pt x="259" y="754"/>
                    </a:lnTo>
                    <a:lnTo>
                      <a:pt x="257" y="749"/>
                    </a:lnTo>
                    <a:lnTo>
                      <a:pt x="255" y="743"/>
                    </a:lnTo>
                    <a:lnTo>
                      <a:pt x="253" y="737"/>
                    </a:lnTo>
                    <a:lnTo>
                      <a:pt x="251" y="731"/>
                    </a:lnTo>
                    <a:lnTo>
                      <a:pt x="249" y="727"/>
                    </a:lnTo>
                    <a:lnTo>
                      <a:pt x="248" y="727"/>
                    </a:lnTo>
                    <a:lnTo>
                      <a:pt x="248" y="727"/>
                    </a:lnTo>
                    <a:lnTo>
                      <a:pt x="246" y="727"/>
                    </a:lnTo>
                    <a:lnTo>
                      <a:pt x="246" y="727"/>
                    </a:lnTo>
                    <a:lnTo>
                      <a:pt x="244" y="727"/>
                    </a:lnTo>
                    <a:lnTo>
                      <a:pt x="244" y="727"/>
                    </a:lnTo>
                    <a:lnTo>
                      <a:pt x="242" y="727"/>
                    </a:lnTo>
                    <a:lnTo>
                      <a:pt x="242" y="727"/>
                    </a:lnTo>
                    <a:lnTo>
                      <a:pt x="242" y="726"/>
                    </a:lnTo>
                    <a:lnTo>
                      <a:pt x="240" y="724"/>
                    </a:lnTo>
                    <a:lnTo>
                      <a:pt x="240" y="724"/>
                    </a:lnTo>
                    <a:lnTo>
                      <a:pt x="240" y="722"/>
                    </a:lnTo>
                    <a:lnTo>
                      <a:pt x="240" y="720"/>
                    </a:lnTo>
                    <a:lnTo>
                      <a:pt x="238" y="720"/>
                    </a:lnTo>
                    <a:lnTo>
                      <a:pt x="238" y="718"/>
                    </a:lnTo>
                    <a:lnTo>
                      <a:pt x="238" y="716"/>
                    </a:lnTo>
                    <a:lnTo>
                      <a:pt x="234" y="718"/>
                    </a:lnTo>
                    <a:lnTo>
                      <a:pt x="232" y="718"/>
                    </a:lnTo>
                    <a:lnTo>
                      <a:pt x="228" y="718"/>
                    </a:lnTo>
                    <a:lnTo>
                      <a:pt x="225" y="718"/>
                    </a:lnTo>
                    <a:lnTo>
                      <a:pt x="223" y="718"/>
                    </a:lnTo>
                    <a:lnTo>
                      <a:pt x="219" y="718"/>
                    </a:lnTo>
                    <a:lnTo>
                      <a:pt x="217" y="718"/>
                    </a:lnTo>
                    <a:lnTo>
                      <a:pt x="213" y="718"/>
                    </a:lnTo>
                    <a:lnTo>
                      <a:pt x="211" y="726"/>
                    </a:lnTo>
                    <a:lnTo>
                      <a:pt x="211" y="733"/>
                    </a:lnTo>
                    <a:lnTo>
                      <a:pt x="211" y="743"/>
                    </a:lnTo>
                    <a:lnTo>
                      <a:pt x="211" y="754"/>
                    </a:lnTo>
                    <a:lnTo>
                      <a:pt x="213" y="764"/>
                    </a:lnTo>
                    <a:lnTo>
                      <a:pt x="213" y="773"/>
                    </a:lnTo>
                    <a:lnTo>
                      <a:pt x="215" y="781"/>
                    </a:lnTo>
                    <a:lnTo>
                      <a:pt x="217" y="785"/>
                    </a:lnTo>
                    <a:lnTo>
                      <a:pt x="217" y="795"/>
                    </a:lnTo>
                    <a:lnTo>
                      <a:pt x="215" y="804"/>
                    </a:lnTo>
                    <a:lnTo>
                      <a:pt x="213" y="812"/>
                    </a:lnTo>
                    <a:lnTo>
                      <a:pt x="209" y="820"/>
                    </a:lnTo>
                    <a:lnTo>
                      <a:pt x="202" y="833"/>
                    </a:lnTo>
                    <a:lnTo>
                      <a:pt x="192" y="845"/>
                    </a:lnTo>
                    <a:lnTo>
                      <a:pt x="182" y="856"/>
                    </a:lnTo>
                    <a:lnTo>
                      <a:pt x="173" y="868"/>
                    </a:lnTo>
                    <a:lnTo>
                      <a:pt x="165" y="881"/>
                    </a:lnTo>
                    <a:lnTo>
                      <a:pt x="159" y="896"/>
                    </a:lnTo>
                    <a:lnTo>
                      <a:pt x="150" y="893"/>
                    </a:lnTo>
                    <a:lnTo>
                      <a:pt x="142" y="891"/>
                    </a:lnTo>
                    <a:lnTo>
                      <a:pt x="134" y="885"/>
                    </a:lnTo>
                    <a:lnTo>
                      <a:pt x="127" y="881"/>
                    </a:lnTo>
                    <a:lnTo>
                      <a:pt x="121" y="875"/>
                    </a:lnTo>
                    <a:lnTo>
                      <a:pt x="115" y="868"/>
                    </a:lnTo>
                    <a:lnTo>
                      <a:pt x="111" y="862"/>
                    </a:lnTo>
                    <a:lnTo>
                      <a:pt x="108" y="854"/>
                    </a:lnTo>
                    <a:lnTo>
                      <a:pt x="104" y="837"/>
                    </a:lnTo>
                    <a:lnTo>
                      <a:pt x="102" y="821"/>
                    </a:lnTo>
                    <a:lnTo>
                      <a:pt x="104" y="814"/>
                    </a:lnTo>
                    <a:lnTo>
                      <a:pt x="106" y="806"/>
                    </a:lnTo>
                    <a:lnTo>
                      <a:pt x="109" y="798"/>
                    </a:lnTo>
                    <a:lnTo>
                      <a:pt x="113" y="793"/>
                    </a:lnTo>
                    <a:lnTo>
                      <a:pt x="119" y="789"/>
                    </a:lnTo>
                    <a:lnTo>
                      <a:pt x="127" y="785"/>
                    </a:lnTo>
                    <a:lnTo>
                      <a:pt x="134" y="781"/>
                    </a:lnTo>
                    <a:lnTo>
                      <a:pt x="140" y="777"/>
                    </a:lnTo>
                    <a:lnTo>
                      <a:pt x="148" y="775"/>
                    </a:lnTo>
                    <a:lnTo>
                      <a:pt x="155" y="772"/>
                    </a:lnTo>
                    <a:lnTo>
                      <a:pt x="161" y="768"/>
                    </a:lnTo>
                    <a:lnTo>
                      <a:pt x="169" y="764"/>
                    </a:lnTo>
                    <a:lnTo>
                      <a:pt x="171" y="747"/>
                    </a:lnTo>
                    <a:lnTo>
                      <a:pt x="171" y="727"/>
                    </a:lnTo>
                    <a:lnTo>
                      <a:pt x="167" y="710"/>
                    </a:lnTo>
                    <a:lnTo>
                      <a:pt x="161" y="691"/>
                    </a:lnTo>
                    <a:lnTo>
                      <a:pt x="154" y="674"/>
                    </a:lnTo>
                    <a:lnTo>
                      <a:pt x="146" y="658"/>
                    </a:lnTo>
                    <a:lnTo>
                      <a:pt x="134" y="647"/>
                    </a:lnTo>
                    <a:lnTo>
                      <a:pt x="123" y="635"/>
                    </a:lnTo>
                    <a:lnTo>
                      <a:pt x="119" y="637"/>
                    </a:lnTo>
                    <a:lnTo>
                      <a:pt x="113" y="637"/>
                    </a:lnTo>
                    <a:lnTo>
                      <a:pt x="109" y="637"/>
                    </a:lnTo>
                    <a:lnTo>
                      <a:pt x="104" y="637"/>
                    </a:lnTo>
                    <a:lnTo>
                      <a:pt x="100" y="637"/>
                    </a:lnTo>
                    <a:lnTo>
                      <a:pt x="96" y="637"/>
                    </a:lnTo>
                    <a:lnTo>
                      <a:pt x="90" y="637"/>
                    </a:lnTo>
                    <a:lnTo>
                      <a:pt x="86" y="637"/>
                    </a:lnTo>
                    <a:lnTo>
                      <a:pt x="83" y="647"/>
                    </a:lnTo>
                    <a:lnTo>
                      <a:pt x="81" y="654"/>
                    </a:lnTo>
                    <a:lnTo>
                      <a:pt x="79" y="664"/>
                    </a:lnTo>
                    <a:lnTo>
                      <a:pt x="77" y="674"/>
                    </a:lnTo>
                    <a:lnTo>
                      <a:pt x="77" y="691"/>
                    </a:lnTo>
                    <a:lnTo>
                      <a:pt x="75" y="708"/>
                    </a:lnTo>
                    <a:lnTo>
                      <a:pt x="75" y="716"/>
                    </a:lnTo>
                    <a:lnTo>
                      <a:pt x="73" y="724"/>
                    </a:lnTo>
                    <a:lnTo>
                      <a:pt x="71" y="729"/>
                    </a:lnTo>
                    <a:lnTo>
                      <a:pt x="67" y="735"/>
                    </a:lnTo>
                    <a:lnTo>
                      <a:pt x="63" y="739"/>
                    </a:lnTo>
                    <a:lnTo>
                      <a:pt x="58" y="743"/>
                    </a:lnTo>
                    <a:lnTo>
                      <a:pt x="48" y="747"/>
                    </a:lnTo>
                    <a:lnTo>
                      <a:pt x="38" y="747"/>
                    </a:lnTo>
                    <a:lnTo>
                      <a:pt x="33" y="739"/>
                    </a:lnTo>
                    <a:lnTo>
                      <a:pt x="31" y="729"/>
                    </a:lnTo>
                    <a:lnTo>
                      <a:pt x="31" y="718"/>
                    </a:lnTo>
                    <a:lnTo>
                      <a:pt x="33" y="704"/>
                    </a:lnTo>
                    <a:lnTo>
                      <a:pt x="35" y="691"/>
                    </a:lnTo>
                    <a:lnTo>
                      <a:pt x="37" y="679"/>
                    </a:lnTo>
                    <a:lnTo>
                      <a:pt x="38" y="668"/>
                    </a:lnTo>
                    <a:lnTo>
                      <a:pt x="38" y="658"/>
                    </a:lnTo>
                    <a:lnTo>
                      <a:pt x="33" y="658"/>
                    </a:lnTo>
                    <a:lnTo>
                      <a:pt x="29" y="658"/>
                    </a:lnTo>
                    <a:lnTo>
                      <a:pt x="23" y="658"/>
                    </a:lnTo>
                    <a:lnTo>
                      <a:pt x="19" y="658"/>
                    </a:lnTo>
                    <a:lnTo>
                      <a:pt x="14" y="658"/>
                    </a:lnTo>
                    <a:lnTo>
                      <a:pt x="10" y="658"/>
                    </a:lnTo>
                    <a:lnTo>
                      <a:pt x="4" y="658"/>
                    </a:lnTo>
                    <a:lnTo>
                      <a:pt x="0" y="658"/>
                    </a:lnTo>
                    <a:lnTo>
                      <a:pt x="2" y="639"/>
                    </a:lnTo>
                    <a:lnTo>
                      <a:pt x="8" y="616"/>
                    </a:lnTo>
                    <a:lnTo>
                      <a:pt x="15" y="589"/>
                    </a:lnTo>
                    <a:lnTo>
                      <a:pt x="27" y="560"/>
                    </a:lnTo>
                    <a:lnTo>
                      <a:pt x="38" y="530"/>
                    </a:lnTo>
                    <a:lnTo>
                      <a:pt x="54" y="497"/>
                    </a:lnTo>
                    <a:lnTo>
                      <a:pt x="69" y="464"/>
                    </a:lnTo>
                    <a:lnTo>
                      <a:pt x="86" y="432"/>
                    </a:lnTo>
                    <a:lnTo>
                      <a:pt x="104" y="399"/>
                    </a:lnTo>
                    <a:lnTo>
                      <a:pt x="121" y="368"/>
                    </a:lnTo>
                    <a:lnTo>
                      <a:pt x="140" y="340"/>
                    </a:lnTo>
                    <a:lnTo>
                      <a:pt x="159" y="313"/>
                    </a:lnTo>
                    <a:lnTo>
                      <a:pt x="177" y="290"/>
                    </a:lnTo>
                    <a:lnTo>
                      <a:pt x="196" y="271"/>
                    </a:lnTo>
                    <a:lnTo>
                      <a:pt x="213" y="255"/>
                    </a:lnTo>
                    <a:lnTo>
                      <a:pt x="228" y="246"/>
                    </a:lnTo>
                    <a:lnTo>
                      <a:pt x="230" y="242"/>
                    </a:lnTo>
                    <a:lnTo>
                      <a:pt x="236" y="236"/>
                    </a:lnTo>
                    <a:lnTo>
                      <a:pt x="244" y="228"/>
                    </a:lnTo>
                    <a:lnTo>
                      <a:pt x="251" y="221"/>
                    </a:lnTo>
                    <a:lnTo>
                      <a:pt x="261" y="213"/>
                    </a:lnTo>
                    <a:lnTo>
                      <a:pt x="269" y="207"/>
                    </a:lnTo>
                    <a:lnTo>
                      <a:pt x="274" y="201"/>
                    </a:lnTo>
                    <a:lnTo>
                      <a:pt x="276" y="196"/>
                    </a:lnTo>
                    <a:lnTo>
                      <a:pt x="340" y="155"/>
                    </a:lnTo>
                    <a:lnTo>
                      <a:pt x="397" y="119"/>
                    </a:lnTo>
                    <a:lnTo>
                      <a:pt x="426" y="103"/>
                    </a:lnTo>
                    <a:lnTo>
                      <a:pt x="453" y="90"/>
                    </a:lnTo>
                    <a:lnTo>
                      <a:pt x="480" y="77"/>
                    </a:lnTo>
                    <a:lnTo>
                      <a:pt x="508" y="65"/>
                    </a:lnTo>
                    <a:lnTo>
                      <a:pt x="535" y="54"/>
                    </a:lnTo>
                    <a:lnTo>
                      <a:pt x="564" y="44"/>
                    </a:lnTo>
                    <a:lnTo>
                      <a:pt x="595" y="34"/>
                    </a:lnTo>
                    <a:lnTo>
                      <a:pt x="626" y="27"/>
                    </a:lnTo>
                    <a:lnTo>
                      <a:pt x="656" y="19"/>
                    </a:lnTo>
                    <a:lnTo>
                      <a:pt x="691" y="13"/>
                    </a:lnTo>
                    <a:lnTo>
                      <a:pt x="727" y="6"/>
                    </a:lnTo>
                    <a:lnTo>
                      <a:pt x="764" y="0"/>
                    </a:lnTo>
                    <a:lnTo>
                      <a:pt x="764" y="2"/>
                    </a:lnTo>
                    <a:lnTo>
                      <a:pt x="764" y="2"/>
                    </a:lnTo>
                    <a:lnTo>
                      <a:pt x="764" y="4"/>
                    </a:lnTo>
                    <a:lnTo>
                      <a:pt x="764" y="4"/>
                    </a:lnTo>
                    <a:lnTo>
                      <a:pt x="764" y="6"/>
                    </a:lnTo>
                    <a:lnTo>
                      <a:pt x="764" y="6"/>
                    </a:lnTo>
                    <a:lnTo>
                      <a:pt x="764" y="7"/>
                    </a:lnTo>
                    <a:lnTo>
                      <a:pt x="764" y="7"/>
                    </a:lnTo>
                    <a:lnTo>
                      <a:pt x="777" y="11"/>
                    </a:lnTo>
                    <a:lnTo>
                      <a:pt x="787" y="15"/>
                    </a:lnTo>
                    <a:lnTo>
                      <a:pt x="796" y="19"/>
                    </a:lnTo>
                    <a:lnTo>
                      <a:pt x="806" y="25"/>
                    </a:lnTo>
                    <a:lnTo>
                      <a:pt x="814" y="31"/>
                    </a:lnTo>
                    <a:lnTo>
                      <a:pt x="819" y="38"/>
                    </a:lnTo>
                    <a:lnTo>
                      <a:pt x="825" y="46"/>
                    </a:lnTo>
                    <a:lnTo>
                      <a:pt x="829" y="55"/>
                    </a:lnTo>
                    <a:lnTo>
                      <a:pt x="833" y="63"/>
                    </a:lnTo>
                    <a:lnTo>
                      <a:pt x="835" y="75"/>
                    </a:lnTo>
                    <a:lnTo>
                      <a:pt x="835" y="84"/>
                    </a:lnTo>
                    <a:lnTo>
                      <a:pt x="837" y="96"/>
                    </a:lnTo>
                    <a:lnTo>
                      <a:pt x="833" y="121"/>
                    </a:lnTo>
                    <a:lnTo>
                      <a:pt x="827" y="146"/>
                    </a:lnTo>
                    <a:lnTo>
                      <a:pt x="821" y="157"/>
                    </a:lnTo>
                    <a:lnTo>
                      <a:pt x="815" y="167"/>
                    </a:lnTo>
                    <a:lnTo>
                      <a:pt x="810" y="176"/>
                    </a:lnTo>
                    <a:lnTo>
                      <a:pt x="802" y="188"/>
                    </a:lnTo>
                    <a:lnTo>
                      <a:pt x="798" y="198"/>
                    </a:lnTo>
                    <a:lnTo>
                      <a:pt x="792" y="209"/>
                    </a:lnTo>
                    <a:lnTo>
                      <a:pt x="791" y="219"/>
                    </a:lnTo>
                    <a:lnTo>
                      <a:pt x="789" y="232"/>
                    </a:lnTo>
                    <a:lnTo>
                      <a:pt x="802" y="242"/>
                    </a:lnTo>
                    <a:lnTo>
                      <a:pt x="812" y="253"/>
                    </a:lnTo>
                    <a:lnTo>
                      <a:pt x="819" y="265"/>
                    </a:lnTo>
                    <a:lnTo>
                      <a:pt x="821" y="276"/>
                    </a:lnTo>
                    <a:lnTo>
                      <a:pt x="821" y="288"/>
                    </a:lnTo>
                    <a:lnTo>
                      <a:pt x="819" y="299"/>
                    </a:lnTo>
                    <a:lnTo>
                      <a:pt x="815" y="313"/>
                    </a:lnTo>
                    <a:lnTo>
                      <a:pt x="810" y="324"/>
                    </a:lnTo>
                    <a:lnTo>
                      <a:pt x="796" y="351"/>
                    </a:lnTo>
                    <a:lnTo>
                      <a:pt x="781" y="380"/>
                    </a:lnTo>
                    <a:lnTo>
                      <a:pt x="775" y="393"/>
                    </a:lnTo>
                    <a:lnTo>
                      <a:pt x="771" y="409"/>
                    </a:lnTo>
                    <a:lnTo>
                      <a:pt x="767" y="426"/>
                    </a:lnTo>
                    <a:lnTo>
                      <a:pt x="766" y="441"/>
                    </a:lnTo>
                    <a:lnTo>
                      <a:pt x="769" y="453"/>
                    </a:lnTo>
                    <a:lnTo>
                      <a:pt x="771" y="462"/>
                    </a:lnTo>
                    <a:lnTo>
                      <a:pt x="771" y="472"/>
                    </a:lnTo>
                    <a:lnTo>
                      <a:pt x="769" y="482"/>
                    </a:lnTo>
                    <a:lnTo>
                      <a:pt x="766" y="495"/>
                    </a:lnTo>
                    <a:lnTo>
                      <a:pt x="756" y="510"/>
                    </a:lnTo>
                    <a:lnTo>
                      <a:pt x="748" y="524"/>
                    </a:lnTo>
                    <a:lnTo>
                      <a:pt x="741" y="537"/>
                    </a:lnTo>
                    <a:lnTo>
                      <a:pt x="739" y="545"/>
                    </a:lnTo>
                    <a:lnTo>
                      <a:pt x="737" y="553"/>
                    </a:lnTo>
                    <a:lnTo>
                      <a:pt x="737" y="560"/>
                    </a:lnTo>
                    <a:lnTo>
                      <a:pt x="737" y="570"/>
                    </a:lnTo>
                    <a:lnTo>
                      <a:pt x="746" y="570"/>
                    </a:lnTo>
                    <a:lnTo>
                      <a:pt x="756" y="568"/>
                    </a:lnTo>
                    <a:lnTo>
                      <a:pt x="766" y="564"/>
                    </a:lnTo>
                    <a:lnTo>
                      <a:pt x="775" y="558"/>
                    </a:lnTo>
                    <a:lnTo>
                      <a:pt x="794" y="549"/>
                    </a:lnTo>
                    <a:lnTo>
                      <a:pt x="814" y="539"/>
                    </a:lnTo>
                    <a:lnTo>
                      <a:pt x="821" y="534"/>
                    </a:lnTo>
                    <a:lnTo>
                      <a:pt x="831" y="532"/>
                    </a:lnTo>
                    <a:lnTo>
                      <a:pt x="838" y="530"/>
                    </a:lnTo>
                    <a:lnTo>
                      <a:pt x="844" y="530"/>
                    </a:lnTo>
                    <a:lnTo>
                      <a:pt x="852" y="532"/>
                    </a:lnTo>
                    <a:lnTo>
                      <a:pt x="858" y="535"/>
                    </a:lnTo>
                    <a:lnTo>
                      <a:pt x="861" y="543"/>
                    </a:lnTo>
                    <a:lnTo>
                      <a:pt x="865" y="555"/>
                    </a:lnTo>
                    <a:lnTo>
                      <a:pt x="863" y="591"/>
                    </a:lnTo>
                    <a:lnTo>
                      <a:pt x="860" y="622"/>
                    </a:lnTo>
                    <a:lnTo>
                      <a:pt x="858" y="635"/>
                    </a:lnTo>
                    <a:lnTo>
                      <a:pt x="854" y="647"/>
                    </a:lnTo>
                    <a:lnTo>
                      <a:pt x="848" y="658"/>
                    </a:lnTo>
                    <a:lnTo>
                      <a:pt x="842" y="668"/>
                    </a:lnTo>
                    <a:lnTo>
                      <a:pt x="835" y="678"/>
                    </a:lnTo>
                    <a:lnTo>
                      <a:pt x="827" y="685"/>
                    </a:lnTo>
                    <a:lnTo>
                      <a:pt x="817" y="695"/>
                    </a:lnTo>
                    <a:lnTo>
                      <a:pt x="806" y="702"/>
                    </a:lnTo>
                    <a:lnTo>
                      <a:pt x="777" y="716"/>
                    </a:lnTo>
                    <a:lnTo>
                      <a:pt x="741" y="731"/>
                    </a:lnTo>
                    <a:lnTo>
                      <a:pt x="741" y="735"/>
                    </a:lnTo>
                    <a:lnTo>
                      <a:pt x="741" y="739"/>
                    </a:lnTo>
                    <a:lnTo>
                      <a:pt x="741" y="741"/>
                    </a:lnTo>
                    <a:lnTo>
                      <a:pt x="741" y="745"/>
                    </a:lnTo>
                    <a:lnTo>
                      <a:pt x="741" y="747"/>
                    </a:lnTo>
                    <a:lnTo>
                      <a:pt x="741" y="750"/>
                    </a:lnTo>
                    <a:lnTo>
                      <a:pt x="741" y="754"/>
                    </a:lnTo>
                    <a:lnTo>
                      <a:pt x="741" y="758"/>
                    </a:lnTo>
                    <a:lnTo>
                      <a:pt x="754" y="762"/>
                    </a:lnTo>
                    <a:lnTo>
                      <a:pt x="766" y="770"/>
                    </a:lnTo>
                    <a:lnTo>
                      <a:pt x="779" y="777"/>
                    </a:lnTo>
                    <a:lnTo>
                      <a:pt x="792" y="783"/>
                    </a:lnTo>
                    <a:lnTo>
                      <a:pt x="806" y="791"/>
                    </a:lnTo>
                    <a:lnTo>
                      <a:pt x="821" y="798"/>
                    </a:lnTo>
                    <a:lnTo>
                      <a:pt x="837" y="806"/>
                    </a:lnTo>
                    <a:lnTo>
                      <a:pt x="852" y="812"/>
                    </a:lnTo>
                    <a:lnTo>
                      <a:pt x="867" y="816"/>
                    </a:lnTo>
                    <a:lnTo>
                      <a:pt x="881" y="820"/>
                    </a:lnTo>
                    <a:lnTo>
                      <a:pt x="892" y="827"/>
                    </a:lnTo>
                    <a:lnTo>
                      <a:pt x="904" y="835"/>
                    </a:lnTo>
                    <a:lnTo>
                      <a:pt x="911" y="845"/>
                    </a:lnTo>
                    <a:lnTo>
                      <a:pt x="919" y="854"/>
                    </a:lnTo>
                    <a:lnTo>
                      <a:pt x="923" y="866"/>
                    </a:lnTo>
                    <a:lnTo>
                      <a:pt x="927" y="875"/>
                    </a:lnTo>
                    <a:lnTo>
                      <a:pt x="927" y="887"/>
                    </a:lnTo>
                    <a:lnTo>
                      <a:pt x="927" y="896"/>
                    </a:lnTo>
                    <a:lnTo>
                      <a:pt x="923" y="906"/>
                    </a:lnTo>
                    <a:lnTo>
                      <a:pt x="919" y="914"/>
                    </a:lnTo>
                    <a:lnTo>
                      <a:pt x="911" y="921"/>
                    </a:lnTo>
                    <a:lnTo>
                      <a:pt x="902" y="927"/>
                    </a:lnTo>
                    <a:lnTo>
                      <a:pt x="890" y="931"/>
                    </a:lnTo>
                    <a:lnTo>
                      <a:pt x="875" y="931"/>
                    </a:lnTo>
                    <a:lnTo>
                      <a:pt x="860" y="923"/>
                    </a:lnTo>
                    <a:lnTo>
                      <a:pt x="848" y="916"/>
                    </a:lnTo>
                    <a:lnTo>
                      <a:pt x="840" y="912"/>
                    </a:lnTo>
                    <a:lnTo>
                      <a:pt x="835" y="908"/>
                    </a:lnTo>
                    <a:lnTo>
                      <a:pt x="829" y="906"/>
                    </a:lnTo>
                    <a:lnTo>
                      <a:pt x="825" y="904"/>
                    </a:lnTo>
                    <a:lnTo>
                      <a:pt x="821" y="904"/>
                    </a:lnTo>
                    <a:lnTo>
                      <a:pt x="817" y="902"/>
                    </a:lnTo>
                    <a:lnTo>
                      <a:pt x="817" y="904"/>
                    </a:lnTo>
                    <a:lnTo>
                      <a:pt x="817" y="906"/>
                    </a:lnTo>
                    <a:lnTo>
                      <a:pt x="817" y="906"/>
                    </a:lnTo>
                    <a:lnTo>
                      <a:pt x="815" y="908"/>
                    </a:lnTo>
                    <a:lnTo>
                      <a:pt x="815" y="910"/>
                    </a:lnTo>
                    <a:lnTo>
                      <a:pt x="815" y="910"/>
                    </a:lnTo>
                    <a:lnTo>
                      <a:pt x="815" y="912"/>
                    </a:lnTo>
                    <a:lnTo>
                      <a:pt x="814" y="914"/>
                    </a:lnTo>
                    <a:lnTo>
                      <a:pt x="800" y="912"/>
                    </a:lnTo>
                    <a:lnTo>
                      <a:pt x="777" y="910"/>
                    </a:lnTo>
                    <a:lnTo>
                      <a:pt x="748" y="910"/>
                    </a:lnTo>
                    <a:lnTo>
                      <a:pt x="720" y="910"/>
                    </a:lnTo>
                    <a:lnTo>
                      <a:pt x="706" y="912"/>
                    </a:lnTo>
                    <a:lnTo>
                      <a:pt x="695" y="916"/>
                    </a:lnTo>
                    <a:lnTo>
                      <a:pt x="685" y="919"/>
                    </a:lnTo>
                    <a:lnTo>
                      <a:pt x="677" y="925"/>
                    </a:lnTo>
                    <a:lnTo>
                      <a:pt x="673" y="929"/>
                    </a:lnTo>
                    <a:lnTo>
                      <a:pt x="672" y="933"/>
                    </a:lnTo>
                    <a:lnTo>
                      <a:pt x="672" y="939"/>
                    </a:lnTo>
                    <a:lnTo>
                      <a:pt x="672" y="942"/>
                    </a:lnTo>
                    <a:lnTo>
                      <a:pt x="673" y="954"/>
                    </a:lnTo>
                    <a:lnTo>
                      <a:pt x="681" y="969"/>
                    </a:lnTo>
                    <a:lnTo>
                      <a:pt x="687" y="971"/>
                    </a:lnTo>
                    <a:lnTo>
                      <a:pt x="691" y="973"/>
                    </a:lnTo>
                    <a:lnTo>
                      <a:pt x="697" y="977"/>
                    </a:lnTo>
                    <a:lnTo>
                      <a:pt x="702" y="979"/>
                    </a:lnTo>
                    <a:lnTo>
                      <a:pt x="706" y="981"/>
                    </a:lnTo>
                    <a:lnTo>
                      <a:pt x="712" y="985"/>
                    </a:lnTo>
                    <a:lnTo>
                      <a:pt x="718" y="987"/>
                    </a:lnTo>
                    <a:lnTo>
                      <a:pt x="721" y="989"/>
                    </a:lnTo>
                    <a:lnTo>
                      <a:pt x="723" y="990"/>
                    </a:lnTo>
                    <a:lnTo>
                      <a:pt x="723" y="992"/>
                    </a:lnTo>
                    <a:lnTo>
                      <a:pt x="723" y="994"/>
                    </a:lnTo>
                    <a:lnTo>
                      <a:pt x="723" y="996"/>
                    </a:lnTo>
                    <a:lnTo>
                      <a:pt x="723" y="998"/>
                    </a:lnTo>
                    <a:lnTo>
                      <a:pt x="723" y="1000"/>
                    </a:lnTo>
                    <a:lnTo>
                      <a:pt x="723" y="1002"/>
                    </a:lnTo>
                    <a:lnTo>
                      <a:pt x="723" y="1004"/>
                    </a:lnTo>
                    <a:lnTo>
                      <a:pt x="695" y="1012"/>
                    </a:lnTo>
                    <a:lnTo>
                      <a:pt x="672" y="1019"/>
                    </a:lnTo>
                    <a:lnTo>
                      <a:pt x="664" y="1025"/>
                    </a:lnTo>
                    <a:lnTo>
                      <a:pt x="656" y="1031"/>
                    </a:lnTo>
                    <a:lnTo>
                      <a:pt x="649" y="1037"/>
                    </a:lnTo>
                    <a:lnTo>
                      <a:pt x="645" y="1042"/>
                    </a:lnTo>
                    <a:lnTo>
                      <a:pt x="641" y="1050"/>
                    </a:lnTo>
                    <a:lnTo>
                      <a:pt x="637" y="1060"/>
                    </a:lnTo>
                    <a:lnTo>
                      <a:pt x="637" y="1069"/>
                    </a:lnTo>
                    <a:lnTo>
                      <a:pt x="635" y="1079"/>
                    </a:lnTo>
                    <a:lnTo>
                      <a:pt x="635" y="1106"/>
                    </a:lnTo>
                    <a:lnTo>
                      <a:pt x="637" y="1138"/>
                    </a:lnTo>
                    <a:lnTo>
                      <a:pt x="666" y="1146"/>
                    </a:lnTo>
                    <a:lnTo>
                      <a:pt x="689" y="1154"/>
                    </a:lnTo>
                    <a:lnTo>
                      <a:pt x="700" y="1157"/>
                    </a:lnTo>
                    <a:lnTo>
                      <a:pt x="710" y="1163"/>
                    </a:lnTo>
                    <a:lnTo>
                      <a:pt x="720" y="1167"/>
                    </a:lnTo>
                    <a:lnTo>
                      <a:pt x="727" y="1173"/>
                    </a:lnTo>
                    <a:lnTo>
                      <a:pt x="733" y="1181"/>
                    </a:lnTo>
                    <a:lnTo>
                      <a:pt x="739" y="1186"/>
                    </a:lnTo>
                    <a:lnTo>
                      <a:pt x="741" y="1196"/>
                    </a:lnTo>
                    <a:lnTo>
                      <a:pt x="743" y="1205"/>
                    </a:lnTo>
                    <a:lnTo>
                      <a:pt x="741" y="1217"/>
                    </a:lnTo>
                    <a:lnTo>
                      <a:pt x="739" y="1230"/>
                    </a:lnTo>
                    <a:lnTo>
                      <a:pt x="735" y="1246"/>
                    </a:lnTo>
                    <a:lnTo>
                      <a:pt x="727" y="1265"/>
                    </a:lnTo>
                    <a:lnTo>
                      <a:pt x="731" y="1286"/>
                    </a:lnTo>
                    <a:lnTo>
                      <a:pt x="735" y="1307"/>
                    </a:lnTo>
                    <a:lnTo>
                      <a:pt x="739" y="1326"/>
                    </a:lnTo>
                    <a:lnTo>
                      <a:pt x="737" y="1344"/>
                    </a:lnTo>
                    <a:lnTo>
                      <a:pt x="735" y="1351"/>
                    </a:lnTo>
                    <a:lnTo>
                      <a:pt x="731" y="1359"/>
                    </a:lnTo>
                    <a:lnTo>
                      <a:pt x="725" y="1367"/>
                    </a:lnTo>
                    <a:lnTo>
                      <a:pt x="718" y="1372"/>
                    </a:lnTo>
                    <a:lnTo>
                      <a:pt x="706" y="1378"/>
                    </a:lnTo>
                    <a:lnTo>
                      <a:pt x="695" y="1382"/>
                    </a:lnTo>
                    <a:lnTo>
                      <a:pt x="679" y="1388"/>
                    </a:lnTo>
                    <a:lnTo>
                      <a:pt x="660" y="1392"/>
                    </a:lnTo>
                    <a:lnTo>
                      <a:pt x="652" y="1405"/>
                    </a:lnTo>
                    <a:lnTo>
                      <a:pt x="645" y="1417"/>
                    </a:lnTo>
                    <a:lnTo>
                      <a:pt x="635" y="1430"/>
                    </a:lnTo>
                    <a:lnTo>
                      <a:pt x="629" y="1442"/>
                    </a:lnTo>
                    <a:lnTo>
                      <a:pt x="627" y="1449"/>
                    </a:lnTo>
                    <a:lnTo>
                      <a:pt x="626" y="1455"/>
                    </a:lnTo>
                    <a:lnTo>
                      <a:pt x="626" y="1461"/>
                    </a:lnTo>
                    <a:lnTo>
                      <a:pt x="626" y="1467"/>
                    </a:lnTo>
                    <a:lnTo>
                      <a:pt x="627" y="1472"/>
                    </a:lnTo>
                    <a:lnTo>
                      <a:pt x="631" y="1478"/>
                    </a:lnTo>
                    <a:lnTo>
                      <a:pt x="635" y="1484"/>
                    </a:lnTo>
                    <a:lnTo>
                      <a:pt x="643" y="1492"/>
                    </a:lnTo>
                    <a:lnTo>
                      <a:pt x="643" y="1501"/>
                    </a:lnTo>
                    <a:lnTo>
                      <a:pt x="641" y="1509"/>
                    </a:lnTo>
                    <a:lnTo>
                      <a:pt x="639" y="1516"/>
                    </a:lnTo>
                    <a:lnTo>
                      <a:pt x="637" y="1524"/>
                    </a:lnTo>
                    <a:lnTo>
                      <a:pt x="635" y="1532"/>
                    </a:lnTo>
                    <a:lnTo>
                      <a:pt x="631" y="1540"/>
                    </a:lnTo>
                    <a:lnTo>
                      <a:pt x="627" y="1549"/>
                    </a:lnTo>
                    <a:lnTo>
                      <a:pt x="622" y="1559"/>
                    </a:lnTo>
                    <a:lnTo>
                      <a:pt x="622" y="1559"/>
                    </a:lnTo>
                    <a:lnTo>
                      <a:pt x="620" y="1559"/>
                    </a:lnTo>
                    <a:lnTo>
                      <a:pt x="620" y="1559"/>
                    </a:lnTo>
                    <a:lnTo>
                      <a:pt x="618" y="1559"/>
                    </a:lnTo>
                    <a:lnTo>
                      <a:pt x="618" y="1559"/>
                    </a:lnTo>
                    <a:lnTo>
                      <a:pt x="616" y="1559"/>
                    </a:lnTo>
                    <a:lnTo>
                      <a:pt x="616" y="1559"/>
                    </a:lnTo>
                    <a:lnTo>
                      <a:pt x="614" y="1561"/>
                    </a:lnTo>
                    <a:lnTo>
                      <a:pt x="614" y="1563"/>
                    </a:lnTo>
                    <a:lnTo>
                      <a:pt x="614" y="1566"/>
                    </a:lnTo>
                    <a:lnTo>
                      <a:pt x="612" y="1570"/>
                    </a:lnTo>
                    <a:lnTo>
                      <a:pt x="612" y="1574"/>
                    </a:lnTo>
                    <a:lnTo>
                      <a:pt x="612" y="1578"/>
                    </a:lnTo>
                    <a:lnTo>
                      <a:pt x="612" y="1582"/>
                    </a:lnTo>
                    <a:lnTo>
                      <a:pt x="610" y="1586"/>
                    </a:lnTo>
                    <a:lnTo>
                      <a:pt x="610" y="1589"/>
                    </a:lnTo>
                    <a:lnTo>
                      <a:pt x="608" y="1589"/>
                    </a:lnTo>
                    <a:lnTo>
                      <a:pt x="606" y="1591"/>
                    </a:lnTo>
                    <a:lnTo>
                      <a:pt x="604" y="1591"/>
                    </a:lnTo>
                    <a:lnTo>
                      <a:pt x="602" y="1591"/>
                    </a:lnTo>
                    <a:lnTo>
                      <a:pt x="601" y="1593"/>
                    </a:lnTo>
                    <a:lnTo>
                      <a:pt x="599" y="1593"/>
                    </a:lnTo>
                    <a:lnTo>
                      <a:pt x="595" y="1593"/>
                    </a:lnTo>
                    <a:lnTo>
                      <a:pt x="591" y="1593"/>
                    </a:lnTo>
                    <a:close/>
                  </a:path>
                </a:pathLst>
              </a:custGeom>
              <a:solidFill>
                <a:srgbClr val="009933"/>
              </a:solidFill>
              <a:ln w="9525">
                <a:noFill/>
                <a:round/>
                <a:headEnd/>
                <a:tailEnd/>
              </a:ln>
              <a:effectLst/>
            </p:spPr>
            <p:txBody>
              <a:bodyPr/>
              <a:lstStyle/>
              <a:p>
                <a:endParaRPr lang="ru-RU"/>
              </a:p>
            </p:txBody>
          </p:sp>
          <p:sp>
            <p:nvSpPr>
              <p:cNvPr id="131108" name="Freeform 36"/>
              <p:cNvSpPr>
                <a:spLocks/>
              </p:cNvSpPr>
              <p:nvPr/>
            </p:nvSpPr>
            <p:spPr bwMode="auto">
              <a:xfrm>
                <a:off x="3827" y="1237"/>
                <a:ext cx="555" cy="1480"/>
              </a:xfrm>
              <a:custGeom>
                <a:avLst/>
                <a:gdLst/>
                <a:ahLst/>
                <a:cxnLst>
                  <a:cxn ang="0">
                    <a:pos x="183" y="1393"/>
                  </a:cxn>
                  <a:cxn ang="0">
                    <a:pos x="156" y="1299"/>
                  </a:cxn>
                  <a:cxn ang="0">
                    <a:pos x="159" y="1246"/>
                  </a:cxn>
                  <a:cxn ang="0">
                    <a:pos x="190" y="1192"/>
                  </a:cxn>
                  <a:cxn ang="0">
                    <a:pos x="225" y="1150"/>
                  </a:cxn>
                  <a:cxn ang="0">
                    <a:pos x="263" y="1113"/>
                  </a:cxn>
                  <a:cxn ang="0">
                    <a:pos x="330" y="1086"/>
                  </a:cxn>
                  <a:cxn ang="0">
                    <a:pos x="386" y="1055"/>
                  </a:cxn>
                  <a:cxn ang="0">
                    <a:pos x="394" y="1023"/>
                  </a:cxn>
                  <a:cxn ang="0">
                    <a:pos x="394" y="994"/>
                  </a:cxn>
                  <a:cxn ang="0">
                    <a:pos x="367" y="979"/>
                  </a:cxn>
                  <a:cxn ang="0">
                    <a:pos x="323" y="981"/>
                  </a:cxn>
                  <a:cxn ang="0">
                    <a:pos x="313" y="963"/>
                  </a:cxn>
                  <a:cxn ang="0">
                    <a:pos x="313" y="942"/>
                  </a:cxn>
                  <a:cxn ang="0">
                    <a:pos x="317" y="938"/>
                  </a:cxn>
                  <a:cxn ang="0">
                    <a:pos x="321" y="938"/>
                  </a:cxn>
                  <a:cxn ang="0">
                    <a:pos x="359" y="881"/>
                  </a:cxn>
                  <a:cxn ang="0">
                    <a:pos x="369" y="844"/>
                  </a:cxn>
                  <a:cxn ang="0">
                    <a:pos x="342" y="792"/>
                  </a:cxn>
                  <a:cxn ang="0">
                    <a:pos x="332" y="783"/>
                  </a:cxn>
                  <a:cxn ang="0">
                    <a:pos x="338" y="760"/>
                  </a:cxn>
                  <a:cxn ang="0">
                    <a:pos x="338" y="716"/>
                  </a:cxn>
                  <a:cxn ang="0">
                    <a:pos x="305" y="689"/>
                  </a:cxn>
                  <a:cxn ang="0">
                    <a:pos x="259" y="718"/>
                  </a:cxn>
                  <a:cxn ang="0">
                    <a:pos x="215" y="756"/>
                  </a:cxn>
                  <a:cxn ang="0">
                    <a:pos x="158" y="764"/>
                  </a:cxn>
                  <a:cxn ang="0">
                    <a:pos x="96" y="721"/>
                  </a:cxn>
                  <a:cxn ang="0">
                    <a:pos x="67" y="672"/>
                  </a:cxn>
                  <a:cxn ang="0">
                    <a:pos x="64" y="622"/>
                  </a:cxn>
                  <a:cxn ang="0">
                    <a:pos x="112" y="503"/>
                  </a:cxn>
                  <a:cxn ang="0">
                    <a:pos x="165" y="370"/>
                  </a:cxn>
                  <a:cxn ang="0">
                    <a:pos x="156" y="278"/>
                  </a:cxn>
                  <a:cxn ang="0">
                    <a:pos x="79" y="121"/>
                  </a:cxn>
                  <a:cxn ang="0">
                    <a:pos x="0" y="11"/>
                  </a:cxn>
                  <a:cxn ang="0">
                    <a:pos x="0" y="5"/>
                  </a:cxn>
                  <a:cxn ang="0">
                    <a:pos x="21" y="5"/>
                  </a:cxn>
                  <a:cxn ang="0">
                    <a:pos x="171" y="78"/>
                  </a:cxn>
                  <a:cxn ang="0">
                    <a:pos x="242" y="134"/>
                  </a:cxn>
                  <a:cxn ang="0">
                    <a:pos x="254" y="142"/>
                  </a:cxn>
                  <a:cxn ang="0">
                    <a:pos x="259" y="142"/>
                  </a:cxn>
                  <a:cxn ang="0">
                    <a:pos x="261" y="145"/>
                  </a:cxn>
                  <a:cxn ang="0">
                    <a:pos x="261" y="149"/>
                  </a:cxn>
                  <a:cxn ang="0">
                    <a:pos x="296" y="176"/>
                  </a:cxn>
                  <a:cxn ang="0">
                    <a:pos x="348" y="232"/>
                  </a:cxn>
                  <a:cxn ang="0">
                    <a:pos x="355" y="241"/>
                  </a:cxn>
                  <a:cxn ang="0">
                    <a:pos x="359" y="241"/>
                  </a:cxn>
                  <a:cxn ang="0">
                    <a:pos x="392" y="289"/>
                  </a:cxn>
                  <a:cxn ang="0">
                    <a:pos x="438" y="357"/>
                  </a:cxn>
                  <a:cxn ang="0">
                    <a:pos x="447" y="376"/>
                  </a:cxn>
                  <a:cxn ang="0">
                    <a:pos x="451" y="376"/>
                  </a:cxn>
                  <a:cxn ang="0">
                    <a:pos x="459" y="393"/>
                  </a:cxn>
                  <a:cxn ang="0">
                    <a:pos x="466" y="414"/>
                  </a:cxn>
                  <a:cxn ang="0">
                    <a:pos x="470" y="420"/>
                  </a:cxn>
                  <a:cxn ang="0">
                    <a:pos x="474" y="420"/>
                  </a:cxn>
                  <a:cxn ang="0">
                    <a:pos x="497" y="495"/>
                  </a:cxn>
                  <a:cxn ang="0">
                    <a:pos x="534" y="600"/>
                  </a:cxn>
                  <a:cxn ang="0">
                    <a:pos x="553" y="741"/>
                  </a:cxn>
                  <a:cxn ang="0">
                    <a:pos x="551" y="896"/>
                  </a:cxn>
                  <a:cxn ang="0">
                    <a:pos x="514" y="1050"/>
                  </a:cxn>
                  <a:cxn ang="0">
                    <a:pos x="449" y="1203"/>
                  </a:cxn>
                  <a:cxn ang="0">
                    <a:pos x="359" y="1345"/>
                  </a:cxn>
                  <a:cxn ang="0">
                    <a:pos x="242" y="1457"/>
                  </a:cxn>
                </a:cxnLst>
                <a:rect l="0" t="0" r="r" b="b"/>
                <a:pathLst>
                  <a:path w="555" h="1480">
                    <a:moveTo>
                      <a:pt x="209" y="1480"/>
                    </a:moveTo>
                    <a:lnTo>
                      <a:pt x="202" y="1449"/>
                    </a:lnTo>
                    <a:lnTo>
                      <a:pt x="194" y="1420"/>
                    </a:lnTo>
                    <a:lnTo>
                      <a:pt x="183" y="1393"/>
                    </a:lnTo>
                    <a:lnTo>
                      <a:pt x="173" y="1366"/>
                    </a:lnTo>
                    <a:lnTo>
                      <a:pt x="163" y="1340"/>
                    </a:lnTo>
                    <a:lnTo>
                      <a:pt x="158" y="1313"/>
                    </a:lnTo>
                    <a:lnTo>
                      <a:pt x="156" y="1299"/>
                    </a:lnTo>
                    <a:lnTo>
                      <a:pt x="154" y="1286"/>
                    </a:lnTo>
                    <a:lnTo>
                      <a:pt x="154" y="1270"/>
                    </a:lnTo>
                    <a:lnTo>
                      <a:pt x="154" y="1257"/>
                    </a:lnTo>
                    <a:lnTo>
                      <a:pt x="159" y="1246"/>
                    </a:lnTo>
                    <a:lnTo>
                      <a:pt x="167" y="1232"/>
                    </a:lnTo>
                    <a:lnTo>
                      <a:pt x="175" y="1219"/>
                    </a:lnTo>
                    <a:lnTo>
                      <a:pt x="183" y="1205"/>
                    </a:lnTo>
                    <a:lnTo>
                      <a:pt x="190" y="1192"/>
                    </a:lnTo>
                    <a:lnTo>
                      <a:pt x="200" y="1180"/>
                    </a:lnTo>
                    <a:lnTo>
                      <a:pt x="209" y="1171"/>
                    </a:lnTo>
                    <a:lnTo>
                      <a:pt x="221" y="1165"/>
                    </a:lnTo>
                    <a:lnTo>
                      <a:pt x="225" y="1150"/>
                    </a:lnTo>
                    <a:lnTo>
                      <a:pt x="232" y="1138"/>
                    </a:lnTo>
                    <a:lnTo>
                      <a:pt x="240" y="1128"/>
                    </a:lnTo>
                    <a:lnTo>
                      <a:pt x="252" y="1119"/>
                    </a:lnTo>
                    <a:lnTo>
                      <a:pt x="263" y="1113"/>
                    </a:lnTo>
                    <a:lnTo>
                      <a:pt x="277" y="1105"/>
                    </a:lnTo>
                    <a:lnTo>
                      <a:pt x="290" y="1102"/>
                    </a:lnTo>
                    <a:lnTo>
                      <a:pt x="303" y="1096"/>
                    </a:lnTo>
                    <a:lnTo>
                      <a:pt x="330" y="1086"/>
                    </a:lnTo>
                    <a:lnTo>
                      <a:pt x="357" y="1077"/>
                    </a:lnTo>
                    <a:lnTo>
                      <a:pt x="369" y="1071"/>
                    </a:lnTo>
                    <a:lnTo>
                      <a:pt x="378" y="1063"/>
                    </a:lnTo>
                    <a:lnTo>
                      <a:pt x="386" y="1055"/>
                    </a:lnTo>
                    <a:lnTo>
                      <a:pt x="394" y="1044"/>
                    </a:lnTo>
                    <a:lnTo>
                      <a:pt x="394" y="1038"/>
                    </a:lnTo>
                    <a:lnTo>
                      <a:pt x="394" y="1031"/>
                    </a:lnTo>
                    <a:lnTo>
                      <a:pt x="394" y="1023"/>
                    </a:lnTo>
                    <a:lnTo>
                      <a:pt x="394" y="1015"/>
                    </a:lnTo>
                    <a:lnTo>
                      <a:pt x="394" y="1009"/>
                    </a:lnTo>
                    <a:lnTo>
                      <a:pt x="394" y="1002"/>
                    </a:lnTo>
                    <a:lnTo>
                      <a:pt x="394" y="994"/>
                    </a:lnTo>
                    <a:lnTo>
                      <a:pt x="394" y="986"/>
                    </a:lnTo>
                    <a:lnTo>
                      <a:pt x="386" y="983"/>
                    </a:lnTo>
                    <a:lnTo>
                      <a:pt x="376" y="981"/>
                    </a:lnTo>
                    <a:lnTo>
                      <a:pt x="367" y="979"/>
                    </a:lnTo>
                    <a:lnTo>
                      <a:pt x="355" y="979"/>
                    </a:lnTo>
                    <a:lnTo>
                      <a:pt x="344" y="981"/>
                    </a:lnTo>
                    <a:lnTo>
                      <a:pt x="332" y="981"/>
                    </a:lnTo>
                    <a:lnTo>
                      <a:pt x="323" y="981"/>
                    </a:lnTo>
                    <a:lnTo>
                      <a:pt x="313" y="981"/>
                    </a:lnTo>
                    <a:lnTo>
                      <a:pt x="313" y="975"/>
                    </a:lnTo>
                    <a:lnTo>
                      <a:pt x="313" y="969"/>
                    </a:lnTo>
                    <a:lnTo>
                      <a:pt x="313" y="963"/>
                    </a:lnTo>
                    <a:lnTo>
                      <a:pt x="313" y="958"/>
                    </a:lnTo>
                    <a:lnTo>
                      <a:pt x="313" y="954"/>
                    </a:lnTo>
                    <a:lnTo>
                      <a:pt x="313" y="948"/>
                    </a:lnTo>
                    <a:lnTo>
                      <a:pt x="313" y="942"/>
                    </a:lnTo>
                    <a:lnTo>
                      <a:pt x="313" y="938"/>
                    </a:lnTo>
                    <a:lnTo>
                      <a:pt x="315" y="938"/>
                    </a:lnTo>
                    <a:lnTo>
                      <a:pt x="315" y="938"/>
                    </a:lnTo>
                    <a:lnTo>
                      <a:pt x="317" y="938"/>
                    </a:lnTo>
                    <a:lnTo>
                      <a:pt x="317" y="938"/>
                    </a:lnTo>
                    <a:lnTo>
                      <a:pt x="319" y="938"/>
                    </a:lnTo>
                    <a:lnTo>
                      <a:pt x="321" y="938"/>
                    </a:lnTo>
                    <a:lnTo>
                      <a:pt x="321" y="938"/>
                    </a:lnTo>
                    <a:lnTo>
                      <a:pt x="323" y="938"/>
                    </a:lnTo>
                    <a:lnTo>
                      <a:pt x="338" y="915"/>
                    </a:lnTo>
                    <a:lnTo>
                      <a:pt x="349" y="898"/>
                    </a:lnTo>
                    <a:lnTo>
                      <a:pt x="359" y="881"/>
                    </a:lnTo>
                    <a:lnTo>
                      <a:pt x="367" y="867"/>
                    </a:lnTo>
                    <a:lnTo>
                      <a:pt x="369" y="860"/>
                    </a:lnTo>
                    <a:lnTo>
                      <a:pt x="369" y="852"/>
                    </a:lnTo>
                    <a:lnTo>
                      <a:pt x="369" y="844"/>
                    </a:lnTo>
                    <a:lnTo>
                      <a:pt x="367" y="837"/>
                    </a:lnTo>
                    <a:lnTo>
                      <a:pt x="359" y="817"/>
                    </a:lnTo>
                    <a:lnTo>
                      <a:pt x="348" y="796"/>
                    </a:lnTo>
                    <a:lnTo>
                      <a:pt x="342" y="792"/>
                    </a:lnTo>
                    <a:lnTo>
                      <a:pt x="338" y="791"/>
                    </a:lnTo>
                    <a:lnTo>
                      <a:pt x="336" y="789"/>
                    </a:lnTo>
                    <a:lnTo>
                      <a:pt x="334" y="785"/>
                    </a:lnTo>
                    <a:lnTo>
                      <a:pt x="332" y="783"/>
                    </a:lnTo>
                    <a:lnTo>
                      <a:pt x="332" y="779"/>
                    </a:lnTo>
                    <a:lnTo>
                      <a:pt x="332" y="775"/>
                    </a:lnTo>
                    <a:lnTo>
                      <a:pt x="330" y="773"/>
                    </a:lnTo>
                    <a:lnTo>
                      <a:pt x="338" y="760"/>
                    </a:lnTo>
                    <a:lnTo>
                      <a:pt x="342" y="748"/>
                    </a:lnTo>
                    <a:lnTo>
                      <a:pt x="342" y="737"/>
                    </a:lnTo>
                    <a:lnTo>
                      <a:pt x="342" y="727"/>
                    </a:lnTo>
                    <a:lnTo>
                      <a:pt x="338" y="716"/>
                    </a:lnTo>
                    <a:lnTo>
                      <a:pt x="332" y="706"/>
                    </a:lnTo>
                    <a:lnTo>
                      <a:pt x="326" y="696"/>
                    </a:lnTo>
                    <a:lnTo>
                      <a:pt x="319" y="687"/>
                    </a:lnTo>
                    <a:lnTo>
                      <a:pt x="305" y="689"/>
                    </a:lnTo>
                    <a:lnTo>
                      <a:pt x="294" y="691"/>
                    </a:lnTo>
                    <a:lnTo>
                      <a:pt x="284" y="695"/>
                    </a:lnTo>
                    <a:lnTo>
                      <a:pt x="275" y="702"/>
                    </a:lnTo>
                    <a:lnTo>
                      <a:pt x="259" y="718"/>
                    </a:lnTo>
                    <a:lnTo>
                      <a:pt x="244" y="735"/>
                    </a:lnTo>
                    <a:lnTo>
                      <a:pt x="234" y="743"/>
                    </a:lnTo>
                    <a:lnTo>
                      <a:pt x="227" y="750"/>
                    </a:lnTo>
                    <a:lnTo>
                      <a:pt x="215" y="756"/>
                    </a:lnTo>
                    <a:lnTo>
                      <a:pt x="204" y="762"/>
                    </a:lnTo>
                    <a:lnTo>
                      <a:pt x="190" y="764"/>
                    </a:lnTo>
                    <a:lnTo>
                      <a:pt x="175" y="766"/>
                    </a:lnTo>
                    <a:lnTo>
                      <a:pt x="158" y="764"/>
                    </a:lnTo>
                    <a:lnTo>
                      <a:pt x="138" y="758"/>
                    </a:lnTo>
                    <a:lnTo>
                      <a:pt x="121" y="746"/>
                    </a:lnTo>
                    <a:lnTo>
                      <a:pt x="108" y="735"/>
                    </a:lnTo>
                    <a:lnTo>
                      <a:pt x="96" y="721"/>
                    </a:lnTo>
                    <a:lnTo>
                      <a:pt x="87" y="710"/>
                    </a:lnTo>
                    <a:lnTo>
                      <a:pt x="79" y="696"/>
                    </a:lnTo>
                    <a:lnTo>
                      <a:pt x="71" y="685"/>
                    </a:lnTo>
                    <a:lnTo>
                      <a:pt x="67" y="672"/>
                    </a:lnTo>
                    <a:lnTo>
                      <a:pt x="65" y="660"/>
                    </a:lnTo>
                    <a:lnTo>
                      <a:pt x="64" y="647"/>
                    </a:lnTo>
                    <a:lnTo>
                      <a:pt x="64" y="635"/>
                    </a:lnTo>
                    <a:lnTo>
                      <a:pt x="64" y="622"/>
                    </a:lnTo>
                    <a:lnTo>
                      <a:pt x="67" y="610"/>
                    </a:lnTo>
                    <a:lnTo>
                      <a:pt x="73" y="583"/>
                    </a:lnTo>
                    <a:lnTo>
                      <a:pt x="85" y="558"/>
                    </a:lnTo>
                    <a:lnTo>
                      <a:pt x="112" y="503"/>
                    </a:lnTo>
                    <a:lnTo>
                      <a:pt x="138" y="447"/>
                    </a:lnTo>
                    <a:lnTo>
                      <a:pt x="152" y="416"/>
                    </a:lnTo>
                    <a:lnTo>
                      <a:pt x="161" y="387"/>
                    </a:lnTo>
                    <a:lnTo>
                      <a:pt x="165" y="370"/>
                    </a:lnTo>
                    <a:lnTo>
                      <a:pt x="167" y="355"/>
                    </a:lnTo>
                    <a:lnTo>
                      <a:pt x="169" y="339"/>
                    </a:lnTo>
                    <a:lnTo>
                      <a:pt x="169" y="322"/>
                    </a:lnTo>
                    <a:lnTo>
                      <a:pt x="156" y="278"/>
                    </a:lnTo>
                    <a:lnTo>
                      <a:pt x="140" y="236"/>
                    </a:lnTo>
                    <a:lnTo>
                      <a:pt x="121" y="195"/>
                    </a:lnTo>
                    <a:lnTo>
                      <a:pt x="102" y="157"/>
                    </a:lnTo>
                    <a:lnTo>
                      <a:pt x="79" y="121"/>
                    </a:lnTo>
                    <a:lnTo>
                      <a:pt x="54" y="84"/>
                    </a:lnTo>
                    <a:lnTo>
                      <a:pt x="29" y="48"/>
                    </a:lnTo>
                    <a:lnTo>
                      <a:pt x="0" y="11"/>
                    </a:lnTo>
                    <a:lnTo>
                      <a:pt x="0" y="11"/>
                    </a:lnTo>
                    <a:lnTo>
                      <a:pt x="0" y="9"/>
                    </a:lnTo>
                    <a:lnTo>
                      <a:pt x="0" y="7"/>
                    </a:lnTo>
                    <a:lnTo>
                      <a:pt x="0" y="5"/>
                    </a:lnTo>
                    <a:lnTo>
                      <a:pt x="0" y="5"/>
                    </a:lnTo>
                    <a:lnTo>
                      <a:pt x="0" y="3"/>
                    </a:lnTo>
                    <a:lnTo>
                      <a:pt x="0" y="1"/>
                    </a:lnTo>
                    <a:lnTo>
                      <a:pt x="0" y="0"/>
                    </a:lnTo>
                    <a:lnTo>
                      <a:pt x="21" y="5"/>
                    </a:lnTo>
                    <a:lnTo>
                      <a:pt x="54" y="17"/>
                    </a:lnTo>
                    <a:lnTo>
                      <a:pt x="92" y="34"/>
                    </a:lnTo>
                    <a:lnTo>
                      <a:pt x="133" y="55"/>
                    </a:lnTo>
                    <a:lnTo>
                      <a:pt x="171" y="78"/>
                    </a:lnTo>
                    <a:lnTo>
                      <a:pt x="207" y="101"/>
                    </a:lnTo>
                    <a:lnTo>
                      <a:pt x="221" y="113"/>
                    </a:lnTo>
                    <a:lnTo>
                      <a:pt x="234" y="124"/>
                    </a:lnTo>
                    <a:lnTo>
                      <a:pt x="242" y="134"/>
                    </a:lnTo>
                    <a:lnTo>
                      <a:pt x="250" y="142"/>
                    </a:lnTo>
                    <a:lnTo>
                      <a:pt x="250" y="142"/>
                    </a:lnTo>
                    <a:lnTo>
                      <a:pt x="252" y="142"/>
                    </a:lnTo>
                    <a:lnTo>
                      <a:pt x="254" y="142"/>
                    </a:lnTo>
                    <a:lnTo>
                      <a:pt x="254" y="142"/>
                    </a:lnTo>
                    <a:lnTo>
                      <a:pt x="255" y="142"/>
                    </a:lnTo>
                    <a:lnTo>
                      <a:pt x="257" y="142"/>
                    </a:lnTo>
                    <a:lnTo>
                      <a:pt x="259" y="142"/>
                    </a:lnTo>
                    <a:lnTo>
                      <a:pt x="261" y="142"/>
                    </a:lnTo>
                    <a:lnTo>
                      <a:pt x="261" y="144"/>
                    </a:lnTo>
                    <a:lnTo>
                      <a:pt x="261" y="144"/>
                    </a:lnTo>
                    <a:lnTo>
                      <a:pt x="261" y="145"/>
                    </a:lnTo>
                    <a:lnTo>
                      <a:pt x="261" y="145"/>
                    </a:lnTo>
                    <a:lnTo>
                      <a:pt x="261" y="147"/>
                    </a:lnTo>
                    <a:lnTo>
                      <a:pt x="261" y="147"/>
                    </a:lnTo>
                    <a:lnTo>
                      <a:pt x="261" y="149"/>
                    </a:lnTo>
                    <a:lnTo>
                      <a:pt x="261" y="149"/>
                    </a:lnTo>
                    <a:lnTo>
                      <a:pt x="269" y="155"/>
                    </a:lnTo>
                    <a:lnTo>
                      <a:pt x="282" y="165"/>
                    </a:lnTo>
                    <a:lnTo>
                      <a:pt x="296" y="176"/>
                    </a:lnTo>
                    <a:lnTo>
                      <a:pt x="311" y="190"/>
                    </a:lnTo>
                    <a:lnTo>
                      <a:pt x="324" y="205"/>
                    </a:lnTo>
                    <a:lnTo>
                      <a:pt x="338" y="218"/>
                    </a:lnTo>
                    <a:lnTo>
                      <a:pt x="348" y="232"/>
                    </a:lnTo>
                    <a:lnTo>
                      <a:pt x="353" y="241"/>
                    </a:lnTo>
                    <a:lnTo>
                      <a:pt x="353" y="241"/>
                    </a:lnTo>
                    <a:lnTo>
                      <a:pt x="355" y="241"/>
                    </a:lnTo>
                    <a:lnTo>
                      <a:pt x="355" y="241"/>
                    </a:lnTo>
                    <a:lnTo>
                      <a:pt x="355" y="241"/>
                    </a:lnTo>
                    <a:lnTo>
                      <a:pt x="357" y="241"/>
                    </a:lnTo>
                    <a:lnTo>
                      <a:pt x="357" y="241"/>
                    </a:lnTo>
                    <a:lnTo>
                      <a:pt x="359" y="241"/>
                    </a:lnTo>
                    <a:lnTo>
                      <a:pt x="361" y="241"/>
                    </a:lnTo>
                    <a:lnTo>
                      <a:pt x="369" y="259"/>
                    </a:lnTo>
                    <a:lnTo>
                      <a:pt x="380" y="274"/>
                    </a:lnTo>
                    <a:lnTo>
                      <a:pt x="392" y="289"/>
                    </a:lnTo>
                    <a:lnTo>
                      <a:pt x="405" y="305"/>
                    </a:lnTo>
                    <a:lnTo>
                      <a:pt x="417" y="320"/>
                    </a:lnTo>
                    <a:lnTo>
                      <a:pt x="428" y="337"/>
                    </a:lnTo>
                    <a:lnTo>
                      <a:pt x="438" y="357"/>
                    </a:lnTo>
                    <a:lnTo>
                      <a:pt x="445" y="376"/>
                    </a:lnTo>
                    <a:lnTo>
                      <a:pt x="445" y="376"/>
                    </a:lnTo>
                    <a:lnTo>
                      <a:pt x="447" y="376"/>
                    </a:lnTo>
                    <a:lnTo>
                      <a:pt x="447" y="376"/>
                    </a:lnTo>
                    <a:lnTo>
                      <a:pt x="447" y="376"/>
                    </a:lnTo>
                    <a:lnTo>
                      <a:pt x="449" y="376"/>
                    </a:lnTo>
                    <a:lnTo>
                      <a:pt x="449" y="376"/>
                    </a:lnTo>
                    <a:lnTo>
                      <a:pt x="451" y="376"/>
                    </a:lnTo>
                    <a:lnTo>
                      <a:pt x="453" y="376"/>
                    </a:lnTo>
                    <a:lnTo>
                      <a:pt x="455" y="382"/>
                    </a:lnTo>
                    <a:lnTo>
                      <a:pt x="457" y="387"/>
                    </a:lnTo>
                    <a:lnTo>
                      <a:pt x="459" y="393"/>
                    </a:lnTo>
                    <a:lnTo>
                      <a:pt x="461" y="397"/>
                    </a:lnTo>
                    <a:lnTo>
                      <a:pt x="463" y="403"/>
                    </a:lnTo>
                    <a:lnTo>
                      <a:pt x="465" y="408"/>
                    </a:lnTo>
                    <a:lnTo>
                      <a:pt x="466" y="414"/>
                    </a:lnTo>
                    <a:lnTo>
                      <a:pt x="468" y="420"/>
                    </a:lnTo>
                    <a:lnTo>
                      <a:pt x="468" y="420"/>
                    </a:lnTo>
                    <a:lnTo>
                      <a:pt x="470" y="420"/>
                    </a:lnTo>
                    <a:lnTo>
                      <a:pt x="470" y="420"/>
                    </a:lnTo>
                    <a:lnTo>
                      <a:pt x="470" y="420"/>
                    </a:lnTo>
                    <a:lnTo>
                      <a:pt x="472" y="420"/>
                    </a:lnTo>
                    <a:lnTo>
                      <a:pt x="472" y="420"/>
                    </a:lnTo>
                    <a:lnTo>
                      <a:pt x="474" y="420"/>
                    </a:lnTo>
                    <a:lnTo>
                      <a:pt x="476" y="420"/>
                    </a:lnTo>
                    <a:lnTo>
                      <a:pt x="482" y="443"/>
                    </a:lnTo>
                    <a:lnTo>
                      <a:pt x="489" y="468"/>
                    </a:lnTo>
                    <a:lnTo>
                      <a:pt x="497" y="495"/>
                    </a:lnTo>
                    <a:lnTo>
                      <a:pt x="507" y="520"/>
                    </a:lnTo>
                    <a:lnTo>
                      <a:pt x="516" y="547"/>
                    </a:lnTo>
                    <a:lnTo>
                      <a:pt x="526" y="574"/>
                    </a:lnTo>
                    <a:lnTo>
                      <a:pt x="534" y="600"/>
                    </a:lnTo>
                    <a:lnTo>
                      <a:pt x="543" y="627"/>
                    </a:lnTo>
                    <a:lnTo>
                      <a:pt x="547" y="666"/>
                    </a:lnTo>
                    <a:lnTo>
                      <a:pt x="551" y="704"/>
                    </a:lnTo>
                    <a:lnTo>
                      <a:pt x="553" y="741"/>
                    </a:lnTo>
                    <a:lnTo>
                      <a:pt x="555" y="779"/>
                    </a:lnTo>
                    <a:lnTo>
                      <a:pt x="555" y="817"/>
                    </a:lnTo>
                    <a:lnTo>
                      <a:pt x="553" y="858"/>
                    </a:lnTo>
                    <a:lnTo>
                      <a:pt x="551" y="896"/>
                    </a:lnTo>
                    <a:lnTo>
                      <a:pt x="545" y="938"/>
                    </a:lnTo>
                    <a:lnTo>
                      <a:pt x="537" y="975"/>
                    </a:lnTo>
                    <a:lnTo>
                      <a:pt x="528" y="1011"/>
                    </a:lnTo>
                    <a:lnTo>
                      <a:pt x="514" y="1050"/>
                    </a:lnTo>
                    <a:lnTo>
                      <a:pt x="501" y="1088"/>
                    </a:lnTo>
                    <a:lnTo>
                      <a:pt x="486" y="1127"/>
                    </a:lnTo>
                    <a:lnTo>
                      <a:pt x="468" y="1165"/>
                    </a:lnTo>
                    <a:lnTo>
                      <a:pt x="449" y="1203"/>
                    </a:lnTo>
                    <a:lnTo>
                      <a:pt x="430" y="1240"/>
                    </a:lnTo>
                    <a:lnTo>
                      <a:pt x="407" y="1276"/>
                    </a:lnTo>
                    <a:lnTo>
                      <a:pt x="384" y="1311"/>
                    </a:lnTo>
                    <a:lnTo>
                      <a:pt x="359" y="1345"/>
                    </a:lnTo>
                    <a:lnTo>
                      <a:pt x="332" y="1376"/>
                    </a:lnTo>
                    <a:lnTo>
                      <a:pt x="303" y="1405"/>
                    </a:lnTo>
                    <a:lnTo>
                      <a:pt x="275" y="1434"/>
                    </a:lnTo>
                    <a:lnTo>
                      <a:pt x="242" y="1457"/>
                    </a:lnTo>
                    <a:lnTo>
                      <a:pt x="209" y="1480"/>
                    </a:lnTo>
                    <a:close/>
                  </a:path>
                </a:pathLst>
              </a:custGeom>
              <a:solidFill>
                <a:srgbClr val="009933"/>
              </a:solidFill>
              <a:ln w="9525">
                <a:noFill/>
                <a:round/>
                <a:headEnd/>
                <a:tailEnd/>
              </a:ln>
              <a:effectLst/>
            </p:spPr>
            <p:txBody>
              <a:bodyPr/>
              <a:lstStyle/>
              <a:p>
                <a:endParaRPr lang="ru-RU"/>
              </a:p>
            </p:txBody>
          </p:sp>
          <p:sp>
            <p:nvSpPr>
              <p:cNvPr id="131109" name="Freeform 37"/>
              <p:cNvSpPr>
                <a:spLocks/>
              </p:cNvSpPr>
              <p:nvPr/>
            </p:nvSpPr>
            <p:spPr bwMode="auto">
              <a:xfrm>
                <a:off x="2275" y="2356"/>
                <a:ext cx="46" cy="77"/>
              </a:xfrm>
              <a:custGeom>
                <a:avLst/>
                <a:gdLst/>
                <a:ahLst/>
                <a:cxnLst>
                  <a:cxn ang="0">
                    <a:pos x="4" y="77"/>
                  </a:cxn>
                  <a:cxn ang="0">
                    <a:pos x="4" y="77"/>
                  </a:cxn>
                  <a:cxn ang="0">
                    <a:pos x="2" y="75"/>
                  </a:cxn>
                  <a:cxn ang="0">
                    <a:pos x="2" y="73"/>
                  </a:cxn>
                  <a:cxn ang="0">
                    <a:pos x="2" y="71"/>
                  </a:cxn>
                  <a:cxn ang="0">
                    <a:pos x="0" y="69"/>
                  </a:cxn>
                  <a:cxn ang="0">
                    <a:pos x="0" y="67"/>
                  </a:cxn>
                  <a:cxn ang="0">
                    <a:pos x="0" y="65"/>
                  </a:cxn>
                  <a:cxn ang="0">
                    <a:pos x="0" y="65"/>
                  </a:cxn>
                  <a:cxn ang="0">
                    <a:pos x="6" y="59"/>
                  </a:cxn>
                  <a:cxn ang="0">
                    <a:pos x="12" y="54"/>
                  </a:cxn>
                  <a:cxn ang="0">
                    <a:pos x="17" y="46"/>
                  </a:cxn>
                  <a:cxn ang="0">
                    <a:pos x="23" y="36"/>
                  </a:cxn>
                  <a:cxn ang="0">
                    <a:pos x="27" y="27"/>
                  </a:cxn>
                  <a:cxn ang="0">
                    <a:pos x="31" y="15"/>
                  </a:cxn>
                  <a:cxn ang="0">
                    <a:pos x="33" y="8"/>
                  </a:cxn>
                  <a:cxn ang="0">
                    <a:pos x="35" y="0"/>
                  </a:cxn>
                  <a:cxn ang="0">
                    <a:pos x="39" y="2"/>
                  </a:cxn>
                  <a:cxn ang="0">
                    <a:pos x="42" y="6"/>
                  </a:cxn>
                  <a:cxn ang="0">
                    <a:pos x="44" y="9"/>
                  </a:cxn>
                  <a:cxn ang="0">
                    <a:pos x="46" y="15"/>
                  </a:cxn>
                  <a:cxn ang="0">
                    <a:pos x="44" y="27"/>
                  </a:cxn>
                  <a:cxn ang="0">
                    <a:pos x="39" y="38"/>
                  </a:cxn>
                  <a:cxn ang="0">
                    <a:pos x="31" y="50"/>
                  </a:cxn>
                  <a:cxn ang="0">
                    <a:pos x="21" y="61"/>
                  </a:cxn>
                  <a:cxn ang="0">
                    <a:pos x="12" y="71"/>
                  </a:cxn>
                  <a:cxn ang="0">
                    <a:pos x="4" y="77"/>
                  </a:cxn>
                </a:cxnLst>
                <a:rect l="0" t="0" r="r" b="b"/>
                <a:pathLst>
                  <a:path w="46" h="77">
                    <a:moveTo>
                      <a:pt x="4" y="77"/>
                    </a:moveTo>
                    <a:lnTo>
                      <a:pt x="4" y="77"/>
                    </a:lnTo>
                    <a:lnTo>
                      <a:pt x="2" y="75"/>
                    </a:lnTo>
                    <a:lnTo>
                      <a:pt x="2" y="73"/>
                    </a:lnTo>
                    <a:lnTo>
                      <a:pt x="2" y="71"/>
                    </a:lnTo>
                    <a:lnTo>
                      <a:pt x="0" y="69"/>
                    </a:lnTo>
                    <a:lnTo>
                      <a:pt x="0" y="67"/>
                    </a:lnTo>
                    <a:lnTo>
                      <a:pt x="0" y="65"/>
                    </a:lnTo>
                    <a:lnTo>
                      <a:pt x="0" y="65"/>
                    </a:lnTo>
                    <a:lnTo>
                      <a:pt x="6" y="59"/>
                    </a:lnTo>
                    <a:lnTo>
                      <a:pt x="12" y="54"/>
                    </a:lnTo>
                    <a:lnTo>
                      <a:pt x="17" y="46"/>
                    </a:lnTo>
                    <a:lnTo>
                      <a:pt x="23" y="36"/>
                    </a:lnTo>
                    <a:lnTo>
                      <a:pt x="27" y="27"/>
                    </a:lnTo>
                    <a:lnTo>
                      <a:pt x="31" y="15"/>
                    </a:lnTo>
                    <a:lnTo>
                      <a:pt x="33" y="8"/>
                    </a:lnTo>
                    <a:lnTo>
                      <a:pt x="35" y="0"/>
                    </a:lnTo>
                    <a:lnTo>
                      <a:pt x="39" y="2"/>
                    </a:lnTo>
                    <a:lnTo>
                      <a:pt x="42" y="6"/>
                    </a:lnTo>
                    <a:lnTo>
                      <a:pt x="44" y="9"/>
                    </a:lnTo>
                    <a:lnTo>
                      <a:pt x="46" y="15"/>
                    </a:lnTo>
                    <a:lnTo>
                      <a:pt x="44" y="27"/>
                    </a:lnTo>
                    <a:lnTo>
                      <a:pt x="39" y="38"/>
                    </a:lnTo>
                    <a:lnTo>
                      <a:pt x="31" y="50"/>
                    </a:lnTo>
                    <a:lnTo>
                      <a:pt x="21" y="61"/>
                    </a:lnTo>
                    <a:lnTo>
                      <a:pt x="12" y="71"/>
                    </a:lnTo>
                    <a:lnTo>
                      <a:pt x="4" y="77"/>
                    </a:lnTo>
                    <a:close/>
                  </a:path>
                </a:pathLst>
              </a:custGeom>
              <a:solidFill>
                <a:srgbClr val="FFFF00"/>
              </a:solidFill>
              <a:ln w="9525">
                <a:noFill/>
                <a:round/>
                <a:headEnd/>
                <a:tailEnd/>
              </a:ln>
              <a:effectLst/>
            </p:spPr>
            <p:txBody>
              <a:bodyPr/>
              <a:lstStyle/>
              <a:p>
                <a:endParaRPr lang="ru-RU"/>
              </a:p>
            </p:txBody>
          </p:sp>
          <p:sp>
            <p:nvSpPr>
              <p:cNvPr id="131110" name="Freeform 38"/>
              <p:cNvSpPr>
                <a:spLocks/>
              </p:cNvSpPr>
              <p:nvPr/>
            </p:nvSpPr>
            <p:spPr bwMode="auto">
              <a:xfrm>
                <a:off x="2223" y="2350"/>
                <a:ext cx="75" cy="69"/>
              </a:xfrm>
              <a:custGeom>
                <a:avLst/>
                <a:gdLst/>
                <a:ahLst/>
                <a:cxnLst>
                  <a:cxn ang="0">
                    <a:pos x="14" y="69"/>
                  </a:cxn>
                  <a:cxn ang="0">
                    <a:pos x="8" y="61"/>
                  </a:cxn>
                  <a:cxn ang="0">
                    <a:pos x="4" y="52"/>
                  </a:cxn>
                  <a:cxn ang="0">
                    <a:pos x="0" y="44"/>
                  </a:cxn>
                  <a:cxn ang="0">
                    <a:pos x="0" y="35"/>
                  </a:cxn>
                  <a:cxn ang="0">
                    <a:pos x="0" y="25"/>
                  </a:cxn>
                  <a:cxn ang="0">
                    <a:pos x="0" y="17"/>
                  </a:cxn>
                  <a:cxn ang="0">
                    <a:pos x="0" y="8"/>
                  </a:cxn>
                  <a:cxn ang="0">
                    <a:pos x="2" y="0"/>
                  </a:cxn>
                  <a:cxn ang="0">
                    <a:pos x="10" y="0"/>
                  </a:cxn>
                  <a:cxn ang="0">
                    <a:pos x="20" y="0"/>
                  </a:cxn>
                  <a:cxn ang="0">
                    <a:pos x="29" y="0"/>
                  </a:cxn>
                  <a:cxn ang="0">
                    <a:pos x="39" y="0"/>
                  </a:cxn>
                  <a:cxn ang="0">
                    <a:pos x="46" y="0"/>
                  </a:cxn>
                  <a:cxn ang="0">
                    <a:pos x="56" y="0"/>
                  </a:cxn>
                  <a:cxn ang="0">
                    <a:pos x="66" y="0"/>
                  </a:cxn>
                  <a:cxn ang="0">
                    <a:pos x="75" y="0"/>
                  </a:cxn>
                  <a:cxn ang="0">
                    <a:pos x="73" y="15"/>
                  </a:cxn>
                  <a:cxn ang="0">
                    <a:pos x="69" y="27"/>
                  </a:cxn>
                  <a:cxn ang="0">
                    <a:pos x="66" y="35"/>
                  </a:cxn>
                  <a:cxn ang="0">
                    <a:pos x="62" y="40"/>
                  </a:cxn>
                  <a:cxn ang="0">
                    <a:pos x="56" y="46"/>
                  </a:cxn>
                  <a:cxn ang="0">
                    <a:pos x="52" y="52"/>
                  </a:cxn>
                  <a:cxn ang="0">
                    <a:pos x="46" y="60"/>
                  </a:cxn>
                  <a:cxn ang="0">
                    <a:pos x="41" y="69"/>
                  </a:cxn>
                  <a:cxn ang="0">
                    <a:pos x="37" y="69"/>
                  </a:cxn>
                  <a:cxn ang="0">
                    <a:pos x="33" y="69"/>
                  </a:cxn>
                  <a:cxn ang="0">
                    <a:pos x="29" y="69"/>
                  </a:cxn>
                  <a:cxn ang="0">
                    <a:pos x="27" y="69"/>
                  </a:cxn>
                  <a:cxn ang="0">
                    <a:pos x="23" y="69"/>
                  </a:cxn>
                  <a:cxn ang="0">
                    <a:pos x="20" y="69"/>
                  </a:cxn>
                  <a:cxn ang="0">
                    <a:pos x="16" y="69"/>
                  </a:cxn>
                  <a:cxn ang="0">
                    <a:pos x="14" y="69"/>
                  </a:cxn>
                </a:cxnLst>
                <a:rect l="0" t="0" r="r" b="b"/>
                <a:pathLst>
                  <a:path w="75" h="69">
                    <a:moveTo>
                      <a:pt x="14" y="69"/>
                    </a:moveTo>
                    <a:lnTo>
                      <a:pt x="8" y="61"/>
                    </a:lnTo>
                    <a:lnTo>
                      <a:pt x="4" y="52"/>
                    </a:lnTo>
                    <a:lnTo>
                      <a:pt x="0" y="44"/>
                    </a:lnTo>
                    <a:lnTo>
                      <a:pt x="0" y="35"/>
                    </a:lnTo>
                    <a:lnTo>
                      <a:pt x="0" y="25"/>
                    </a:lnTo>
                    <a:lnTo>
                      <a:pt x="0" y="17"/>
                    </a:lnTo>
                    <a:lnTo>
                      <a:pt x="0" y="8"/>
                    </a:lnTo>
                    <a:lnTo>
                      <a:pt x="2" y="0"/>
                    </a:lnTo>
                    <a:lnTo>
                      <a:pt x="10" y="0"/>
                    </a:lnTo>
                    <a:lnTo>
                      <a:pt x="20" y="0"/>
                    </a:lnTo>
                    <a:lnTo>
                      <a:pt x="29" y="0"/>
                    </a:lnTo>
                    <a:lnTo>
                      <a:pt x="39" y="0"/>
                    </a:lnTo>
                    <a:lnTo>
                      <a:pt x="46" y="0"/>
                    </a:lnTo>
                    <a:lnTo>
                      <a:pt x="56" y="0"/>
                    </a:lnTo>
                    <a:lnTo>
                      <a:pt x="66" y="0"/>
                    </a:lnTo>
                    <a:lnTo>
                      <a:pt x="75" y="0"/>
                    </a:lnTo>
                    <a:lnTo>
                      <a:pt x="73" y="15"/>
                    </a:lnTo>
                    <a:lnTo>
                      <a:pt x="69" y="27"/>
                    </a:lnTo>
                    <a:lnTo>
                      <a:pt x="66" y="35"/>
                    </a:lnTo>
                    <a:lnTo>
                      <a:pt x="62" y="40"/>
                    </a:lnTo>
                    <a:lnTo>
                      <a:pt x="56" y="46"/>
                    </a:lnTo>
                    <a:lnTo>
                      <a:pt x="52" y="52"/>
                    </a:lnTo>
                    <a:lnTo>
                      <a:pt x="46" y="60"/>
                    </a:lnTo>
                    <a:lnTo>
                      <a:pt x="41" y="69"/>
                    </a:lnTo>
                    <a:lnTo>
                      <a:pt x="37" y="69"/>
                    </a:lnTo>
                    <a:lnTo>
                      <a:pt x="33" y="69"/>
                    </a:lnTo>
                    <a:lnTo>
                      <a:pt x="29" y="69"/>
                    </a:lnTo>
                    <a:lnTo>
                      <a:pt x="27" y="69"/>
                    </a:lnTo>
                    <a:lnTo>
                      <a:pt x="23" y="69"/>
                    </a:lnTo>
                    <a:lnTo>
                      <a:pt x="20" y="69"/>
                    </a:lnTo>
                    <a:lnTo>
                      <a:pt x="16" y="69"/>
                    </a:lnTo>
                    <a:lnTo>
                      <a:pt x="14" y="69"/>
                    </a:lnTo>
                    <a:close/>
                  </a:path>
                </a:pathLst>
              </a:custGeom>
              <a:solidFill>
                <a:srgbClr val="FFFF00"/>
              </a:solidFill>
              <a:ln w="9525">
                <a:noFill/>
                <a:round/>
                <a:headEnd/>
                <a:tailEnd/>
              </a:ln>
              <a:effectLst/>
            </p:spPr>
            <p:txBody>
              <a:bodyPr/>
              <a:lstStyle/>
              <a:p>
                <a:endParaRPr lang="ru-RU"/>
              </a:p>
            </p:txBody>
          </p:sp>
          <p:sp>
            <p:nvSpPr>
              <p:cNvPr id="131111" name="Freeform 39"/>
              <p:cNvSpPr>
                <a:spLocks/>
              </p:cNvSpPr>
              <p:nvPr/>
            </p:nvSpPr>
            <p:spPr bwMode="auto">
              <a:xfrm>
                <a:off x="2229" y="1912"/>
                <a:ext cx="969" cy="486"/>
              </a:xfrm>
              <a:custGeom>
                <a:avLst/>
                <a:gdLst/>
                <a:ahLst/>
                <a:cxnLst>
                  <a:cxn ang="0">
                    <a:pos x="808" y="471"/>
                  </a:cxn>
                  <a:cxn ang="0">
                    <a:pos x="794" y="448"/>
                  </a:cxn>
                  <a:cxn ang="0">
                    <a:pos x="787" y="438"/>
                  </a:cxn>
                  <a:cxn ang="0">
                    <a:pos x="785" y="438"/>
                  </a:cxn>
                  <a:cxn ang="0">
                    <a:pos x="777" y="427"/>
                  </a:cxn>
                  <a:cxn ang="0">
                    <a:pos x="769" y="409"/>
                  </a:cxn>
                  <a:cxn ang="0">
                    <a:pos x="764" y="404"/>
                  </a:cxn>
                  <a:cxn ang="0">
                    <a:pos x="760" y="404"/>
                  </a:cxn>
                  <a:cxn ang="0">
                    <a:pos x="739" y="379"/>
                  </a:cxn>
                  <a:cxn ang="0">
                    <a:pos x="652" y="342"/>
                  </a:cxn>
                  <a:cxn ang="0">
                    <a:pos x="560" y="334"/>
                  </a:cxn>
                  <a:cxn ang="0">
                    <a:pos x="514" y="346"/>
                  </a:cxn>
                  <a:cxn ang="0">
                    <a:pos x="480" y="350"/>
                  </a:cxn>
                  <a:cxn ang="0">
                    <a:pos x="480" y="346"/>
                  </a:cxn>
                  <a:cxn ang="0">
                    <a:pos x="474" y="344"/>
                  </a:cxn>
                  <a:cxn ang="0">
                    <a:pos x="449" y="352"/>
                  </a:cxn>
                  <a:cxn ang="0">
                    <a:pos x="376" y="365"/>
                  </a:cxn>
                  <a:cxn ang="0">
                    <a:pos x="161" y="409"/>
                  </a:cxn>
                  <a:cxn ang="0">
                    <a:pos x="2" y="407"/>
                  </a:cxn>
                  <a:cxn ang="0">
                    <a:pos x="35" y="319"/>
                  </a:cxn>
                  <a:cxn ang="0">
                    <a:pos x="132" y="271"/>
                  </a:cxn>
                  <a:cxn ang="0">
                    <a:pos x="380" y="267"/>
                  </a:cxn>
                  <a:cxn ang="0">
                    <a:pos x="518" y="248"/>
                  </a:cxn>
                  <a:cxn ang="0">
                    <a:pos x="626" y="202"/>
                  </a:cxn>
                  <a:cxn ang="0">
                    <a:pos x="652" y="150"/>
                  </a:cxn>
                  <a:cxn ang="0">
                    <a:pos x="693" y="96"/>
                  </a:cxn>
                  <a:cxn ang="0">
                    <a:pos x="697" y="43"/>
                  </a:cxn>
                  <a:cxn ang="0">
                    <a:pos x="697" y="2"/>
                  </a:cxn>
                  <a:cxn ang="0">
                    <a:pos x="712" y="10"/>
                  </a:cxn>
                  <a:cxn ang="0">
                    <a:pos x="725" y="33"/>
                  </a:cxn>
                  <a:cxn ang="0">
                    <a:pos x="739" y="66"/>
                  </a:cxn>
                  <a:cxn ang="0">
                    <a:pos x="737" y="100"/>
                  </a:cxn>
                  <a:cxn ang="0">
                    <a:pos x="729" y="106"/>
                  </a:cxn>
                  <a:cxn ang="0">
                    <a:pos x="718" y="117"/>
                  </a:cxn>
                  <a:cxn ang="0">
                    <a:pos x="721" y="152"/>
                  </a:cxn>
                  <a:cxn ang="0">
                    <a:pos x="758" y="187"/>
                  </a:cxn>
                  <a:cxn ang="0">
                    <a:pos x="881" y="181"/>
                  </a:cxn>
                  <a:cxn ang="0">
                    <a:pos x="954" y="190"/>
                  </a:cxn>
                  <a:cxn ang="0">
                    <a:pos x="967" y="204"/>
                  </a:cxn>
                  <a:cxn ang="0">
                    <a:pos x="969" y="213"/>
                  </a:cxn>
                  <a:cxn ang="0">
                    <a:pos x="902" y="227"/>
                  </a:cxn>
                  <a:cxn ang="0">
                    <a:pos x="825" y="227"/>
                  </a:cxn>
                  <a:cxn ang="0">
                    <a:pos x="798" y="238"/>
                  </a:cxn>
                  <a:cxn ang="0">
                    <a:pos x="798" y="254"/>
                  </a:cxn>
                  <a:cxn ang="0">
                    <a:pos x="800" y="265"/>
                  </a:cxn>
                  <a:cxn ang="0">
                    <a:pos x="802" y="265"/>
                  </a:cxn>
                  <a:cxn ang="0">
                    <a:pos x="808" y="271"/>
                  </a:cxn>
                  <a:cxn ang="0">
                    <a:pos x="840" y="300"/>
                  </a:cxn>
                  <a:cxn ang="0">
                    <a:pos x="921" y="340"/>
                  </a:cxn>
                  <a:cxn ang="0">
                    <a:pos x="940" y="359"/>
                  </a:cxn>
                  <a:cxn ang="0">
                    <a:pos x="944" y="375"/>
                  </a:cxn>
                  <a:cxn ang="0">
                    <a:pos x="929" y="382"/>
                  </a:cxn>
                  <a:cxn ang="0">
                    <a:pos x="867" y="361"/>
                  </a:cxn>
                  <a:cxn ang="0">
                    <a:pos x="829" y="342"/>
                  </a:cxn>
                  <a:cxn ang="0">
                    <a:pos x="829" y="338"/>
                  </a:cxn>
                  <a:cxn ang="0">
                    <a:pos x="817" y="331"/>
                  </a:cxn>
                  <a:cxn ang="0">
                    <a:pos x="791" y="323"/>
                  </a:cxn>
                  <a:cxn ang="0">
                    <a:pos x="771" y="332"/>
                  </a:cxn>
                  <a:cxn ang="0">
                    <a:pos x="794" y="386"/>
                  </a:cxn>
                  <a:cxn ang="0">
                    <a:pos x="840" y="452"/>
                  </a:cxn>
                  <a:cxn ang="0">
                    <a:pos x="842" y="486"/>
                  </a:cxn>
                  <a:cxn ang="0">
                    <a:pos x="835" y="486"/>
                  </a:cxn>
                </a:cxnLst>
                <a:rect l="0" t="0" r="r" b="b"/>
                <a:pathLst>
                  <a:path w="969" h="486">
                    <a:moveTo>
                      <a:pt x="829" y="486"/>
                    </a:moveTo>
                    <a:lnTo>
                      <a:pt x="819" y="480"/>
                    </a:lnTo>
                    <a:lnTo>
                      <a:pt x="812" y="476"/>
                    </a:lnTo>
                    <a:lnTo>
                      <a:pt x="808" y="471"/>
                    </a:lnTo>
                    <a:lnTo>
                      <a:pt x="802" y="465"/>
                    </a:lnTo>
                    <a:lnTo>
                      <a:pt x="800" y="461"/>
                    </a:lnTo>
                    <a:lnTo>
                      <a:pt x="796" y="453"/>
                    </a:lnTo>
                    <a:lnTo>
                      <a:pt x="794" y="448"/>
                    </a:lnTo>
                    <a:lnTo>
                      <a:pt x="791" y="438"/>
                    </a:lnTo>
                    <a:lnTo>
                      <a:pt x="789" y="438"/>
                    </a:lnTo>
                    <a:lnTo>
                      <a:pt x="789" y="438"/>
                    </a:lnTo>
                    <a:lnTo>
                      <a:pt x="787" y="438"/>
                    </a:lnTo>
                    <a:lnTo>
                      <a:pt x="787" y="438"/>
                    </a:lnTo>
                    <a:lnTo>
                      <a:pt x="785" y="438"/>
                    </a:lnTo>
                    <a:lnTo>
                      <a:pt x="785" y="438"/>
                    </a:lnTo>
                    <a:lnTo>
                      <a:pt x="785" y="438"/>
                    </a:lnTo>
                    <a:lnTo>
                      <a:pt x="783" y="438"/>
                    </a:lnTo>
                    <a:lnTo>
                      <a:pt x="781" y="434"/>
                    </a:lnTo>
                    <a:lnTo>
                      <a:pt x="779" y="430"/>
                    </a:lnTo>
                    <a:lnTo>
                      <a:pt x="777" y="427"/>
                    </a:lnTo>
                    <a:lnTo>
                      <a:pt x="775" y="421"/>
                    </a:lnTo>
                    <a:lnTo>
                      <a:pt x="773" y="417"/>
                    </a:lnTo>
                    <a:lnTo>
                      <a:pt x="771" y="413"/>
                    </a:lnTo>
                    <a:lnTo>
                      <a:pt x="769" y="409"/>
                    </a:lnTo>
                    <a:lnTo>
                      <a:pt x="768" y="404"/>
                    </a:lnTo>
                    <a:lnTo>
                      <a:pt x="766" y="404"/>
                    </a:lnTo>
                    <a:lnTo>
                      <a:pt x="766" y="404"/>
                    </a:lnTo>
                    <a:lnTo>
                      <a:pt x="764" y="404"/>
                    </a:lnTo>
                    <a:lnTo>
                      <a:pt x="764" y="404"/>
                    </a:lnTo>
                    <a:lnTo>
                      <a:pt x="762" y="404"/>
                    </a:lnTo>
                    <a:lnTo>
                      <a:pt x="762" y="404"/>
                    </a:lnTo>
                    <a:lnTo>
                      <a:pt x="760" y="404"/>
                    </a:lnTo>
                    <a:lnTo>
                      <a:pt x="760" y="404"/>
                    </a:lnTo>
                    <a:lnTo>
                      <a:pt x="754" y="396"/>
                    </a:lnTo>
                    <a:lnTo>
                      <a:pt x="748" y="386"/>
                    </a:lnTo>
                    <a:lnTo>
                      <a:pt x="739" y="379"/>
                    </a:lnTo>
                    <a:lnTo>
                      <a:pt x="729" y="371"/>
                    </a:lnTo>
                    <a:lnTo>
                      <a:pt x="706" y="359"/>
                    </a:lnTo>
                    <a:lnTo>
                      <a:pt x="681" y="350"/>
                    </a:lnTo>
                    <a:lnTo>
                      <a:pt x="652" y="342"/>
                    </a:lnTo>
                    <a:lnTo>
                      <a:pt x="626" y="336"/>
                    </a:lnTo>
                    <a:lnTo>
                      <a:pt x="601" y="332"/>
                    </a:lnTo>
                    <a:lnTo>
                      <a:pt x="580" y="329"/>
                    </a:lnTo>
                    <a:lnTo>
                      <a:pt x="560" y="334"/>
                    </a:lnTo>
                    <a:lnTo>
                      <a:pt x="545" y="338"/>
                    </a:lnTo>
                    <a:lnTo>
                      <a:pt x="533" y="342"/>
                    </a:lnTo>
                    <a:lnTo>
                      <a:pt x="524" y="344"/>
                    </a:lnTo>
                    <a:lnTo>
                      <a:pt x="514" y="346"/>
                    </a:lnTo>
                    <a:lnTo>
                      <a:pt x="505" y="348"/>
                    </a:lnTo>
                    <a:lnTo>
                      <a:pt x="493" y="350"/>
                    </a:lnTo>
                    <a:lnTo>
                      <a:pt x="480" y="352"/>
                    </a:lnTo>
                    <a:lnTo>
                      <a:pt x="480" y="350"/>
                    </a:lnTo>
                    <a:lnTo>
                      <a:pt x="480" y="348"/>
                    </a:lnTo>
                    <a:lnTo>
                      <a:pt x="480" y="348"/>
                    </a:lnTo>
                    <a:lnTo>
                      <a:pt x="480" y="348"/>
                    </a:lnTo>
                    <a:lnTo>
                      <a:pt x="480" y="346"/>
                    </a:lnTo>
                    <a:lnTo>
                      <a:pt x="480" y="346"/>
                    </a:lnTo>
                    <a:lnTo>
                      <a:pt x="480" y="344"/>
                    </a:lnTo>
                    <a:lnTo>
                      <a:pt x="480" y="344"/>
                    </a:lnTo>
                    <a:lnTo>
                      <a:pt x="474" y="344"/>
                    </a:lnTo>
                    <a:lnTo>
                      <a:pt x="466" y="346"/>
                    </a:lnTo>
                    <a:lnTo>
                      <a:pt x="461" y="348"/>
                    </a:lnTo>
                    <a:lnTo>
                      <a:pt x="455" y="350"/>
                    </a:lnTo>
                    <a:lnTo>
                      <a:pt x="449" y="352"/>
                    </a:lnTo>
                    <a:lnTo>
                      <a:pt x="441" y="354"/>
                    </a:lnTo>
                    <a:lnTo>
                      <a:pt x="436" y="356"/>
                    </a:lnTo>
                    <a:lnTo>
                      <a:pt x="430" y="357"/>
                    </a:lnTo>
                    <a:lnTo>
                      <a:pt x="376" y="365"/>
                    </a:lnTo>
                    <a:lnTo>
                      <a:pt x="322" y="375"/>
                    </a:lnTo>
                    <a:lnTo>
                      <a:pt x="269" y="386"/>
                    </a:lnTo>
                    <a:lnTo>
                      <a:pt x="215" y="398"/>
                    </a:lnTo>
                    <a:lnTo>
                      <a:pt x="161" y="409"/>
                    </a:lnTo>
                    <a:lnTo>
                      <a:pt x="108" y="417"/>
                    </a:lnTo>
                    <a:lnTo>
                      <a:pt x="54" y="425"/>
                    </a:lnTo>
                    <a:lnTo>
                      <a:pt x="0" y="427"/>
                    </a:lnTo>
                    <a:lnTo>
                      <a:pt x="2" y="407"/>
                    </a:lnTo>
                    <a:lnTo>
                      <a:pt x="8" y="386"/>
                    </a:lnTo>
                    <a:lnTo>
                      <a:pt x="15" y="363"/>
                    </a:lnTo>
                    <a:lnTo>
                      <a:pt x="23" y="340"/>
                    </a:lnTo>
                    <a:lnTo>
                      <a:pt x="35" y="319"/>
                    </a:lnTo>
                    <a:lnTo>
                      <a:pt x="44" y="300"/>
                    </a:lnTo>
                    <a:lnTo>
                      <a:pt x="56" y="283"/>
                    </a:lnTo>
                    <a:lnTo>
                      <a:pt x="67" y="271"/>
                    </a:lnTo>
                    <a:lnTo>
                      <a:pt x="132" y="271"/>
                    </a:lnTo>
                    <a:lnTo>
                      <a:pt x="202" y="271"/>
                    </a:lnTo>
                    <a:lnTo>
                      <a:pt x="273" y="271"/>
                    </a:lnTo>
                    <a:lnTo>
                      <a:pt x="344" y="269"/>
                    </a:lnTo>
                    <a:lnTo>
                      <a:pt x="380" y="267"/>
                    </a:lnTo>
                    <a:lnTo>
                      <a:pt x="415" y="265"/>
                    </a:lnTo>
                    <a:lnTo>
                      <a:pt x="449" y="261"/>
                    </a:lnTo>
                    <a:lnTo>
                      <a:pt x="486" y="256"/>
                    </a:lnTo>
                    <a:lnTo>
                      <a:pt x="518" y="248"/>
                    </a:lnTo>
                    <a:lnTo>
                      <a:pt x="553" y="240"/>
                    </a:lnTo>
                    <a:lnTo>
                      <a:pt x="585" y="231"/>
                    </a:lnTo>
                    <a:lnTo>
                      <a:pt x="618" y="219"/>
                    </a:lnTo>
                    <a:lnTo>
                      <a:pt x="626" y="202"/>
                    </a:lnTo>
                    <a:lnTo>
                      <a:pt x="633" y="188"/>
                    </a:lnTo>
                    <a:lnTo>
                      <a:pt x="639" y="175"/>
                    </a:lnTo>
                    <a:lnTo>
                      <a:pt x="647" y="164"/>
                    </a:lnTo>
                    <a:lnTo>
                      <a:pt x="652" y="150"/>
                    </a:lnTo>
                    <a:lnTo>
                      <a:pt x="662" y="139"/>
                    </a:lnTo>
                    <a:lnTo>
                      <a:pt x="672" y="127"/>
                    </a:lnTo>
                    <a:lnTo>
                      <a:pt x="685" y="114"/>
                    </a:lnTo>
                    <a:lnTo>
                      <a:pt x="693" y="96"/>
                    </a:lnTo>
                    <a:lnTo>
                      <a:pt x="697" y="83"/>
                    </a:lnTo>
                    <a:lnTo>
                      <a:pt x="698" y="69"/>
                    </a:lnTo>
                    <a:lnTo>
                      <a:pt x="697" y="56"/>
                    </a:lnTo>
                    <a:lnTo>
                      <a:pt x="697" y="43"/>
                    </a:lnTo>
                    <a:lnTo>
                      <a:pt x="695" y="31"/>
                    </a:lnTo>
                    <a:lnTo>
                      <a:pt x="693" y="16"/>
                    </a:lnTo>
                    <a:lnTo>
                      <a:pt x="691" y="0"/>
                    </a:lnTo>
                    <a:lnTo>
                      <a:pt x="697" y="2"/>
                    </a:lnTo>
                    <a:lnTo>
                      <a:pt x="702" y="2"/>
                    </a:lnTo>
                    <a:lnTo>
                      <a:pt x="706" y="4"/>
                    </a:lnTo>
                    <a:lnTo>
                      <a:pt x="710" y="6"/>
                    </a:lnTo>
                    <a:lnTo>
                      <a:pt x="712" y="10"/>
                    </a:lnTo>
                    <a:lnTo>
                      <a:pt x="714" y="14"/>
                    </a:lnTo>
                    <a:lnTo>
                      <a:pt x="716" y="20"/>
                    </a:lnTo>
                    <a:lnTo>
                      <a:pt x="718" y="29"/>
                    </a:lnTo>
                    <a:lnTo>
                      <a:pt x="725" y="33"/>
                    </a:lnTo>
                    <a:lnTo>
                      <a:pt x="731" y="39"/>
                    </a:lnTo>
                    <a:lnTo>
                      <a:pt x="735" y="46"/>
                    </a:lnTo>
                    <a:lnTo>
                      <a:pt x="737" y="56"/>
                    </a:lnTo>
                    <a:lnTo>
                      <a:pt x="739" y="66"/>
                    </a:lnTo>
                    <a:lnTo>
                      <a:pt x="739" y="77"/>
                    </a:lnTo>
                    <a:lnTo>
                      <a:pt x="739" y="87"/>
                    </a:lnTo>
                    <a:lnTo>
                      <a:pt x="739" y="98"/>
                    </a:lnTo>
                    <a:lnTo>
                      <a:pt x="737" y="100"/>
                    </a:lnTo>
                    <a:lnTo>
                      <a:pt x="735" y="102"/>
                    </a:lnTo>
                    <a:lnTo>
                      <a:pt x="733" y="104"/>
                    </a:lnTo>
                    <a:lnTo>
                      <a:pt x="731" y="104"/>
                    </a:lnTo>
                    <a:lnTo>
                      <a:pt x="729" y="106"/>
                    </a:lnTo>
                    <a:lnTo>
                      <a:pt x="725" y="106"/>
                    </a:lnTo>
                    <a:lnTo>
                      <a:pt x="721" y="108"/>
                    </a:lnTo>
                    <a:lnTo>
                      <a:pt x="718" y="110"/>
                    </a:lnTo>
                    <a:lnTo>
                      <a:pt x="718" y="117"/>
                    </a:lnTo>
                    <a:lnTo>
                      <a:pt x="718" y="127"/>
                    </a:lnTo>
                    <a:lnTo>
                      <a:pt x="718" y="135"/>
                    </a:lnTo>
                    <a:lnTo>
                      <a:pt x="720" y="144"/>
                    </a:lnTo>
                    <a:lnTo>
                      <a:pt x="721" y="152"/>
                    </a:lnTo>
                    <a:lnTo>
                      <a:pt x="723" y="162"/>
                    </a:lnTo>
                    <a:lnTo>
                      <a:pt x="725" y="171"/>
                    </a:lnTo>
                    <a:lnTo>
                      <a:pt x="729" y="183"/>
                    </a:lnTo>
                    <a:lnTo>
                      <a:pt x="758" y="187"/>
                    </a:lnTo>
                    <a:lnTo>
                      <a:pt x="787" y="187"/>
                    </a:lnTo>
                    <a:lnTo>
                      <a:pt x="817" y="185"/>
                    </a:lnTo>
                    <a:lnTo>
                      <a:pt x="850" y="183"/>
                    </a:lnTo>
                    <a:lnTo>
                      <a:pt x="881" y="181"/>
                    </a:lnTo>
                    <a:lnTo>
                      <a:pt x="911" y="183"/>
                    </a:lnTo>
                    <a:lnTo>
                      <a:pt x="925" y="185"/>
                    </a:lnTo>
                    <a:lnTo>
                      <a:pt x="940" y="187"/>
                    </a:lnTo>
                    <a:lnTo>
                      <a:pt x="954" y="190"/>
                    </a:lnTo>
                    <a:lnTo>
                      <a:pt x="967" y="196"/>
                    </a:lnTo>
                    <a:lnTo>
                      <a:pt x="967" y="198"/>
                    </a:lnTo>
                    <a:lnTo>
                      <a:pt x="967" y="200"/>
                    </a:lnTo>
                    <a:lnTo>
                      <a:pt x="967" y="204"/>
                    </a:lnTo>
                    <a:lnTo>
                      <a:pt x="969" y="206"/>
                    </a:lnTo>
                    <a:lnTo>
                      <a:pt x="969" y="208"/>
                    </a:lnTo>
                    <a:lnTo>
                      <a:pt x="969" y="212"/>
                    </a:lnTo>
                    <a:lnTo>
                      <a:pt x="969" y="213"/>
                    </a:lnTo>
                    <a:lnTo>
                      <a:pt x="969" y="217"/>
                    </a:lnTo>
                    <a:lnTo>
                      <a:pt x="948" y="223"/>
                    </a:lnTo>
                    <a:lnTo>
                      <a:pt x="925" y="225"/>
                    </a:lnTo>
                    <a:lnTo>
                      <a:pt x="902" y="227"/>
                    </a:lnTo>
                    <a:lnTo>
                      <a:pt x="879" y="225"/>
                    </a:lnTo>
                    <a:lnTo>
                      <a:pt x="856" y="225"/>
                    </a:lnTo>
                    <a:lnTo>
                      <a:pt x="835" y="225"/>
                    </a:lnTo>
                    <a:lnTo>
                      <a:pt x="825" y="227"/>
                    </a:lnTo>
                    <a:lnTo>
                      <a:pt x="815" y="229"/>
                    </a:lnTo>
                    <a:lnTo>
                      <a:pt x="806" y="231"/>
                    </a:lnTo>
                    <a:lnTo>
                      <a:pt x="798" y="236"/>
                    </a:lnTo>
                    <a:lnTo>
                      <a:pt x="798" y="238"/>
                    </a:lnTo>
                    <a:lnTo>
                      <a:pt x="798" y="242"/>
                    </a:lnTo>
                    <a:lnTo>
                      <a:pt x="798" y="246"/>
                    </a:lnTo>
                    <a:lnTo>
                      <a:pt x="798" y="250"/>
                    </a:lnTo>
                    <a:lnTo>
                      <a:pt x="798" y="254"/>
                    </a:lnTo>
                    <a:lnTo>
                      <a:pt x="798" y="258"/>
                    </a:lnTo>
                    <a:lnTo>
                      <a:pt x="798" y="261"/>
                    </a:lnTo>
                    <a:lnTo>
                      <a:pt x="798" y="265"/>
                    </a:lnTo>
                    <a:lnTo>
                      <a:pt x="800" y="265"/>
                    </a:lnTo>
                    <a:lnTo>
                      <a:pt x="800" y="265"/>
                    </a:lnTo>
                    <a:lnTo>
                      <a:pt x="802" y="265"/>
                    </a:lnTo>
                    <a:lnTo>
                      <a:pt x="802" y="265"/>
                    </a:lnTo>
                    <a:lnTo>
                      <a:pt x="802" y="265"/>
                    </a:lnTo>
                    <a:lnTo>
                      <a:pt x="804" y="265"/>
                    </a:lnTo>
                    <a:lnTo>
                      <a:pt x="806" y="265"/>
                    </a:lnTo>
                    <a:lnTo>
                      <a:pt x="806" y="265"/>
                    </a:lnTo>
                    <a:lnTo>
                      <a:pt x="808" y="271"/>
                    </a:lnTo>
                    <a:lnTo>
                      <a:pt x="812" y="277"/>
                    </a:lnTo>
                    <a:lnTo>
                      <a:pt x="817" y="283"/>
                    </a:lnTo>
                    <a:lnTo>
                      <a:pt x="823" y="288"/>
                    </a:lnTo>
                    <a:lnTo>
                      <a:pt x="840" y="300"/>
                    </a:lnTo>
                    <a:lnTo>
                      <a:pt x="862" y="311"/>
                    </a:lnTo>
                    <a:lnTo>
                      <a:pt x="883" y="321"/>
                    </a:lnTo>
                    <a:lnTo>
                      <a:pt x="904" y="331"/>
                    </a:lnTo>
                    <a:lnTo>
                      <a:pt x="921" y="340"/>
                    </a:lnTo>
                    <a:lnTo>
                      <a:pt x="936" y="346"/>
                    </a:lnTo>
                    <a:lnTo>
                      <a:pt x="938" y="350"/>
                    </a:lnTo>
                    <a:lnTo>
                      <a:pt x="938" y="356"/>
                    </a:lnTo>
                    <a:lnTo>
                      <a:pt x="940" y="359"/>
                    </a:lnTo>
                    <a:lnTo>
                      <a:pt x="940" y="363"/>
                    </a:lnTo>
                    <a:lnTo>
                      <a:pt x="942" y="367"/>
                    </a:lnTo>
                    <a:lnTo>
                      <a:pt x="944" y="371"/>
                    </a:lnTo>
                    <a:lnTo>
                      <a:pt x="944" y="375"/>
                    </a:lnTo>
                    <a:lnTo>
                      <a:pt x="946" y="379"/>
                    </a:lnTo>
                    <a:lnTo>
                      <a:pt x="942" y="380"/>
                    </a:lnTo>
                    <a:lnTo>
                      <a:pt x="936" y="382"/>
                    </a:lnTo>
                    <a:lnTo>
                      <a:pt x="929" y="382"/>
                    </a:lnTo>
                    <a:lnTo>
                      <a:pt x="921" y="380"/>
                    </a:lnTo>
                    <a:lnTo>
                      <a:pt x="904" y="377"/>
                    </a:lnTo>
                    <a:lnTo>
                      <a:pt x="885" y="369"/>
                    </a:lnTo>
                    <a:lnTo>
                      <a:pt x="867" y="361"/>
                    </a:lnTo>
                    <a:lnTo>
                      <a:pt x="850" y="354"/>
                    </a:lnTo>
                    <a:lnTo>
                      <a:pt x="837" y="348"/>
                    </a:lnTo>
                    <a:lnTo>
                      <a:pt x="829" y="344"/>
                    </a:lnTo>
                    <a:lnTo>
                      <a:pt x="829" y="342"/>
                    </a:lnTo>
                    <a:lnTo>
                      <a:pt x="829" y="342"/>
                    </a:lnTo>
                    <a:lnTo>
                      <a:pt x="829" y="340"/>
                    </a:lnTo>
                    <a:lnTo>
                      <a:pt x="829" y="338"/>
                    </a:lnTo>
                    <a:lnTo>
                      <a:pt x="829" y="338"/>
                    </a:lnTo>
                    <a:lnTo>
                      <a:pt x="829" y="336"/>
                    </a:lnTo>
                    <a:lnTo>
                      <a:pt x="829" y="336"/>
                    </a:lnTo>
                    <a:lnTo>
                      <a:pt x="829" y="334"/>
                    </a:lnTo>
                    <a:lnTo>
                      <a:pt x="817" y="331"/>
                    </a:lnTo>
                    <a:lnTo>
                      <a:pt x="808" y="327"/>
                    </a:lnTo>
                    <a:lnTo>
                      <a:pt x="802" y="325"/>
                    </a:lnTo>
                    <a:lnTo>
                      <a:pt x="796" y="323"/>
                    </a:lnTo>
                    <a:lnTo>
                      <a:pt x="791" y="323"/>
                    </a:lnTo>
                    <a:lnTo>
                      <a:pt x="785" y="321"/>
                    </a:lnTo>
                    <a:lnTo>
                      <a:pt x="779" y="321"/>
                    </a:lnTo>
                    <a:lnTo>
                      <a:pt x="771" y="321"/>
                    </a:lnTo>
                    <a:lnTo>
                      <a:pt x="771" y="332"/>
                    </a:lnTo>
                    <a:lnTo>
                      <a:pt x="773" y="346"/>
                    </a:lnTo>
                    <a:lnTo>
                      <a:pt x="777" y="356"/>
                    </a:lnTo>
                    <a:lnTo>
                      <a:pt x="783" y="367"/>
                    </a:lnTo>
                    <a:lnTo>
                      <a:pt x="794" y="386"/>
                    </a:lnTo>
                    <a:lnTo>
                      <a:pt x="810" y="404"/>
                    </a:lnTo>
                    <a:lnTo>
                      <a:pt x="823" y="421"/>
                    </a:lnTo>
                    <a:lnTo>
                      <a:pt x="835" y="440"/>
                    </a:lnTo>
                    <a:lnTo>
                      <a:pt x="840" y="452"/>
                    </a:lnTo>
                    <a:lnTo>
                      <a:pt x="842" y="463"/>
                    </a:lnTo>
                    <a:lnTo>
                      <a:pt x="844" y="475"/>
                    </a:lnTo>
                    <a:lnTo>
                      <a:pt x="844" y="486"/>
                    </a:lnTo>
                    <a:lnTo>
                      <a:pt x="842" y="486"/>
                    </a:lnTo>
                    <a:lnTo>
                      <a:pt x="840" y="486"/>
                    </a:lnTo>
                    <a:lnTo>
                      <a:pt x="839" y="486"/>
                    </a:lnTo>
                    <a:lnTo>
                      <a:pt x="837" y="486"/>
                    </a:lnTo>
                    <a:lnTo>
                      <a:pt x="835" y="486"/>
                    </a:lnTo>
                    <a:lnTo>
                      <a:pt x="833" y="486"/>
                    </a:lnTo>
                    <a:lnTo>
                      <a:pt x="831" y="486"/>
                    </a:lnTo>
                    <a:lnTo>
                      <a:pt x="829" y="486"/>
                    </a:lnTo>
                    <a:close/>
                  </a:path>
                </a:pathLst>
              </a:custGeom>
              <a:solidFill>
                <a:srgbClr val="FFCC99"/>
              </a:solidFill>
              <a:ln w="9525">
                <a:noFill/>
                <a:round/>
                <a:headEnd/>
                <a:tailEnd/>
              </a:ln>
              <a:effectLst/>
            </p:spPr>
            <p:txBody>
              <a:bodyPr/>
              <a:lstStyle/>
              <a:p>
                <a:endParaRPr lang="ru-RU"/>
              </a:p>
            </p:txBody>
          </p:sp>
          <p:sp>
            <p:nvSpPr>
              <p:cNvPr id="131112" name="Freeform 40"/>
              <p:cNvSpPr>
                <a:spLocks/>
              </p:cNvSpPr>
              <p:nvPr/>
            </p:nvSpPr>
            <p:spPr bwMode="auto">
              <a:xfrm>
                <a:off x="2448" y="2302"/>
                <a:ext cx="80" cy="62"/>
              </a:xfrm>
              <a:custGeom>
                <a:avLst/>
                <a:gdLst/>
                <a:ahLst/>
                <a:cxnLst>
                  <a:cxn ang="0">
                    <a:pos x="23" y="62"/>
                  </a:cxn>
                  <a:cxn ang="0">
                    <a:pos x="21" y="62"/>
                  </a:cxn>
                  <a:cxn ang="0">
                    <a:pos x="19" y="62"/>
                  </a:cxn>
                  <a:cxn ang="0">
                    <a:pos x="17" y="62"/>
                  </a:cxn>
                  <a:cxn ang="0">
                    <a:pos x="15" y="62"/>
                  </a:cxn>
                  <a:cxn ang="0">
                    <a:pos x="13" y="62"/>
                  </a:cxn>
                  <a:cxn ang="0">
                    <a:pos x="11" y="62"/>
                  </a:cxn>
                  <a:cxn ang="0">
                    <a:pos x="9" y="62"/>
                  </a:cxn>
                  <a:cxn ang="0">
                    <a:pos x="8" y="60"/>
                  </a:cxn>
                  <a:cxn ang="0">
                    <a:pos x="6" y="54"/>
                  </a:cxn>
                  <a:cxn ang="0">
                    <a:pos x="6" y="48"/>
                  </a:cxn>
                  <a:cxn ang="0">
                    <a:pos x="4" y="44"/>
                  </a:cxn>
                  <a:cxn ang="0">
                    <a:pos x="4" y="40"/>
                  </a:cxn>
                  <a:cxn ang="0">
                    <a:pos x="2" y="35"/>
                  </a:cxn>
                  <a:cxn ang="0">
                    <a:pos x="2" y="31"/>
                  </a:cxn>
                  <a:cxn ang="0">
                    <a:pos x="0" y="25"/>
                  </a:cxn>
                  <a:cxn ang="0">
                    <a:pos x="0" y="19"/>
                  </a:cxn>
                  <a:cxn ang="0">
                    <a:pos x="15" y="14"/>
                  </a:cxn>
                  <a:cxn ang="0">
                    <a:pos x="27" y="10"/>
                  </a:cxn>
                  <a:cxn ang="0">
                    <a:pos x="36" y="8"/>
                  </a:cxn>
                  <a:cxn ang="0">
                    <a:pos x="44" y="6"/>
                  </a:cxn>
                  <a:cxn ang="0">
                    <a:pos x="52" y="4"/>
                  </a:cxn>
                  <a:cxn ang="0">
                    <a:pos x="59" y="2"/>
                  </a:cxn>
                  <a:cxn ang="0">
                    <a:pos x="69" y="2"/>
                  </a:cxn>
                  <a:cxn ang="0">
                    <a:pos x="80" y="0"/>
                  </a:cxn>
                  <a:cxn ang="0">
                    <a:pos x="77" y="15"/>
                  </a:cxn>
                  <a:cxn ang="0">
                    <a:pos x="75" y="29"/>
                  </a:cxn>
                  <a:cxn ang="0">
                    <a:pos x="71" y="38"/>
                  </a:cxn>
                  <a:cxn ang="0">
                    <a:pos x="65" y="48"/>
                  </a:cxn>
                  <a:cxn ang="0">
                    <a:pos x="59" y="54"/>
                  </a:cxn>
                  <a:cxn ang="0">
                    <a:pos x="50" y="60"/>
                  </a:cxn>
                  <a:cxn ang="0">
                    <a:pos x="38" y="62"/>
                  </a:cxn>
                  <a:cxn ang="0">
                    <a:pos x="23" y="62"/>
                  </a:cxn>
                </a:cxnLst>
                <a:rect l="0" t="0" r="r" b="b"/>
                <a:pathLst>
                  <a:path w="80" h="62">
                    <a:moveTo>
                      <a:pt x="23" y="62"/>
                    </a:moveTo>
                    <a:lnTo>
                      <a:pt x="21" y="62"/>
                    </a:lnTo>
                    <a:lnTo>
                      <a:pt x="19" y="62"/>
                    </a:lnTo>
                    <a:lnTo>
                      <a:pt x="17" y="62"/>
                    </a:lnTo>
                    <a:lnTo>
                      <a:pt x="15" y="62"/>
                    </a:lnTo>
                    <a:lnTo>
                      <a:pt x="13" y="62"/>
                    </a:lnTo>
                    <a:lnTo>
                      <a:pt x="11" y="62"/>
                    </a:lnTo>
                    <a:lnTo>
                      <a:pt x="9" y="62"/>
                    </a:lnTo>
                    <a:lnTo>
                      <a:pt x="8" y="60"/>
                    </a:lnTo>
                    <a:lnTo>
                      <a:pt x="6" y="54"/>
                    </a:lnTo>
                    <a:lnTo>
                      <a:pt x="6" y="48"/>
                    </a:lnTo>
                    <a:lnTo>
                      <a:pt x="4" y="44"/>
                    </a:lnTo>
                    <a:lnTo>
                      <a:pt x="4" y="40"/>
                    </a:lnTo>
                    <a:lnTo>
                      <a:pt x="2" y="35"/>
                    </a:lnTo>
                    <a:lnTo>
                      <a:pt x="2" y="31"/>
                    </a:lnTo>
                    <a:lnTo>
                      <a:pt x="0" y="25"/>
                    </a:lnTo>
                    <a:lnTo>
                      <a:pt x="0" y="19"/>
                    </a:lnTo>
                    <a:lnTo>
                      <a:pt x="15" y="14"/>
                    </a:lnTo>
                    <a:lnTo>
                      <a:pt x="27" y="10"/>
                    </a:lnTo>
                    <a:lnTo>
                      <a:pt x="36" y="8"/>
                    </a:lnTo>
                    <a:lnTo>
                      <a:pt x="44" y="6"/>
                    </a:lnTo>
                    <a:lnTo>
                      <a:pt x="52" y="4"/>
                    </a:lnTo>
                    <a:lnTo>
                      <a:pt x="59" y="2"/>
                    </a:lnTo>
                    <a:lnTo>
                      <a:pt x="69" y="2"/>
                    </a:lnTo>
                    <a:lnTo>
                      <a:pt x="80" y="0"/>
                    </a:lnTo>
                    <a:lnTo>
                      <a:pt x="77" y="15"/>
                    </a:lnTo>
                    <a:lnTo>
                      <a:pt x="75" y="29"/>
                    </a:lnTo>
                    <a:lnTo>
                      <a:pt x="71" y="38"/>
                    </a:lnTo>
                    <a:lnTo>
                      <a:pt x="65" y="48"/>
                    </a:lnTo>
                    <a:lnTo>
                      <a:pt x="59" y="54"/>
                    </a:lnTo>
                    <a:lnTo>
                      <a:pt x="50" y="60"/>
                    </a:lnTo>
                    <a:lnTo>
                      <a:pt x="38" y="62"/>
                    </a:lnTo>
                    <a:lnTo>
                      <a:pt x="23" y="62"/>
                    </a:lnTo>
                    <a:close/>
                  </a:path>
                </a:pathLst>
              </a:custGeom>
              <a:solidFill>
                <a:srgbClr val="FFFF00"/>
              </a:solidFill>
              <a:ln w="9525">
                <a:noFill/>
                <a:round/>
                <a:headEnd/>
                <a:tailEnd/>
              </a:ln>
              <a:effectLst/>
            </p:spPr>
            <p:txBody>
              <a:bodyPr/>
              <a:lstStyle/>
              <a:p>
                <a:endParaRPr lang="ru-RU"/>
              </a:p>
            </p:txBody>
          </p:sp>
          <p:sp>
            <p:nvSpPr>
              <p:cNvPr id="131113" name="Freeform 41"/>
              <p:cNvSpPr>
                <a:spLocks/>
              </p:cNvSpPr>
              <p:nvPr/>
            </p:nvSpPr>
            <p:spPr bwMode="auto">
              <a:xfrm>
                <a:off x="2360" y="2112"/>
                <a:ext cx="188" cy="56"/>
              </a:xfrm>
              <a:custGeom>
                <a:avLst/>
                <a:gdLst/>
                <a:ahLst/>
                <a:cxnLst>
                  <a:cxn ang="0">
                    <a:pos x="180" y="56"/>
                  </a:cxn>
                  <a:cxn ang="0">
                    <a:pos x="159" y="56"/>
                  </a:cxn>
                  <a:cxn ang="0">
                    <a:pos x="136" y="56"/>
                  </a:cxn>
                  <a:cxn ang="0">
                    <a:pos x="115" y="56"/>
                  </a:cxn>
                  <a:cxn ang="0">
                    <a:pos x="94" y="56"/>
                  </a:cxn>
                  <a:cxn ang="0">
                    <a:pos x="72" y="56"/>
                  </a:cxn>
                  <a:cxn ang="0">
                    <a:pos x="49" y="56"/>
                  </a:cxn>
                  <a:cxn ang="0">
                    <a:pos x="28" y="56"/>
                  </a:cxn>
                  <a:cxn ang="0">
                    <a:pos x="7" y="54"/>
                  </a:cxn>
                  <a:cxn ang="0">
                    <a:pos x="5" y="50"/>
                  </a:cxn>
                  <a:cxn ang="0">
                    <a:pos x="5" y="46"/>
                  </a:cxn>
                  <a:cxn ang="0">
                    <a:pos x="3" y="42"/>
                  </a:cxn>
                  <a:cxn ang="0">
                    <a:pos x="3" y="36"/>
                  </a:cxn>
                  <a:cxn ang="0">
                    <a:pos x="1" y="33"/>
                  </a:cxn>
                  <a:cxn ang="0">
                    <a:pos x="1" y="29"/>
                  </a:cxn>
                  <a:cxn ang="0">
                    <a:pos x="0" y="25"/>
                  </a:cxn>
                  <a:cxn ang="0">
                    <a:pos x="0" y="19"/>
                  </a:cxn>
                  <a:cxn ang="0">
                    <a:pos x="13" y="19"/>
                  </a:cxn>
                  <a:cxn ang="0">
                    <a:pos x="26" y="19"/>
                  </a:cxn>
                  <a:cxn ang="0">
                    <a:pos x="42" y="17"/>
                  </a:cxn>
                  <a:cxn ang="0">
                    <a:pos x="55" y="17"/>
                  </a:cxn>
                  <a:cxn ang="0">
                    <a:pos x="69" y="15"/>
                  </a:cxn>
                  <a:cxn ang="0">
                    <a:pos x="82" y="15"/>
                  </a:cxn>
                  <a:cxn ang="0">
                    <a:pos x="97" y="15"/>
                  </a:cxn>
                  <a:cxn ang="0">
                    <a:pos x="111" y="13"/>
                  </a:cxn>
                  <a:cxn ang="0">
                    <a:pos x="120" y="12"/>
                  </a:cxn>
                  <a:cxn ang="0">
                    <a:pos x="128" y="8"/>
                  </a:cxn>
                  <a:cxn ang="0">
                    <a:pos x="136" y="6"/>
                  </a:cxn>
                  <a:cxn ang="0">
                    <a:pos x="145" y="4"/>
                  </a:cxn>
                  <a:cxn ang="0">
                    <a:pos x="153" y="2"/>
                  </a:cxn>
                  <a:cxn ang="0">
                    <a:pos x="163" y="0"/>
                  </a:cxn>
                  <a:cxn ang="0">
                    <a:pos x="170" y="0"/>
                  </a:cxn>
                  <a:cxn ang="0">
                    <a:pos x="182" y="2"/>
                  </a:cxn>
                  <a:cxn ang="0">
                    <a:pos x="182" y="6"/>
                  </a:cxn>
                  <a:cxn ang="0">
                    <a:pos x="184" y="12"/>
                  </a:cxn>
                  <a:cxn ang="0">
                    <a:pos x="186" y="21"/>
                  </a:cxn>
                  <a:cxn ang="0">
                    <a:pos x="188" y="31"/>
                  </a:cxn>
                  <a:cxn ang="0">
                    <a:pos x="188" y="38"/>
                  </a:cxn>
                  <a:cxn ang="0">
                    <a:pos x="188" y="46"/>
                  </a:cxn>
                  <a:cxn ang="0">
                    <a:pos x="184" y="54"/>
                  </a:cxn>
                  <a:cxn ang="0">
                    <a:pos x="180" y="56"/>
                  </a:cxn>
                </a:cxnLst>
                <a:rect l="0" t="0" r="r" b="b"/>
                <a:pathLst>
                  <a:path w="188" h="56">
                    <a:moveTo>
                      <a:pt x="180" y="56"/>
                    </a:moveTo>
                    <a:lnTo>
                      <a:pt x="159" y="56"/>
                    </a:lnTo>
                    <a:lnTo>
                      <a:pt x="136" y="56"/>
                    </a:lnTo>
                    <a:lnTo>
                      <a:pt x="115" y="56"/>
                    </a:lnTo>
                    <a:lnTo>
                      <a:pt x="94" y="56"/>
                    </a:lnTo>
                    <a:lnTo>
                      <a:pt x="72" y="56"/>
                    </a:lnTo>
                    <a:lnTo>
                      <a:pt x="49" y="56"/>
                    </a:lnTo>
                    <a:lnTo>
                      <a:pt x="28" y="56"/>
                    </a:lnTo>
                    <a:lnTo>
                      <a:pt x="7" y="54"/>
                    </a:lnTo>
                    <a:lnTo>
                      <a:pt x="5" y="50"/>
                    </a:lnTo>
                    <a:lnTo>
                      <a:pt x="5" y="46"/>
                    </a:lnTo>
                    <a:lnTo>
                      <a:pt x="3" y="42"/>
                    </a:lnTo>
                    <a:lnTo>
                      <a:pt x="3" y="36"/>
                    </a:lnTo>
                    <a:lnTo>
                      <a:pt x="1" y="33"/>
                    </a:lnTo>
                    <a:lnTo>
                      <a:pt x="1" y="29"/>
                    </a:lnTo>
                    <a:lnTo>
                      <a:pt x="0" y="25"/>
                    </a:lnTo>
                    <a:lnTo>
                      <a:pt x="0" y="19"/>
                    </a:lnTo>
                    <a:lnTo>
                      <a:pt x="13" y="19"/>
                    </a:lnTo>
                    <a:lnTo>
                      <a:pt x="26" y="19"/>
                    </a:lnTo>
                    <a:lnTo>
                      <a:pt x="42" y="17"/>
                    </a:lnTo>
                    <a:lnTo>
                      <a:pt x="55" y="17"/>
                    </a:lnTo>
                    <a:lnTo>
                      <a:pt x="69" y="15"/>
                    </a:lnTo>
                    <a:lnTo>
                      <a:pt x="82" y="15"/>
                    </a:lnTo>
                    <a:lnTo>
                      <a:pt x="97" y="15"/>
                    </a:lnTo>
                    <a:lnTo>
                      <a:pt x="111" y="13"/>
                    </a:lnTo>
                    <a:lnTo>
                      <a:pt x="120" y="12"/>
                    </a:lnTo>
                    <a:lnTo>
                      <a:pt x="128" y="8"/>
                    </a:lnTo>
                    <a:lnTo>
                      <a:pt x="136" y="6"/>
                    </a:lnTo>
                    <a:lnTo>
                      <a:pt x="145" y="4"/>
                    </a:lnTo>
                    <a:lnTo>
                      <a:pt x="153" y="2"/>
                    </a:lnTo>
                    <a:lnTo>
                      <a:pt x="163" y="0"/>
                    </a:lnTo>
                    <a:lnTo>
                      <a:pt x="170" y="0"/>
                    </a:lnTo>
                    <a:lnTo>
                      <a:pt x="182" y="2"/>
                    </a:lnTo>
                    <a:lnTo>
                      <a:pt x="182" y="6"/>
                    </a:lnTo>
                    <a:lnTo>
                      <a:pt x="184" y="12"/>
                    </a:lnTo>
                    <a:lnTo>
                      <a:pt x="186" y="21"/>
                    </a:lnTo>
                    <a:lnTo>
                      <a:pt x="188" y="31"/>
                    </a:lnTo>
                    <a:lnTo>
                      <a:pt x="188" y="38"/>
                    </a:lnTo>
                    <a:lnTo>
                      <a:pt x="188" y="46"/>
                    </a:lnTo>
                    <a:lnTo>
                      <a:pt x="184" y="54"/>
                    </a:lnTo>
                    <a:lnTo>
                      <a:pt x="180" y="56"/>
                    </a:lnTo>
                    <a:close/>
                  </a:path>
                </a:pathLst>
              </a:custGeom>
              <a:solidFill>
                <a:srgbClr val="FFFF00"/>
              </a:solidFill>
              <a:ln w="9525">
                <a:noFill/>
                <a:round/>
                <a:headEnd/>
                <a:tailEnd/>
              </a:ln>
              <a:effectLst/>
            </p:spPr>
            <p:txBody>
              <a:bodyPr/>
              <a:lstStyle/>
              <a:p>
                <a:endParaRPr lang="ru-RU"/>
              </a:p>
            </p:txBody>
          </p:sp>
          <p:sp>
            <p:nvSpPr>
              <p:cNvPr id="131114" name="Freeform 42"/>
              <p:cNvSpPr>
                <a:spLocks/>
              </p:cNvSpPr>
              <p:nvPr/>
            </p:nvSpPr>
            <p:spPr bwMode="auto">
              <a:xfrm>
                <a:off x="2563" y="2129"/>
                <a:ext cx="111" cy="43"/>
              </a:xfrm>
              <a:custGeom>
                <a:avLst/>
                <a:gdLst/>
                <a:ahLst/>
                <a:cxnLst>
                  <a:cxn ang="0">
                    <a:pos x="0" y="43"/>
                  </a:cxn>
                  <a:cxn ang="0">
                    <a:pos x="0" y="39"/>
                  </a:cxn>
                  <a:cxn ang="0">
                    <a:pos x="0" y="35"/>
                  </a:cxn>
                  <a:cxn ang="0">
                    <a:pos x="0" y="31"/>
                  </a:cxn>
                  <a:cxn ang="0">
                    <a:pos x="0" y="27"/>
                  </a:cxn>
                  <a:cxn ang="0">
                    <a:pos x="0" y="25"/>
                  </a:cxn>
                  <a:cxn ang="0">
                    <a:pos x="0" y="21"/>
                  </a:cxn>
                  <a:cxn ang="0">
                    <a:pos x="0" y="18"/>
                  </a:cxn>
                  <a:cxn ang="0">
                    <a:pos x="0" y="14"/>
                  </a:cxn>
                  <a:cxn ang="0">
                    <a:pos x="23" y="12"/>
                  </a:cxn>
                  <a:cxn ang="0">
                    <a:pos x="40" y="12"/>
                  </a:cxn>
                  <a:cxn ang="0">
                    <a:pos x="54" y="10"/>
                  </a:cxn>
                  <a:cxn ang="0">
                    <a:pos x="65" y="8"/>
                  </a:cxn>
                  <a:cxn ang="0">
                    <a:pos x="75" y="6"/>
                  </a:cxn>
                  <a:cxn ang="0">
                    <a:pos x="84" y="4"/>
                  </a:cxn>
                  <a:cxn ang="0">
                    <a:pos x="94" y="2"/>
                  </a:cxn>
                  <a:cxn ang="0">
                    <a:pos x="107" y="0"/>
                  </a:cxn>
                  <a:cxn ang="0">
                    <a:pos x="107" y="4"/>
                  </a:cxn>
                  <a:cxn ang="0">
                    <a:pos x="107" y="8"/>
                  </a:cxn>
                  <a:cxn ang="0">
                    <a:pos x="109" y="12"/>
                  </a:cxn>
                  <a:cxn ang="0">
                    <a:pos x="109" y="16"/>
                  </a:cxn>
                  <a:cxn ang="0">
                    <a:pos x="109" y="19"/>
                  </a:cxn>
                  <a:cxn ang="0">
                    <a:pos x="109" y="23"/>
                  </a:cxn>
                  <a:cxn ang="0">
                    <a:pos x="111" y="27"/>
                  </a:cxn>
                  <a:cxn ang="0">
                    <a:pos x="111" y="31"/>
                  </a:cxn>
                  <a:cxn ang="0">
                    <a:pos x="98" y="33"/>
                  </a:cxn>
                  <a:cxn ang="0">
                    <a:pos x="82" y="35"/>
                  </a:cxn>
                  <a:cxn ang="0">
                    <a:pos x="69" y="35"/>
                  </a:cxn>
                  <a:cxn ang="0">
                    <a:pos x="56" y="37"/>
                  </a:cxn>
                  <a:cxn ang="0">
                    <a:pos x="42" y="39"/>
                  </a:cxn>
                  <a:cxn ang="0">
                    <a:pos x="27" y="39"/>
                  </a:cxn>
                  <a:cxn ang="0">
                    <a:pos x="13" y="41"/>
                  </a:cxn>
                  <a:cxn ang="0">
                    <a:pos x="0" y="43"/>
                  </a:cxn>
                </a:cxnLst>
                <a:rect l="0" t="0" r="r" b="b"/>
                <a:pathLst>
                  <a:path w="111" h="43">
                    <a:moveTo>
                      <a:pt x="0" y="43"/>
                    </a:moveTo>
                    <a:lnTo>
                      <a:pt x="0" y="39"/>
                    </a:lnTo>
                    <a:lnTo>
                      <a:pt x="0" y="35"/>
                    </a:lnTo>
                    <a:lnTo>
                      <a:pt x="0" y="31"/>
                    </a:lnTo>
                    <a:lnTo>
                      <a:pt x="0" y="27"/>
                    </a:lnTo>
                    <a:lnTo>
                      <a:pt x="0" y="25"/>
                    </a:lnTo>
                    <a:lnTo>
                      <a:pt x="0" y="21"/>
                    </a:lnTo>
                    <a:lnTo>
                      <a:pt x="0" y="18"/>
                    </a:lnTo>
                    <a:lnTo>
                      <a:pt x="0" y="14"/>
                    </a:lnTo>
                    <a:lnTo>
                      <a:pt x="23" y="12"/>
                    </a:lnTo>
                    <a:lnTo>
                      <a:pt x="40" y="12"/>
                    </a:lnTo>
                    <a:lnTo>
                      <a:pt x="54" y="10"/>
                    </a:lnTo>
                    <a:lnTo>
                      <a:pt x="65" y="8"/>
                    </a:lnTo>
                    <a:lnTo>
                      <a:pt x="75" y="6"/>
                    </a:lnTo>
                    <a:lnTo>
                      <a:pt x="84" y="4"/>
                    </a:lnTo>
                    <a:lnTo>
                      <a:pt x="94" y="2"/>
                    </a:lnTo>
                    <a:lnTo>
                      <a:pt x="107" y="0"/>
                    </a:lnTo>
                    <a:lnTo>
                      <a:pt x="107" y="4"/>
                    </a:lnTo>
                    <a:lnTo>
                      <a:pt x="107" y="8"/>
                    </a:lnTo>
                    <a:lnTo>
                      <a:pt x="109" y="12"/>
                    </a:lnTo>
                    <a:lnTo>
                      <a:pt x="109" y="16"/>
                    </a:lnTo>
                    <a:lnTo>
                      <a:pt x="109" y="19"/>
                    </a:lnTo>
                    <a:lnTo>
                      <a:pt x="109" y="23"/>
                    </a:lnTo>
                    <a:lnTo>
                      <a:pt x="111" y="27"/>
                    </a:lnTo>
                    <a:lnTo>
                      <a:pt x="111" y="31"/>
                    </a:lnTo>
                    <a:lnTo>
                      <a:pt x="98" y="33"/>
                    </a:lnTo>
                    <a:lnTo>
                      <a:pt x="82" y="35"/>
                    </a:lnTo>
                    <a:lnTo>
                      <a:pt x="69" y="35"/>
                    </a:lnTo>
                    <a:lnTo>
                      <a:pt x="56" y="37"/>
                    </a:lnTo>
                    <a:lnTo>
                      <a:pt x="42" y="39"/>
                    </a:lnTo>
                    <a:lnTo>
                      <a:pt x="27" y="39"/>
                    </a:lnTo>
                    <a:lnTo>
                      <a:pt x="13" y="41"/>
                    </a:lnTo>
                    <a:lnTo>
                      <a:pt x="0" y="43"/>
                    </a:lnTo>
                    <a:close/>
                  </a:path>
                </a:pathLst>
              </a:custGeom>
              <a:solidFill>
                <a:srgbClr val="FFCC99"/>
              </a:solidFill>
              <a:ln w="9525">
                <a:noFill/>
                <a:round/>
                <a:headEnd/>
                <a:tailEnd/>
              </a:ln>
              <a:effectLst/>
            </p:spPr>
            <p:txBody>
              <a:bodyPr/>
              <a:lstStyle/>
              <a:p>
                <a:endParaRPr lang="ru-RU"/>
              </a:p>
            </p:txBody>
          </p:sp>
          <p:sp>
            <p:nvSpPr>
              <p:cNvPr id="131115" name="Freeform 43"/>
              <p:cNvSpPr>
                <a:spLocks/>
              </p:cNvSpPr>
              <p:nvPr/>
            </p:nvSpPr>
            <p:spPr bwMode="auto">
              <a:xfrm>
                <a:off x="2335" y="2137"/>
                <a:ext cx="17" cy="29"/>
              </a:xfrm>
              <a:custGeom>
                <a:avLst/>
                <a:gdLst/>
                <a:ahLst/>
                <a:cxnLst>
                  <a:cxn ang="0">
                    <a:pos x="5" y="29"/>
                  </a:cxn>
                  <a:cxn ang="0">
                    <a:pos x="3" y="27"/>
                  </a:cxn>
                  <a:cxn ang="0">
                    <a:pos x="3" y="25"/>
                  </a:cxn>
                  <a:cxn ang="0">
                    <a:pos x="2" y="23"/>
                  </a:cxn>
                  <a:cxn ang="0">
                    <a:pos x="2" y="19"/>
                  </a:cxn>
                  <a:cxn ang="0">
                    <a:pos x="2" y="17"/>
                  </a:cxn>
                  <a:cxn ang="0">
                    <a:pos x="0" y="15"/>
                  </a:cxn>
                  <a:cxn ang="0">
                    <a:pos x="0" y="13"/>
                  </a:cxn>
                  <a:cxn ang="0">
                    <a:pos x="0" y="11"/>
                  </a:cxn>
                  <a:cxn ang="0">
                    <a:pos x="0" y="10"/>
                  </a:cxn>
                  <a:cxn ang="0">
                    <a:pos x="2" y="8"/>
                  </a:cxn>
                  <a:cxn ang="0">
                    <a:pos x="2" y="6"/>
                  </a:cxn>
                  <a:cxn ang="0">
                    <a:pos x="3" y="4"/>
                  </a:cxn>
                  <a:cxn ang="0">
                    <a:pos x="3" y="4"/>
                  </a:cxn>
                  <a:cxn ang="0">
                    <a:pos x="5" y="2"/>
                  </a:cxn>
                  <a:cxn ang="0">
                    <a:pos x="5" y="0"/>
                  </a:cxn>
                  <a:cxn ang="0">
                    <a:pos x="7" y="0"/>
                  </a:cxn>
                  <a:cxn ang="0">
                    <a:pos x="9" y="2"/>
                  </a:cxn>
                  <a:cxn ang="0">
                    <a:pos x="11" y="6"/>
                  </a:cxn>
                  <a:cxn ang="0">
                    <a:pos x="13" y="8"/>
                  </a:cxn>
                  <a:cxn ang="0">
                    <a:pos x="15" y="10"/>
                  </a:cxn>
                  <a:cxn ang="0">
                    <a:pos x="15" y="13"/>
                  </a:cxn>
                  <a:cxn ang="0">
                    <a:pos x="17" y="17"/>
                  </a:cxn>
                  <a:cxn ang="0">
                    <a:pos x="17" y="21"/>
                  </a:cxn>
                  <a:cxn ang="0">
                    <a:pos x="17" y="29"/>
                  </a:cxn>
                  <a:cxn ang="0">
                    <a:pos x="15" y="29"/>
                  </a:cxn>
                  <a:cxn ang="0">
                    <a:pos x="13" y="29"/>
                  </a:cxn>
                  <a:cxn ang="0">
                    <a:pos x="11" y="29"/>
                  </a:cxn>
                  <a:cxn ang="0">
                    <a:pos x="11" y="29"/>
                  </a:cxn>
                  <a:cxn ang="0">
                    <a:pos x="9" y="29"/>
                  </a:cxn>
                  <a:cxn ang="0">
                    <a:pos x="7" y="29"/>
                  </a:cxn>
                  <a:cxn ang="0">
                    <a:pos x="5" y="29"/>
                  </a:cxn>
                  <a:cxn ang="0">
                    <a:pos x="5" y="29"/>
                  </a:cxn>
                </a:cxnLst>
                <a:rect l="0" t="0" r="r" b="b"/>
                <a:pathLst>
                  <a:path w="17" h="29">
                    <a:moveTo>
                      <a:pt x="5" y="29"/>
                    </a:moveTo>
                    <a:lnTo>
                      <a:pt x="3" y="27"/>
                    </a:lnTo>
                    <a:lnTo>
                      <a:pt x="3" y="25"/>
                    </a:lnTo>
                    <a:lnTo>
                      <a:pt x="2" y="23"/>
                    </a:lnTo>
                    <a:lnTo>
                      <a:pt x="2" y="19"/>
                    </a:lnTo>
                    <a:lnTo>
                      <a:pt x="2" y="17"/>
                    </a:lnTo>
                    <a:lnTo>
                      <a:pt x="0" y="15"/>
                    </a:lnTo>
                    <a:lnTo>
                      <a:pt x="0" y="13"/>
                    </a:lnTo>
                    <a:lnTo>
                      <a:pt x="0" y="11"/>
                    </a:lnTo>
                    <a:lnTo>
                      <a:pt x="0" y="10"/>
                    </a:lnTo>
                    <a:lnTo>
                      <a:pt x="2" y="8"/>
                    </a:lnTo>
                    <a:lnTo>
                      <a:pt x="2" y="6"/>
                    </a:lnTo>
                    <a:lnTo>
                      <a:pt x="3" y="4"/>
                    </a:lnTo>
                    <a:lnTo>
                      <a:pt x="3" y="4"/>
                    </a:lnTo>
                    <a:lnTo>
                      <a:pt x="5" y="2"/>
                    </a:lnTo>
                    <a:lnTo>
                      <a:pt x="5" y="0"/>
                    </a:lnTo>
                    <a:lnTo>
                      <a:pt x="7" y="0"/>
                    </a:lnTo>
                    <a:lnTo>
                      <a:pt x="9" y="2"/>
                    </a:lnTo>
                    <a:lnTo>
                      <a:pt x="11" y="6"/>
                    </a:lnTo>
                    <a:lnTo>
                      <a:pt x="13" y="8"/>
                    </a:lnTo>
                    <a:lnTo>
                      <a:pt x="15" y="10"/>
                    </a:lnTo>
                    <a:lnTo>
                      <a:pt x="15" y="13"/>
                    </a:lnTo>
                    <a:lnTo>
                      <a:pt x="17" y="17"/>
                    </a:lnTo>
                    <a:lnTo>
                      <a:pt x="17" y="21"/>
                    </a:lnTo>
                    <a:lnTo>
                      <a:pt x="17" y="29"/>
                    </a:lnTo>
                    <a:lnTo>
                      <a:pt x="15" y="29"/>
                    </a:lnTo>
                    <a:lnTo>
                      <a:pt x="13" y="29"/>
                    </a:lnTo>
                    <a:lnTo>
                      <a:pt x="11" y="29"/>
                    </a:lnTo>
                    <a:lnTo>
                      <a:pt x="11" y="29"/>
                    </a:lnTo>
                    <a:lnTo>
                      <a:pt x="9" y="29"/>
                    </a:lnTo>
                    <a:lnTo>
                      <a:pt x="7" y="29"/>
                    </a:lnTo>
                    <a:lnTo>
                      <a:pt x="5" y="29"/>
                    </a:lnTo>
                    <a:lnTo>
                      <a:pt x="5" y="29"/>
                    </a:lnTo>
                    <a:close/>
                  </a:path>
                </a:pathLst>
              </a:custGeom>
              <a:solidFill>
                <a:srgbClr val="FFFF00"/>
              </a:solidFill>
              <a:ln w="9525">
                <a:noFill/>
                <a:round/>
                <a:headEnd/>
                <a:tailEnd/>
              </a:ln>
              <a:effectLst/>
            </p:spPr>
            <p:txBody>
              <a:bodyPr/>
              <a:lstStyle/>
              <a:p>
                <a:endParaRPr lang="ru-RU"/>
              </a:p>
            </p:txBody>
          </p:sp>
          <p:sp>
            <p:nvSpPr>
              <p:cNvPr id="131116" name="Freeform 44"/>
              <p:cNvSpPr>
                <a:spLocks/>
              </p:cNvSpPr>
              <p:nvPr/>
            </p:nvSpPr>
            <p:spPr bwMode="auto">
              <a:xfrm>
                <a:off x="2672" y="1826"/>
                <a:ext cx="194" cy="330"/>
              </a:xfrm>
              <a:custGeom>
                <a:avLst/>
                <a:gdLst/>
                <a:ahLst/>
                <a:cxnLst>
                  <a:cxn ang="0">
                    <a:pos x="12" y="322"/>
                  </a:cxn>
                  <a:cxn ang="0">
                    <a:pos x="4" y="294"/>
                  </a:cxn>
                  <a:cxn ang="0">
                    <a:pos x="0" y="232"/>
                  </a:cxn>
                  <a:cxn ang="0">
                    <a:pos x="8" y="136"/>
                  </a:cxn>
                  <a:cxn ang="0">
                    <a:pos x="18" y="52"/>
                  </a:cxn>
                  <a:cxn ang="0">
                    <a:pos x="27" y="27"/>
                  </a:cxn>
                  <a:cxn ang="0">
                    <a:pos x="37" y="27"/>
                  </a:cxn>
                  <a:cxn ang="0">
                    <a:pos x="48" y="27"/>
                  </a:cxn>
                  <a:cxn ang="0">
                    <a:pos x="58" y="27"/>
                  </a:cxn>
                  <a:cxn ang="0">
                    <a:pos x="60" y="36"/>
                  </a:cxn>
                  <a:cxn ang="0">
                    <a:pos x="56" y="56"/>
                  </a:cxn>
                  <a:cxn ang="0">
                    <a:pos x="54" y="75"/>
                  </a:cxn>
                  <a:cxn ang="0">
                    <a:pos x="56" y="98"/>
                  </a:cxn>
                  <a:cxn ang="0">
                    <a:pos x="64" y="111"/>
                  </a:cxn>
                  <a:cxn ang="0">
                    <a:pos x="77" y="109"/>
                  </a:cxn>
                  <a:cxn ang="0">
                    <a:pos x="87" y="107"/>
                  </a:cxn>
                  <a:cxn ang="0">
                    <a:pos x="98" y="102"/>
                  </a:cxn>
                  <a:cxn ang="0">
                    <a:pos x="106" y="83"/>
                  </a:cxn>
                  <a:cxn ang="0">
                    <a:pos x="108" y="58"/>
                  </a:cxn>
                  <a:cxn ang="0">
                    <a:pos x="110" y="33"/>
                  </a:cxn>
                  <a:cxn ang="0">
                    <a:pos x="117" y="11"/>
                  </a:cxn>
                  <a:cxn ang="0">
                    <a:pos x="133" y="0"/>
                  </a:cxn>
                  <a:cxn ang="0">
                    <a:pos x="142" y="2"/>
                  </a:cxn>
                  <a:cxn ang="0">
                    <a:pos x="150" y="2"/>
                  </a:cxn>
                  <a:cxn ang="0">
                    <a:pos x="154" y="4"/>
                  </a:cxn>
                  <a:cxn ang="0">
                    <a:pos x="158" y="10"/>
                  </a:cxn>
                  <a:cxn ang="0">
                    <a:pos x="158" y="17"/>
                  </a:cxn>
                  <a:cxn ang="0">
                    <a:pos x="156" y="23"/>
                  </a:cxn>
                  <a:cxn ang="0">
                    <a:pos x="156" y="31"/>
                  </a:cxn>
                  <a:cxn ang="0">
                    <a:pos x="158" y="33"/>
                  </a:cxn>
                  <a:cxn ang="0">
                    <a:pos x="161" y="33"/>
                  </a:cxn>
                  <a:cxn ang="0">
                    <a:pos x="165" y="33"/>
                  </a:cxn>
                  <a:cxn ang="0">
                    <a:pos x="169" y="33"/>
                  </a:cxn>
                  <a:cxn ang="0">
                    <a:pos x="183" y="56"/>
                  </a:cxn>
                  <a:cxn ang="0">
                    <a:pos x="192" y="83"/>
                  </a:cxn>
                  <a:cxn ang="0">
                    <a:pos x="192" y="96"/>
                  </a:cxn>
                  <a:cxn ang="0">
                    <a:pos x="188" y="107"/>
                  </a:cxn>
                  <a:cxn ang="0">
                    <a:pos x="179" y="119"/>
                  </a:cxn>
                  <a:cxn ang="0">
                    <a:pos x="152" y="136"/>
                  </a:cxn>
                  <a:cxn ang="0">
                    <a:pos x="129" y="167"/>
                  </a:cxn>
                  <a:cxn ang="0">
                    <a:pos x="129" y="203"/>
                  </a:cxn>
                  <a:cxn ang="0">
                    <a:pos x="133" y="226"/>
                  </a:cxn>
                  <a:cxn ang="0">
                    <a:pos x="140" y="240"/>
                  </a:cxn>
                  <a:cxn ang="0">
                    <a:pos x="154" y="251"/>
                  </a:cxn>
                  <a:cxn ang="0">
                    <a:pos x="171" y="257"/>
                  </a:cxn>
                  <a:cxn ang="0">
                    <a:pos x="179" y="271"/>
                  </a:cxn>
                  <a:cxn ang="0">
                    <a:pos x="165" y="290"/>
                  </a:cxn>
                  <a:cxn ang="0">
                    <a:pos x="148" y="303"/>
                  </a:cxn>
                  <a:cxn ang="0">
                    <a:pos x="127" y="315"/>
                  </a:cxn>
                  <a:cxn ang="0">
                    <a:pos x="89" y="324"/>
                  </a:cxn>
                  <a:cxn ang="0">
                    <a:pos x="39" y="330"/>
                  </a:cxn>
                </a:cxnLst>
                <a:rect l="0" t="0" r="r" b="b"/>
                <a:pathLst>
                  <a:path w="194" h="330">
                    <a:moveTo>
                      <a:pt x="18" y="330"/>
                    </a:moveTo>
                    <a:lnTo>
                      <a:pt x="12" y="322"/>
                    </a:lnTo>
                    <a:lnTo>
                      <a:pt x="8" y="309"/>
                    </a:lnTo>
                    <a:lnTo>
                      <a:pt x="4" y="294"/>
                    </a:lnTo>
                    <a:lnTo>
                      <a:pt x="2" y="276"/>
                    </a:lnTo>
                    <a:lnTo>
                      <a:pt x="0" y="232"/>
                    </a:lnTo>
                    <a:lnTo>
                      <a:pt x="2" y="184"/>
                    </a:lnTo>
                    <a:lnTo>
                      <a:pt x="8" y="136"/>
                    </a:lnTo>
                    <a:lnTo>
                      <a:pt x="12" y="90"/>
                    </a:lnTo>
                    <a:lnTo>
                      <a:pt x="18" y="52"/>
                    </a:lnTo>
                    <a:lnTo>
                      <a:pt x="21" y="27"/>
                    </a:lnTo>
                    <a:lnTo>
                      <a:pt x="27" y="27"/>
                    </a:lnTo>
                    <a:lnTo>
                      <a:pt x="31" y="27"/>
                    </a:lnTo>
                    <a:lnTo>
                      <a:pt x="37" y="27"/>
                    </a:lnTo>
                    <a:lnTo>
                      <a:pt x="43" y="27"/>
                    </a:lnTo>
                    <a:lnTo>
                      <a:pt x="48" y="27"/>
                    </a:lnTo>
                    <a:lnTo>
                      <a:pt x="52" y="27"/>
                    </a:lnTo>
                    <a:lnTo>
                      <a:pt x="58" y="27"/>
                    </a:lnTo>
                    <a:lnTo>
                      <a:pt x="64" y="27"/>
                    </a:lnTo>
                    <a:lnTo>
                      <a:pt x="60" y="36"/>
                    </a:lnTo>
                    <a:lnTo>
                      <a:pt x="58" y="46"/>
                    </a:lnTo>
                    <a:lnTo>
                      <a:pt x="56" y="56"/>
                    </a:lnTo>
                    <a:lnTo>
                      <a:pt x="56" y="65"/>
                    </a:lnTo>
                    <a:lnTo>
                      <a:pt x="54" y="75"/>
                    </a:lnTo>
                    <a:lnTo>
                      <a:pt x="54" y="86"/>
                    </a:lnTo>
                    <a:lnTo>
                      <a:pt x="56" y="98"/>
                    </a:lnTo>
                    <a:lnTo>
                      <a:pt x="56" y="109"/>
                    </a:lnTo>
                    <a:lnTo>
                      <a:pt x="64" y="111"/>
                    </a:lnTo>
                    <a:lnTo>
                      <a:pt x="71" y="111"/>
                    </a:lnTo>
                    <a:lnTo>
                      <a:pt x="77" y="109"/>
                    </a:lnTo>
                    <a:lnTo>
                      <a:pt x="81" y="109"/>
                    </a:lnTo>
                    <a:lnTo>
                      <a:pt x="87" y="107"/>
                    </a:lnTo>
                    <a:lnTo>
                      <a:pt x="92" y="106"/>
                    </a:lnTo>
                    <a:lnTo>
                      <a:pt x="98" y="102"/>
                    </a:lnTo>
                    <a:lnTo>
                      <a:pt x="106" y="98"/>
                    </a:lnTo>
                    <a:lnTo>
                      <a:pt x="106" y="83"/>
                    </a:lnTo>
                    <a:lnTo>
                      <a:pt x="106" y="69"/>
                    </a:lnTo>
                    <a:lnTo>
                      <a:pt x="108" y="58"/>
                    </a:lnTo>
                    <a:lnTo>
                      <a:pt x="108" y="44"/>
                    </a:lnTo>
                    <a:lnTo>
                      <a:pt x="110" y="33"/>
                    </a:lnTo>
                    <a:lnTo>
                      <a:pt x="113" y="21"/>
                    </a:lnTo>
                    <a:lnTo>
                      <a:pt x="117" y="11"/>
                    </a:lnTo>
                    <a:lnTo>
                      <a:pt x="125" y="0"/>
                    </a:lnTo>
                    <a:lnTo>
                      <a:pt x="133" y="0"/>
                    </a:lnTo>
                    <a:lnTo>
                      <a:pt x="138" y="0"/>
                    </a:lnTo>
                    <a:lnTo>
                      <a:pt x="142" y="2"/>
                    </a:lnTo>
                    <a:lnTo>
                      <a:pt x="146" y="2"/>
                    </a:lnTo>
                    <a:lnTo>
                      <a:pt x="150" y="2"/>
                    </a:lnTo>
                    <a:lnTo>
                      <a:pt x="152" y="4"/>
                    </a:lnTo>
                    <a:lnTo>
                      <a:pt x="154" y="4"/>
                    </a:lnTo>
                    <a:lnTo>
                      <a:pt x="158" y="6"/>
                    </a:lnTo>
                    <a:lnTo>
                      <a:pt x="158" y="10"/>
                    </a:lnTo>
                    <a:lnTo>
                      <a:pt x="158" y="13"/>
                    </a:lnTo>
                    <a:lnTo>
                      <a:pt x="158" y="17"/>
                    </a:lnTo>
                    <a:lnTo>
                      <a:pt x="156" y="19"/>
                    </a:lnTo>
                    <a:lnTo>
                      <a:pt x="156" y="23"/>
                    </a:lnTo>
                    <a:lnTo>
                      <a:pt x="156" y="27"/>
                    </a:lnTo>
                    <a:lnTo>
                      <a:pt x="156" y="31"/>
                    </a:lnTo>
                    <a:lnTo>
                      <a:pt x="156" y="33"/>
                    </a:lnTo>
                    <a:lnTo>
                      <a:pt x="158" y="33"/>
                    </a:lnTo>
                    <a:lnTo>
                      <a:pt x="160" y="33"/>
                    </a:lnTo>
                    <a:lnTo>
                      <a:pt x="161" y="33"/>
                    </a:lnTo>
                    <a:lnTo>
                      <a:pt x="163" y="33"/>
                    </a:lnTo>
                    <a:lnTo>
                      <a:pt x="165" y="33"/>
                    </a:lnTo>
                    <a:lnTo>
                      <a:pt x="167" y="33"/>
                    </a:lnTo>
                    <a:lnTo>
                      <a:pt x="169" y="33"/>
                    </a:lnTo>
                    <a:lnTo>
                      <a:pt x="171" y="33"/>
                    </a:lnTo>
                    <a:lnTo>
                      <a:pt x="183" y="56"/>
                    </a:lnTo>
                    <a:lnTo>
                      <a:pt x="190" y="75"/>
                    </a:lnTo>
                    <a:lnTo>
                      <a:pt x="192" y="83"/>
                    </a:lnTo>
                    <a:lnTo>
                      <a:pt x="194" y="90"/>
                    </a:lnTo>
                    <a:lnTo>
                      <a:pt x="192" y="96"/>
                    </a:lnTo>
                    <a:lnTo>
                      <a:pt x="190" y="102"/>
                    </a:lnTo>
                    <a:lnTo>
                      <a:pt x="188" y="107"/>
                    </a:lnTo>
                    <a:lnTo>
                      <a:pt x="184" y="113"/>
                    </a:lnTo>
                    <a:lnTo>
                      <a:pt x="179" y="119"/>
                    </a:lnTo>
                    <a:lnTo>
                      <a:pt x="171" y="125"/>
                    </a:lnTo>
                    <a:lnTo>
                      <a:pt x="152" y="136"/>
                    </a:lnTo>
                    <a:lnTo>
                      <a:pt x="129" y="150"/>
                    </a:lnTo>
                    <a:lnTo>
                      <a:pt x="129" y="167"/>
                    </a:lnTo>
                    <a:lnTo>
                      <a:pt x="127" y="186"/>
                    </a:lnTo>
                    <a:lnTo>
                      <a:pt x="129" y="203"/>
                    </a:lnTo>
                    <a:lnTo>
                      <a:pt x="131" y="219"/>
                    </a:lnTo>
                    <a:lnTo>
                      <a:pt x="133" y="226"/>
                    </a:lnTo>
                    <a:lnTo>
                      <a:pt x="137" y="234"/>
                    </a:lnTo>
                    <a:lnTo>
                      <a:pt x="140" y="240"/>
                    </a:lnTo>
                    <a:lnTo>
                      <a:pt x="146" y="246"/>
                    </a:lnTo>
                    <a:lnTo>
                      <a:pt x="154" y="251"/>
                    </a:lnTo>
                    <a:lnTo>
                      <a:pt x="161" y="255"/>
                    </a:lnTo>
                    <a:lnTo>
                      <a:pt x="171" y="257"/>
                    </a:lnTo>
                    <a:lnTo>
                      <a:pt x="183" y="259"/>
                    </a:lnTo>
                    <a:lnTo>
                      <a:pt x="179" y="271"/>
                    </a:lnTo>
                    <a:lnTo>
                      <a:pt x="173" y="280"/>
                    </a:lnTo>
                    <a:lnTo>
                      <a:pt x="165" y="290"/>
                    </a:lnTo>
                    <a:lnTo>
                      <a:pt x="158" y="298"/>
                    </a:lnTo>
                    <a:lnTo>
                      <a:pt x="148" y="303"/>
                    </a:lnTo>
                    <a:lnTo>
                      <a:pt x="137" y="309"/>
                    </a:lnTo>
                    <a:lnTo>
                      <a:pt x="127" y="315"/>
                    </a:lnTo>
                    <a:lnTo>
                      <a:pt x="113" y="319"/>
                    </a:lnTo>
                    <a:lnTo>
                      <a:pt x="89" y="324"/>
                    </a:lnTo>
                    <a:lnTo>
                      <a:pt x="64" y="328"/>
                    </a:lnTo>
                    <a:lnTo>
                      <a:pt x="39" y="330"/>
                    </a:lnTo>
                    <a:lnTo>
                      <a:pt x="18" y="330"/>
                    </a:lnTo>
                    <a:close/>
                  </a:path>
                </a:pathLst>
              </a:custGeom>
              <a:solidFill>
                <a:srgbClr val="6666FF"/>
              </a:solidFill>
              <a:ln w="9525">
                <a:noFill/>
                <a:round/>
                <a:headEnd/>
                <a:tailEnd/>
              </a:ln>
              <a:effectLst/>
            </p:spPr>
            <p:txBody>
              <a:bodyPr/>
              <a:lstStyle/>
              <a:p>
                <a:endParaRPr lang="ru-RU"/>
              </a:p>
            </p:txBody>
          </p:sp>
          <p:sp>
            <p:nvSpPr>
              <p:cNvPr id="131117" name="Freeform 45"/>
              <p:cNvSpPr>
                <a:spLocks/>
              </p:cNvSpPr>
              <p:nvPr/>
            </p:nvSpPr>
            <p:spPr bwMode="auto">
              <a:xfrm>
                <a:off x="2018" y="1991"/>
                <a:ext cx="238" cy="129"/>
              </a:xfrm>
              <a:custGeom>
                <a:avLst/>
                <a:gdLst/>
                <a:ahLst/>
                <a:cxnLst>
                  <a:cxn ang="0">
                    <a:pos x="200" y="129"/>
                  </a:cxn>
                  <a:cxn ang="0">
                    <a:pos x="173" y="121"/>
                  </a:cxn>
                  <a:cxn ang="0">
                    <a:pos x="146" y="113"/>
                  </a:cxn>
                  <a:cxn ang="0">
                    <a:pos x="121" y="104"/>
                  </a:cxn>
                  <a:cxn ang="0">
                    <a:pos x="98" y="94"/>
                  </a:cxn>
                  <a:cxn ang="0">
                    <a:pos x="73" y="86"/>
                  </a:cxn>
                  <a:cxn ang="0">
                    <a:pos x="50" y="77"/>
                  </a:cxn>
                  <a:cxn ang="0">
                    <a:pos x="27" y="67"/>
                  </a:cxn>
                  <a:cxn ang="0">
                    <a:pos x="4" y="60"/>
                  </a:cxn>
                  <a:cxn ang="0">
                    <a:pos x="2" y="52"/>
                  </a:cxn>
                  <a:cxn ang="0">
                    <a:pos x="2" y="44"/>
                  </a:cxn>
                  <a:cxn ang="0">
                    <a:pos x="2" y="37"/>
                  </a:cxn>
                  <a:cxn ang="0">
                    <a:pos x="2" y="29"/>
                  </a:cxn>
                  <a:cxn ang="0">
                    <a:pos x="0" y="21"/>
                  </a:cxn>
                  <a:cxn ang="0">
                    <a:pos x="0" y="15"/>
                  </a:cxn>
                  <a:cxn ang="0">
                    <a:pos x="0" y="8"/>
                  </a:cxn>
                  <a:cxn ang="0">
                    <a:pos x="0" y="0"/>
                  </a:cxn>
                  <a:cxn ang="0">
                    <a:pos x="4" y="0"/>
                  </a:cxn>
                  <a:cxn ang="0">
                    <a:pos x="8" y="2"/>
                  </a:cxn>
                  <a:cxn ang="0">
                    <a:pos x="12" y="2"/>
                  </a:cxn>
                  <a:cxn ang="0">
                    <a:pos x="15" y="2"/>
                  </a:cxn>
                  <a:cxn ang="0">
                    <a:pos x="19" y="4"/>
                  </a:cxn>
                  <a:cxn ang="0">
                    <a:pos x="23" y="4"/>
                  </a:cxn>
                  <a:cxn ang="0">
                    <a:pos x="27" y="6"/>
                  </a:cxn>
                  <a:cxn ang="0">
                    <a:pos x="31" y="8"/>
                  </a:cxn>
                  <a:cxn ang="0">
                    <a:pos x="31" y="8"/>
                  </a:cxn>
                  <a:cxn ang="0">
                    <a:pos x="31" y="8"/>
                  </a:cxn>
                  <a:cxn ang="0">
                    <a:pos x="31" y="10"/>
                  </a:cxn>
                  <a:cxn ang="0">
                    <a:pos x="31" y="10"/>
                  </a:cxn>
                  <a:cxn ang="0">
                    <a:pos x="31" y="12"/>
                  </a:cxn>
                  <a:cxn ang="0">
                    <a:pos x="31" y="12"/>
                  </a:cxn>
                  <a:cxn ang="0">
                    <a:pos x="31" y="13"/>
                  </a:cxn>
                  <a:cxn ang="0">
                    <a:pos x="31" y="13"/>
                  </a:cxn>
                  <a:cxn ang="0">
                    <a:pos x="38" y="17"/>
                  </a:cxn>
                  <a:cxn ang="0">
                    <a:pos x="54" y="25"/>
                  </a:cxn>
                  <a:cxn ang="0">
                    <a:pos x="77" y="38"/>
                  </a:cxn>
                  <a:cxn ang="0">
                    <a:pos x="104" y="52"/>
                  </a:cxn>
                  <a:cxn ang="0">
                    <a:pos x="134" y="69"/>
                  </a:cxn>
                  <a:cxn ang="0">
                    <a:pos x="169" y="88"/>
                  </a:cxn>
                  <a:cxn ang="0">
                    <a:pos x="203" y="106"/>
                  </a:cxn>
                  <a:cxn ang="0">
                    <a:pos x="238" y="123"/>
                  </a:cxn>
                  <a:cxn ang="0">
                    <a:pos x="236" y="125"/>
                  </a:cxn>
                  <a:cxn ang="0">
                    <a:pos x="234" y="127"/>
                  </a:cxn>
                  <a:cxn ang="0">
                    <a:pos x="232" y="127"/>
                  </a:cxn>
                  <a:cxn ang="0">
                    <a:pos x="230" y="127"/>
                  </a:cxn>
                  <a:cxn ang="0">
                    <a:pos x="225" y="127"/>
                  </a:cxn>
                  <a:cxn ang="0">
                    <a:pos x="219" y="129"/>
                  </a:cxn>
                  <a:cxn ang="0">
                    <a:pos x="211" y="129"/>
                  </a:cxn>
                  <a:cxn ang="0">
                    <a:pos x="200" y="129"/>
                  </a:cxn>
                </a:cxnLst>
                <a:rect l="0" t="0" r="r" b="b"/>
                <a:pathLst>
                  <a:path w="238" h="129">
                    <a:moveTo>
                      <a:pt x="200" y="129"/>
                    </a:moveTo>
                    <a:lnTo>
                      <a:pt x="173" y="121"/>
                    </a:lnTo>
                    <a:lnTo>
                      <a:pt x="146" y="113"/>
                    </a:lnTo>
                    <a:lnTo>
                      <a:pt x="121" y="104"/>
                    </a:lnTo>
                    <a:lnTo>
                      <a:pt x="98" y="94"/>
                    </a:lnTo>
                    <a:lnTo>
                      <a:pt x="73" y="86"/>
                    </a:lnTo>
                    <a:lnTo>
                      <a:pt x="50" y="77"/>
                    </a:lnTo>
                    <a:lnTo>
                      <a:pt x="27" y="67"/>
                    </a:lnTo>
                    <a:lnTo>
                      <a:pt x="4" y="60"/>
                    </a:lnTo>
                    <a:lnTo>
                      <a:pt x="2" y="52"/>
                    </a:lnTo>
                    <a:lnTo>
                      <a:pt x="2" y="44"/>
                    </a:lnTo>
                    <a:lnTo>
                      <a:pt x="2" y="37"/>
                    </a:lnTo>
                    <a:lnTo>
                      <a:pt x="2" y="29"/>
                    </a:lnTo>
                    <a:lnTo>
                      <a:pt x="0" y="21"/>
                    </a:lnTo>
                    <a:lnTo>
                      <a:pt x="0" y="15"/>
                    </a:lnTo>
                    <a:lnTo>
                      <a:pt x="0" y="8"/>
                    </a:lnTo>
                    <a:lnTo>
                      <a:pt x="0" y="0"/>
                    </a:lnTo>
                    <a:lnTo>
                      <a:pt x="4" y="0"/>
                    </a:lnTo>
                    <a:lnTo>
                      <a:pt x="8" y="2"/>
                    </a:lnTo>
                    <a:lnTo>
                      <a:pt x="12" y="2"/>
                    </a:lnTo>
                    <a:lnTo>
                      <a:pt x="15" y="2"/>
                    </a:lnTo>
                    <a:lnTo>
                      <a:pt x="19" y="4"/>
                    </a:lnTo>
                    <a:lnTo>
                      <a:pt x="23" y="4"/>
                    </a:lnTo>
                    <a:lnTo>
                      <a:pt x="27" y="6"/>
                    </a:lnTo>
                    <a:lnTo>
                      <a:pt x="31" y="8"/>
                    </a:lnTo>
                    <a:lnTo>
                      <a:pt x="31" y="8"/>
                    </a:lnTo>
                    <a:lnTo>
                      <a:pt x="31" y="8"/>
                    </a:lnTo>
                    <a:lnTo>
                      <a:pt x="31" y="10"/>
                    </a:lnTo>
                    <a:lnTo>
                      <a:pt x="31" y="10"/>
                    </a:lnTo>
                    <a:lnTo>
                      <a:pt x="31" y="12"/>
                    </a:lnTo>
                    <a:lnTo>
                      <a:pt x="31" y="12"/>
                    </a:lnTo>
                    <a:lnTo>
                      <a:pt x="31" y="13"/>
                    </a:lnTo>
                    <a:lnTo>
                      <a:pt x="31" y="13"/>
                    </a:lnTo>
                    <a:lnTo>
                      <a:pt x="38" y="17"/>
                    </a:lnTo>
                    <a:lnTo>
                      <a:pt x="54" y="25"/>
                    </a:lnTo>
                    <a:lnTo>
                      <a:pt x="77" y="38"/>
                    </a:lnTo>
                    <a:lnTo>
                      <a:pt x="104" y="52"/>
                    </a:lnTo>
                    <a:lnTo>
                      <a:pt x="134" y="69"/>
                    </a:lnTo>
                    <a:lnTo>
                      <a:pt x="169" y="88"/>
                    </a:lnTo>
                    <a:lnTo>
                      <a:pt x="203" y="106"/>
                    </a:lnTo>
                    <a:lnTo>
                      <a:pt x="238" y="123"/>
                    </a:lnTo>
                    <a:lnTo>
                      <a:pt x="236" y="125"/>
                    </a:lnTo>
                    <a:lnTo>
                      <a:pt x="234" y="127"/>
                    </a:lnTo>
                    <a:lnTo>
                      <a:pt x="232" y="127"/>
                    </a:lnTo>
                    <a:lnTo>
                      <a:pt x="230" y="127"/>
                    </a:lnTo>
                    <a:lnTo>
                      <a:pt x="225" y="127"/>
                    </a:lnTo>
                    <a:lnTo>
                      <a:pt x="219" y="129"/>
                    </a:lnTo>
                    <a:lnTo>
                      <a:pt x="211" y="129"/>
                    </a:lnTo>
                    <a:lnTo>
                      <a:pt x="200" y="129"/>
                    </a:lnTo>
                    <a:close/>
                  </a:path>
                </a:pathLst>
              </a:custGeom>
              <a:solidFill>
                <a:srgbClr val="FFCC99"/>
              </a:solidFill>
              <a:ln w="9525">
                <a:noFill/>
                <a:round/>
                <a:headEnd/>
                <a:tailEnd/>
              </a:ln>
              <a:effectLst/>
            </p:spPr>
            <p:txBody>
              <a:bodyPr/>
              <a:lstStyle/>
              <a:p>
                <a:endParaRPr lang="ru-RU"/>
              </a:p>
            </p:txBody>
          </p:sp>
          <p:sp>
            <p:nvSpPr>
              <p:cNvPr id="131118" name="Freeform 46"/>
              <p:cNvSpPr>
                <a:spLocks/>
              </p:cNvSpPr>
              <p:nvPr/>
            </p:nvSpPr>
            <p:spPr bwMode="auto">
              <a:xfrm>
                <a:off x="1600" y="1246"/>
                <a:ext cx="1076" cy="856"/>
              </a:xfrm>
              <a:custGeom>
                <a:avLst/>
                <a:gdLst/>
                <a:ahLst/>
                <a:cxnLst>
                  <a:cxn ang="0">
                    <a:pos x="491" y="776"/>
                  </a:cxn>
                  <a:cxn ang="0">
                    <a:pos x="330" y="664"/>
                  </a:cxn>
                  <a:cxn ang="0">
                    <a:pos x="309" y="643"/>
                  </a:cxn>
                  <a:cxn ang="0">
                    <a:pos x="267" y="590"/>
                  </a:cxn>
                  <a:cxn ang="0">
                    <a:pos x="261" y="590"/>
                  </a:cxn>
                  <a:cxn ang="0">
                    <a:pos x="228" y="488"/>
                  </a:cxn>
                  <a:cxn ang="0">
                    <a:pos x="222" y="471"/>
                  </a:cxn>
                  <a:cxn ang="0">
                    <a:pos x="240" y="567"/>
                  </a:cxn>
                  <a:cxn ang="0">
                    <a:pos x="272" y="630"/>
                  </a:cxn>
                  <a:cxn ang="0">
                    <a:pos x="224" y="655"/>
                  </a:cxn>
                  <a:cxn ang="0">
                    <a:pos x="107" y="624"/>
                  </a:cxn>
                  <a:cxn ang="0">
                    <a:pos x="48" y="551"/>
                  </a:cxn>
                  <a:cxn ang="0">
                    <a:pos x="42" y="551"/>
                  </a:cxn>
                  <a:cxn ang="0">
                    <a:pos x="0" y="388"/>
                  </a:cxn>
                  <a:cxn ang="0">
                    <a:pos x="54" y="277"/>
                  </a:cxn>
                  <a:cxn ang="0">
                    <a:pos x="121" y="286"/>
                  </a:cxn>
                  <a:cxn ang="0">
                    <a:pos x="128" y="317"/>
                  </a:cxn>
                  <a:cxn ang="0">
                    <a:pos x="140" y="321"/>
                  </a:cxn>
                  <a:cxn ang="0">
                    <a:pos x="151" y="344"/>
                  </a:cxn>
                  <a:cxn ang="0">
                    <a:pos x="157" y="373"/>
                  </a:cxn>
                  <a:cxn ang="0">
                    <a:pos x="165" y="371"/>
                  </a:cxn>
                  <a:cxn ang="0">
                    <a:pos x="169" y="365"/>
                  </a:cxn>
                  <a:cxn ang="0">
                    <a:pos x="176" y="367"/>
                  </a:cxn>
                  <a:cxn ang="0">
                    <a:pos x="190" y="409"/>
                  </a:cxn>
                  <a:cxn ang="0">
                    <a:pos x="211" y="388"/>
                  </a:cxn>
                  <a:cxn ang="0">
                    <a:pos x="220" y="378"/>
                  </a:cxn>
                  <a:cxn ang="0">
                    <a:pos x="226" y="384"/>
                  </a:cxn>
                  <a:cxn ang="0">
                    <a:pos x="228" y="390"/>
                  </a:cxn>
                  <a:cxn ang="0">
                    <a:pos x="238" y="375"/>
                  </a:cxn>
                  <a:cxn ang="0">
                    <a:pos x="249" y="334"/>
                  </a:cxn>
                  <a:cxn ang="0">
                    <a:pos x="261" y="334"/>
                  </a:cxn>
                  <a:cxn ang="0">
                    <a:pos x="274" y="355"/>
                  </a:cxn>
                  <a:cxn ang="0">
                    <a:pos x="305" y="277"/>
                  </a:cxn>
                  <a:cxn ang="0">
                    <a:pos x="345" y="125"/>
                  </a:cxn>
                  <a:cxn ang="0">
                    <a:pos x="468" y="29"/>
                  </a:cxn>
                  <a:cxn ang="0">
                    <a:pos x="637" y="10"/>
                  </a:cxn>
                  <a:cxn ang="0">
                    <a:pos x="806" y="40"/>
                  </a:cxn>
                  <a:cxn ang="0">
                    <a:pos x="817" y="58"/>
                  </a:cxn>
                  <a:cxn ang="0">
                    <a:pos x="850" y="50"/>
                  </a:cxn>
                  <a:cxn ang="0">
                    <a:pos x="848" y="33"/>
                  </a:cxn>
                  <a:cxn ang="0">
                    <a:pos x="842" y="27"/>
                  </a:cxn>
                  <a:cxn ang="0">
                    <a:pos x="854" y="14"/>
                  </a:cxn>
                  <a:cxn ang="0">
                    <a:pos x="875" y="10"/>
                  </a:cxn>
                  <a:cxn ang="0">
                    <a:pos x="875" y="17"/>
                  </a:cxn>
                  <a:cxn ang="0">
                    <a:pos x="882" y="17"/>
                  </a:cxn>
                  <a:cxn ang="0">
                    <a:pos x="932" y="209"/>
                  </a:cxn>
                  <a:cxn ang="0">
                    <a:pos x="994" y="279"/>
                  </a:cxn>
                  <a:cxn ang="0">
                    <a:pos x="1013" y="302"/>
                  </a:cxn>
                  <a:cxn ang="0">
                    <a:pos x="1020" y="302"/>
                  </a:cxn>
                  <a:cxn ang="0">
                    <a:pos x="1024" y="317"/>
                  </a:cxn>
                  <a:cxn ang="0">
                    <a:pos x="1030" y="319"/>
                  </a:cxn>
                  <a:cxn ang="0">
                    <a:pos x="1042" y="336"/>
                  </a:cxn>
                  <a:cxn ang="0">
                    <a:pos x="1051" y="348"/>
                  </a:cxn>
                  <a:cxn ang="0">
                    <a:pos x="1074" y="430"/>
                  </a:cxn>
                  <a:cxn ang="0">
                    <a:pos x="1034" y="607"/>
                  </a:cxn>
                  <a:cxn ang="0">
                    <a:pos x="926" y="755"/>
                  </a:cxn>
                  <a:cxn ang="0">
                    <a:pos x="850" y="816"/>
                  </a:cxn>
                </a:cxnLst>
                <a:rect l="0" t="0" r="r" b="b"/>
                <a:pathLst>
                  <a:path w="1076" h="856">
                    <a:moveTo>
                      <a:pt x="671" y="856"/>
                    </a:moveTo>
                    <a:lnTo>
                      <a:pt x="648" y="851"/>
                    </a:lnTo>
                    <a:lnTo>
                      <a:pt x="625" y="843"/>
                    </a:lnTo>
                    <a:lnTo>
                      <a:pt x="602" y="833"/>
                    </a:lnTo>
                    <a:lnTo>
                      <a:pt x="579" y="824"/>
                    </a:lnTo>
                    <a:lnTo>
                      <a:pt x="535" y="801"/>
                    </a:lnTo>
                    <a:lnTo>
                      <a:pt x="491" y="776"/>
                    </a:lnTo>
                    <a:lnTo>
                      <a:pt x="449" y="749"/>
                    </a:lnTo>
                    <a:lnTo>
                      <a:pt x="407" y="720"/>
                    </a:lnTo>
                    <a:lnTo>
                      <a:pt x="366" y="693"/>
                    </a:lnTo>
                    <a:lnTo>
                      <a:pt x="330" y="666"/>
                    </a:lnTo>
                    <a:lnTo>
                      <a:pt x="330" y="666"/>
                    </a:lnTo>
                    <a:lnTo>
                      <a:pt x="330" y="664"/>
                    </a:lnTo>
                    <a:lnTo>
                      <a:pt x="330" y="664"/>
                    </a:lnTo>
                    <a:lnTo>
                      <a:pt x="330" y="663"/>
                    </a:lnTo>
                    <a:lnTo>
                      <a:pt x="330" y="663"/>
                    </a:lnTo>
                    <a:lnTo>
                      <a:pt x="330" y="661"/>
                    </a:lnTo>
                    <a:lnTo>
                      <a:pt x="330" y="661"/>
                    </a:lnTo>
                    <a:lnTo>
                      <a:pt x="330" y="659"/>
                    </a:lnTo>
                    <a:lnTo>
                      <a:pt x="318" y="651"/>
                    </a:lnTo>
                    <a:lnTo>
                      <a:pt x="309" y="643"/>
                    </a:lnTo>
                    <a:lnTo>
                      <a:pt x="301" y="634"/>
                    </a:lnTo>
                    <a:lnTo>
                      <a:pt x="291" y="626"/>
                    </a:lnTo>
                    <a:lnTo>
                      <a:pt x="286" y="618"/>
                    </a:lnTo>
                    <a:lnTo>
                      <a:pt x="278" y="609"/>
                    </a:lnTo>
                    <a:lnTo>
                      <a:pt x="272" y="601"/>
                    </a:lnTo>
                    <a:lnTo>
                      <a:pt x="268" y="590"/>
                    </a:lnTo>
                    <a:lnTo>
                      <a:pt x="267" y="590"/>
                    </a:lnTo>
                    <a:lnTo>
                      <a:pt x="265" y="590"/>
                    </a:lnTo>
                    <a:lnTo>
                      <a:pt x="265" y="590"/>
                    </a:lnTo>
                    <a:lnTo>
                      <a:pt x="263" y="590"/>
                    </a:lnTo>
                    <a:lnTo>
                      <a:pt x="263" y="590"/>
                    </a:lnTo>
                    <a:lnTo>
                      <a:pt x="263" y="590"/>
                    </a:lnTo>
                    <a:lnTo>
                      <a:pt x="261" y="590"/>
                    </a:lnTo>
                    <a:lnTo>
                      <a:pt x="261" y="590"/>
                    </a:lnTo>
                    <a:lnTo>
                      <a:pt x="253" y="574"/>
                    </a:lnTo>
                    <a:lnTo>
                      <a:pt x="247" y="559"/>
                    </a:lnTo>
                    <a:lnTo>
                      <a:pt x="242" y="543"/>
                    </a:lnTo>
                    <a:lnTo>
                      <a:pt x="236" y="530"/>
                    </a:lnTo>
                    <a:lnTo>
                      <a:pt x="232" y="517"/>
                    </a:lnTo>
                    <a:lnTo>
                      <a:pt x="230" y="503"/>
                    </a:lnTo>
                    <a:lnTo>
                      <a:pt x="228" y="488"/>
                    </a:lnTo>
                    <a:lnTo>
                      <a:pt x="230" y="471"/>
                    </a:lnTo>
                    <a:lnTo>
                      <a:pt x="228" y="471"/>
                    </a:lnTo>
                    <a:lnTo>
                      <a:pt x="228" y="471"/>
                    </a:lnTo>
                    <a:lnTo>
                      <a:pt x="226" y="471"/>
                    </a:lnTo>
                    <a:lnTo>
                      <a:pt x="224" y="471"/>
                    </a:lnTo>
                    <a:lnTo>
                      <a:pt x="224" y="471"/>
                    </a:lnTo>
                    <a:lnTo>
                      <a:pt x="222" y="471"/>
                    </a:lnTo>
                    <a:lnTo>
                      <a:pt x="222" y="471"/>
                    </a:lnTo>
                    <a:lnTo>
                      <a:pt x="220" y="471"/>
                    </a:lnTo>
                    <a:lnTo>
                      <a:pt x="222" y="494"/>
                    </a:lnTo>
                    <a:lnTo>
                      <a:pt x="224" y="513"/>
                    </a:lnTo>
                    <a:lnTo>
                      <a:pt x="226" y="532"/>
                    </a:lnTo>
                    <a:lnTo>
                      <a:pt x="232" y="549"/>
                    </a:lnTo>
                    <a:lnTo>
                      <a:pt x="240" y="567"/>
                    </a:lnTo>
                    <a:lnTo>
                      <a:pt x="249" y="584"/>
                    </a:lnTo>
                    <a:lnTo>
                      <a:pt x="261" y="601"/>
                    </a:lnTo>
                    <a:lnTo>
                      <a:pt x="274" y="620"/>
                    </a:lnTo>
                    <a:lnTo>
                      <a:pt x="272" y="624"/>
                    </a:lnTo>
                    <a:lnTo>
                      <a:pt x="272" y="626"/>
                    </a:lnTo>
                    <a:lnTo>
                      <a:pt x="272" y="628"/>
                    </a:lnTo>
                    <a:lnTo>
                      <a:pt x="272" y="630"/>
                    </a:lnTo>
                    <a:lnTo>
                      <a:pt x="272" y="632"/>
                    </a:lnTo>
                    <a:lnTo>
                      <a:pt x="272" y="634"/>
                    </a:lnTo>
                    <a:lnTo>
                      <a:pt x="272" y="636"/>
                    </a:lnTo>
                    <a:lnTo>
                      <a:pt x="272" y="638"/>
                    </a:lnTo>
                    <a:lnTo>
                      <a:pt x="257" y="647"/>
                    </a:lnTo>
                    <a:lnTo>
                      <a:pt x="242" y="653"/>
                    </a:lnTo>
                    <a:lnTo>
                      <a:pt x="224" y="655"/>
                    </a:lnTo>
                    <a:lnTo>
                      <a:pt x="207" y="657"/>
                    </a:lnTo>
                    <a:lnTo>
                      <a:pt x="190" y="655"/>
                    </a:lnTo>
                    <a:lnTo>
                      <a:pt x="173" y="653"/>
                    </a:lnTo>
                    <a:lnTo>
                      <a:pt x="155" y="647"/>
                    </a:lnTo>
                    <a:lnTo>
                      <a:pt x="138" y="641"/>
                    </a:lnTo>
                    <a:lnTo>
                      <a:pt x="123" y="634"/>
                    </a:lnTo>
                    <a:lnTo>
                      <a:pt x="107" y="624"/>
                    </a:lnTo>
                    <a:lnTo>
                      <a:pt x="94" y="615"/>
                    </a:lnTo>
                    <a:lnTo>
                      <a:pt x="80" y="603"/>
                    </a:lnTo>
                    <a:lnTo>
                      <a:pt x="69" y="591"/>
                    </a:lnTo>
                    <a:lnTo>
                      <a:pt x="59" y="578"/>
                    </a:lnTo>
                    <a:lnTo>
                      <a:pt x="54" y="565"/>
                    </a:lnTo>
                    <a:lnTo>
                      <a:pt x="48" y="551"/>
                    </a:lnTo>
                    <a:lnTo>
                      <a:pt x="48" y="551"/>
                    </a:lnTo>
                    <a:lnTo>
                      <a:pt x="46" y="551"/>
                    </a:lnTo>
                    <a:lnTo>
                      <a:pt x="46" y="551"/>
                    </a:lnTo>
                    <a:lnTo>
                      <a:pt x="44" y="551"/>
                    </a:lnTo>
                    <a:lnTo>
                      <a:pt x="44" y="551"/>
                    </a:lnTo>
                    <a:lnTo>
                      <a:pt x="42" y="551"/>
                    </a:lnTo>
                    <a:lnTo>
                      <a:pt x="42" y="551"/>
                    </a:lnTo>
                    <a:lnTo>
                      <a:pt x="42" y="551"/>
                    </a:lnTo>
                    <a:lnTo>
                      <a:pt x="29" y="517"/>
                    </a:lnTo>
                    <a:lnTo>
                      <a:pt x="17" y="482"/>
                    </a:lnTo>
                    <a:lnTo>
                      <a:pt x="11" y="463"/>
                    </a:lnTo>
                    <a:lnTo>
                      <a:pt x="8" y="444"/>
                    </a:lnTo>
                    <a:lnTo>
                      <a:pt x="4" y="424"/>
                    </a:lnTo>
                    <a:lnTo>
                      <a:pt x="2" y="407"/>
                    </a:lnTo>
                    <a:lnTo>
                      <a:pt x="0" y="388"/>
                    </a:lnTo>
                    <a:lnTo>
                      <a:pt x="2" y="371"/>
                    </a:lnTo>
                    <a:lnTo>
                      <a:pt x="4" y="353"/>
                    </a:lnTo>
                    <a:lnTo>
                      <a:pt x="9" y="336"/>
                    </a:lnTo>
                    <a:lnTo>
                      <a:pt x="15" y="319"/>
                    </a:lnTo>
                    <a:lnTo>
                      <a:pt x="25" y="303"/>
                    </a:lnTo>
                    <a:lnTo>
                      <a:pt x="38" y="290"/>
                    </a:lnTo>
                    <a:lnTo>
                      <a:pt x="54" y="277"/>
                    </a:lnTo>
                    <a:lnTo>
                      <a:pt x="65" y="277"/>
                    </a:lnTo>
                    <a:lnTo>
                      <a:pt x="75" y="277"/>
                    </a:lnTo>
                    <a:lnTo>
                      <a:pt x="84" y="277"/>
                    </a:lnTo>
                    <a:lnTo>
                      <a:pt x="92" y="279"/>
                    </a:lnTo>
                    <a:lnTo>
                      <a:pt x="102" y="280"/>
                    </a:lnTo>
                    <a:lnTo>
                      <a:pt x="111" y="282"/>
                    </a:lnTo>
                    <a:lnTo>
                      <a:pt x="121" y="286"/>
                    </a:lnTo>
                    <a:lnTo>
                      <a:pt x="134" y="290"/>
                    </a:lnTo>
                    <a:lnTo>
                      <a:pt x="132" y="296"/>
                    </a:lnTo>
                    <a:lnTo>
                      <a:pt x="130" y="300"/>
                    </a:lnTo>
                    <a:lnTo>
                      <a:pt x="130" y="303"/>
                    </a:lnTo>
                    <a:lnTo>
                      <a:pt x="128" y="307"/>
                    </a:lnTo>
                    <a:lnTo>
                      <a:pt x="128" y="313"/>
                    </a:lnTo>
                    <a:lnTo>
                      <a:pt x="128" y="317"/>
                    </a:lnTo>
                    <a:lnTo>
                      <a:pt x="126" y="321"/>
                    </a:lnTo>
                    <a:lnTo>
                      <a:pt x="126" y="325"/>
                    </a:lnTo>
                    <a:lnTo>
                      <a:pt x="128" y="325"/>
                    </a:lnTo>
                    <a:lnTo>
                      <a:pt x="132" y="323"/>
                    </a:lnTo>
                    <a:lnTo>
                      <a:pt x="134" y="323"/>
                    </a:lnTo>
                    <a:lnTo>
                      <a:pt x="138" y="321"/>
                    </a:lnTo>
                    <a:lnTo>
                      <a:pt x="140" y="321"/>
                    </a:lnTo>
                    <a:lnTo>
                      <a:pt x="144" y="319"/>
                    </a:lnTo>
                    <a:lnTo>
                      <a:pt x="146" y="319"/>
                    </a:lnTo>
                    <a:lnTo>
                      <a:pt x="149" y="319"/>
                    </a:lnTo>
                    <a:lnTo>
                      <a:pt x="149" y="325"/>
                    </a:lnTo>
                    <a:lnTo>
                      <a:pt x="149" y="332"/>
                    </a:lnTo>
                    <a:lnTo>
                      <a:pt x="151" y="338"/>
                    </a:lnTo>
                    <a:lnTo>
                      <a:pt x="151" y="344"/>
                    </a:lnTo>
                    <a:lnTo>
                      <a:pt x="151" y="351"/>
                    </a:lnTo>
                    <a:lnTo>
                      <a:pt x="153" y="357"/>
                    </a:lnTo>
                    <a:lnTo>
                      <a:pt x="153" y="365"/>
                    </a:lnTo>
                    <a:lnTo>
                      <a:pt x="153" y="371"/>
                    </a:lnTo>
                    <a:lnTo>
                      <a:pt x="155" y="373"/>
                    </a:lnTo>
                    <a:lnTo>
                      <a:pt x="157" y="373"/>
                    </a:lnTo>
                    <a:lnTo>
                      <a:pt x="157" y="373"/>
                    </a:lnTo>
                    <a:lnTo>
                      <a:pt x="159" y="373"/>
                    </a:lnTo>
                    <a:lnTo>
                      <a:pt x="159" y="373"/>
                    </a:lnTo>
                    <a:lnTo>
                      <a:pt x="161" y="373"/>
                    </a:lnTo>
                    <a:lnTo>
                      <a:pt x="163" y="373"/>
                    </a:lnTo>
                    <a:lnTo>
                      <a:pt x="163" y="373"/>
                    </a:lnTo>
                    <a:lnTo>
                      <a:pt x="165" y="373"/>
                    </a:lnTo>
                    <a:lnTo>
                      <a:pt x="165" y="371"/>
                    </a:lnTo>
                    <a:lnTo>
                      <a:pt x="165" y="369"/>
                    </a:lnTo>
                    <a:lnTo>
                      <a:pt x="165" y="369"/>
                    </a:lnTo>
                    <a:lnTo>
                      <a:pt x="167" y="367"/>
                    </a:lnTo>
                    <a:lnTo>
                      <a:pt x="167" y="367"/>
                    </a:lnTo>
                    <a:lnTo>
                      <a:pt x="167" y="365"/>
                    </a:lnTo>
                    <a:lnTo>
                      <a:pt x="169" y="365"/>
                    </a:lnTo>
                    <a:lnTo>
                      <a:pt x="169" y="365"/>
                    </a:lnTo>
                    <a:lnTo>
                      <a:pt x="171" y="365"/>
                    </a:lnTo>
                    <a:lnTo>
                      <a:pt x="171" y="365"/>
                    </a:lnTo>
                    <a:lnTo>
                      <a:pt x="173" y="365"/>
                    </a:lnTo>
                    <a:lnTo>
                      <a:pt x="173" y="367"/>
                    </a:lnTo>
                    <a:lnTo>
                      <a:pt x="174" y="367"/>
                    </a:lnTo>
                    <a:lnTo>
                      <a:pt x="176" y="367"/>
                    </a:lnTo>
                    <a:lnTo>
                      <a:pt x="176" y="367"/>
                    </a:lnTo>
                    <a:lnTo>
                      <a:pt x="180" y="378"/>
                    </a:lnTo>
                    <a:lnTo>
                      <a:pt x="182" y="388"/>
                    </a:lnTo>
                    <a:lnTo>
                      <a:pt x="184" y="394"/>
                    </a:lnTo>
                    <a:lnTo>
                      <a:pt x="184" y="399"/>
                    </a:lnTo>
                    <a:lnTo>
                      <a:pt x="186" y="403"/>
                    </a:lnTo>
                    <a:lnTo>
                      <a:pt x="188" y="405"/>
                    </a:lnTo>
                    <a:lnTo>
                      <a:pt x="190" y="409"/>
                    </a:lnTo>
                    <a:lnTo>
                      <a:pt x="192" y="411"/>
                    </a:lnTo>
                    <a:lnTo>
                      <a:pt x="197" y="411"/>
                    </a:lnTo>
                    <a:lnTo>
                      <a:pt x="201" y="407"/>
                    </a:lnTo>
                    <a:lnTo>
                      <a:pt x="205" y="403"/>
                    </a:lnTo>
                    <a:lnTo>
                      <a:pt x="207" y="399"/>
                    </a:lnTo>
                    <a:lnTo>
                      <a:pt x="209" y="394"/>
                    </a:lnTo>
                    <a:lnTo>
                      <a:pt x="211" y="388"/>
                    </a:lnTo>
                    <a:lnTo>
                      <a:pt x="213" y="384"/>
                    </a:lnTo>
                    <a:lnTo>
                      <a:pt x="215" y="378"/>
                    </a:lnTo>
                    <a:lnTo>
                      <a:pt x="215" y="378"/>
                    </a:lnTo>
                    <a:lnTo>
                      <a:pt x="217" y="378"/>
                    </a:lnTo>
                    <a:lnTo>
                      <a:pt x="219" y="378"/>
                    </a:lnTo>
                    <a:lnTo>
                      <a:pt x="219" y="378"/>
                    </a:lnTo>
                    <a:lnTo>
                      <a:pt x="220" y="378"/>
                    </a:lnTo>
                    <a:lnTo>
                      <a:pt x="222" y="378"/>
                    </a:lnTo>
                    <a:lnTo>
                      <a:pt x="224" y="378"/>
                    </a:lnTo>
                    <a:lnTo>
                      <a:pt x="226" y="378"/>
                    </a:lnTo>
                    <a:lnTo>
                      <a:pt x="226" y="380"/>
                    </a:lnTo>
                    <a:lnTo>
                      <a:pt x="226" y="382"/>
                    </a:lnTo>
                    <a:lnTo>
                      <a:pt x="226" y="382"/>
                    </a:lnTo>
                    <a:lnTo>
                      <a:pt x="226" y="384"/>
                    </a:lnTo>
                    <a:lnTo>
                      <a:pt x="226" y="386"/>
                    </a:lnTo>
                    <a:lnTo>
                      <a:pt x="226" y="388"/>
                    </a:lnTo>
                    <a:lnTo>
                      <a:pt x="226" y="390"/>
                    </a:lnTo>
                    <a:lnTo>
                      <a:pt x="226" y="390"/>
                    </a:lnTo>
                    <a:lnTo>
                      <a:pt x="226" y="390"/>
                    </a:lnTo>
                    <a:lnTo>
                      <a:pt x="228" y="390"/>
                    </a:lnTo>
                    <a:lnTo>
                      <a:pt x="228" y="390"/>
                    </a:lnTo>
                    <a:lnTo>
                      <a:pt x="230" y="388"/>
                    </a:lnTo>
                    <a:lnTo>
                      <a:pt x="230" y="388"/>
                    </a:lnTo>
                    <a:lnTo>
                      <a:pt x="232" y="388"/>
                    </a:lnTo>
                    <a:lnTo>
                      <a:pt x="234" y="388"/>
                    </a:lnTo>
                    <a:lnTo>
                      <a:pt x="234" y="388"/>
                    </a:lnTo>
                    <a:lnTo>
                      <a:pt x="236" y="380"/>
                    </a:lnTo>
                    <a:lnTo>
                      <a:pt x="238" y="375"/>
                    </a:lnTo>
                    <a:lnTo>
                      <a:pt x="240" y="367"/>
                    </a:lnTo>
                    <a:lnTo>
                      <a:pt x="242" y="361"/>
                    </a:lnTo>
                    <a:lnTo>
                      <a:pt x="243" y="353"/>
                    </a:lnTo>
                    <a:lnTo>
                      <a:pt x="245" y="348"/>
                    </a:lnTo>
                    <a:lnTo>
                      <a:pt x="247" y="342"/>
                    </a:lnTo>
                    <a:lnTo>
                      <a:pt x="249" y="334"/>
                    </a:lnTo>
                    <a:lnTo>
                      <a:pt x="249" y="334"/>
                    </a:lnTo>
                    <a:lnTo>
                      <a:pt x="251" y="334"/>
                    </a:lnTo>
                    <a:lnTo>
                      <a:pt x="253" y="334"/>
                    </a:lnTo>
                    <a:lnTo>
                      <a:pt x="253" y="334"/>
                    </a:lnTo>
                    <a:lnTo>
                      <a:pt x="255" y="334"/>
                    </a:lnTo>
                    <a:lnTo>
                      <a:pt x="257" y="334"/>
                    </a:lnTo>
                    <a:lnTo>
                      <a:pt x="259" y="334"/>
                    </a:lnTo>
                    <a:lnTo>
                      <a:pt x="261" y="334"/>
                    </a:lnTo>
                    <a:lnTo>
                      <a:pt x="265" y="340"/>
                    </a:lnTo>
                    <a:lnTo>
                      <a:pt x="268" y="342"/>
                    </a:lnTo>
                    <a:lnTo>
                      <a:pt x="270" y="346"/>
                    </a:lnTo>
                    <a:lnTo>
                      <a:pt x="272" y="348"/>
                    </a:lnTo>
                    <a:lnTo>
                      <a:pt x="272" y="351"/>
                    </a:lnTo>
                    <a:lnTo>
                      <a:pt x="274" y="353"/>
                    </a:lnTo>
                    <a:lnTo>
                      <a:pt x="274" y="355"/>
                    </a:lnTo>
                    <a:lnTo>
                      <a:pt x="276" y="359"/>
                    </a:lnTo>
                    <a:lnTo>
                      <a:pt x="282" y="355"/>
                    </a:lnTo>
                    <a:lnTo>
                      <a:pt x="288" y="348"/>
                    </a:lnTo>
                    <a:lnTo>
                      <a:pt x="293" y="340"/>
                    </a:lnTo>
                    <a:lnTo>
                      <a:pt x="297" y="328"/>
                    </a:lnTo>
                    <a:lnTo>
                      <a:pt x="301" y="303"/>
                    </a:lnTo>
                    <a:lnTo>
                      <a:pt x="305" y="277"/>
                    </a:lnTo>
                    <a:lnTo>
                      <a:pt x="305" y="248"/>
                    </a:lnTo>
                    <a:lnTo>
                      <a:pt x="305" y="221"/>
                    </a:lnTo>
                    <a:lnTo>
                      <a:pt x="303" y="198"/>
                    </a:lnTo>
                    <a:lnTo>
                      <a:pt x="301" y="183"/>
                    </a:lnTo>
                    <a:lnTo>
                      <a:pt x="314" y="163"/>
                    </a:lnTo>
                    <a:lnTo>
                      <a:pt x="330" y="142"/>
                    </a:lnTo>
                    <a:lnTo>
                      <a:pt x="345" y="125"/>
                    </a:lnTo>
                    <a:lnTo>
                      <a:pt x="361" y="108"/>
                    </a:lnTo>
                    <a:lnTo>
                      <a:pt x="378" y="90"/>
                    </a:lnTo>
                    <a:lnTo>
                      <a:pt x="393" y="75"/>
                    </a:lnTo>
                    <a:lnTo>
                      <a:pt x="412" y="62"/>
                    </a:lnTo>
                    <a:lnTo>
                      <a:pt x="430" y="50"/>
                    </a:lnTo>
                    <a:lnTo>
                      <a:pt x="449" y="39"/>
                    </a:lnTo>
                    <a:lnTo>
                      <a:pt x="468" y="29"/>
                    </a:lnTo>
                    <a:lnTo>
                      <a:pt x="489" y="19"/>
                    </a:lnTo>
                    <a:lnTo>
                      <a:pt x="512" y="14"/>
                    </a:lnTo>
                    <a:lnTo>
                      <a:pt x="535" y="8"/>
                    </a:lnTo>
                    <a:lnTo>
                      <a:pt x="558" y="4"/>
                    </a:lnTo>
                    <a:lnTo>
                      <a:pt x="583" y="2"/>
                    </a:lnTo>
                    <a:lnTo>
                      <a:pt x="610" y="0"/>
                    </a:lnTo>
                    <a:lnTo>
                      <a:pt x="637" y="10"/>
                    </a:lnTo>
                    <a:lnTo>
                      <a:pt x="660" y="19"/>
                    </a:lnTo>
                    <a:lnTo>
                      <a:pt x="681" y="29"/>
                    </a:lnTo>
                    <a:lnTo>
                      <a:pt x="702" y="35"/>
                    </a:lnTo>
                    <a:lnTo>
                      <a:pt x="725" y="40"/>
                    </a:lnTo>
                    <a:lnTo>
                      <a:pt x="748" y="44"/>
                    </a:lnTo>
                    <a:lnTo>
                      <a:pt x="775" y="44"/>
                    </a:lnTo>
                    <a:lnTo>
                      <a:pt x="806" y="40"/>
                    </a:lnTo>
                    <a:lnTo>
                      <a:pt x="808" y="44"/>
                    </a:lnTo>
                    <a:lnTo>
                      <a:pt x="809" y="48"/>
                    </a:lnTo>
                    <a:lnTo>
                      <a:pt x="811" y="50"/>
                    </a:lnTo>
                    <a:lnTo>
                      <a:pt x="813" y="52"/>
                    </a:lnTo>
                    <a:lnTo>
                      <a:pt x="813" y="54"/>
                    </a:lnTo>
                    <a:lnTo>
                      <a:pt x="815" y="56"/>
                    </a:lnTo>
                    <a:lnTo>
                      <a:pt x="817" y="58"/>
                    </a:lnTo>
                    <a:lnTo>
                      <a:pt x="817" y="60"/>
                    </a:lnTo>
                    <a:lnTo>
                      <a:pt x="823" y="62"/>
                    </a:lnTo>
                    <a:lnTo>
                      <a:pt x="831" y="60"/>
                    </a:lnTo>
                    <a:lnTo>
                      <a:pt x="836" y="60"/>
                    </a:lnTo>
                    <a:lnTo>
                      <a:pt x="842" y="58"/>
                    </a:lnTo>
                    <a:lnTo>
                      <a:pt x="846" y="54"/>
                    </a:lnTo>
                    <a:lnTo>
                      <a:pt x="850" y="50"/>
                    </a:lnTo>
                    <a:lnTo>
                      <a:pt x="854" y="44"/>
                    </a:lnTo>
                    <a:lnTo>
                      <a:pt x="856" y="37"/>
                    </a:lnTo>
                    <a:lnTo>
                      <a:pt x="854" y="37"/>
                    </a:lnTo>
                    <a:lnTo>
                      <a:pt x="852" y="37"/>
                    </a:lnTo>
                    <a:lnTo>
                      <a:pt x="850" y="35"/>
                    </a:lnTo>
                    <a:lnTo>
                      <a:pt x="850" y="35"/>
                    </a:lnTo>
                    <a:lnTo>
                      <a:pt x="848" y="33"/>
                    </a:lnTo>
                    <a:lnTo>
                      <a:pt x="846" y="33"/>
                    </a:lnTo>
                    <a:lnTo>
                      <a:pt x="844" y="33"/>
                    </a:lnTo>
                    <a:lnTo>
                      <a:pt x="844" y="31"/>
                    </a:lnTo>
                    <a:lnTo>
                      <a:pt x="844" y="31"/>
                    </a:lnTo>
                    <a:lnTo>
                      <a:pt x="844" y="29"/>
                    </a:lnTo>
                    <a:lnTo>
                      <a:pt x="842" y="27"/>
                    </a:lnTo>
                    <a:lnTo>
                      <a:pt x="842" y="27"/>
                    </a:lnTo>
                    <a:lnTo>
                      <a:pt x="842" y="25"/>
                    </a:lnTo>
                    <a:lnTo>
                      <a:pt x="842" y="23"/>
                    </a:lnTo>
                    <a:lnTo>
                      <a:pt x="842" y="23"/>
                    </a:lnTo>
                    <a:lnTo>
                      <a:pt x="842" y="21"/>
                    </a:lnTo>
                    <a:lnTo>
                      <a:pt x="846" y="19"/>
                    </a:lnTo>
                    <a:lnTo>
                      <a:pt x="850" y="16"/>
                    </a:lnTo>
                    <a:lnTo>
                      <a:pt x="854" y="14"/>
                    </a:lnTo>
                    <a:lnTo>
                      <a:pt x="856" y="12"/>
                    </a:lnTo>
                    <a:lnTo>
                      <a:pt x="859" y="10"/>
                    </a:lnTo>
                    <a:lnTo>
                      <a:pt x="863" y="8"/>
                    </a:lnTo>
                    <a:lnTo>
                      <a:pt x="869" y="8"/>
                    </a:lnTo>
                    <a:lnTo>
                      <a:pt x="875" y="6"/>
                    </a:lnTo>
                    <a:lnTo>
                      <a:pt x="875" y="8"/>
                    </a:lnTo>
                    <a:lnTo>
                      <a:pt x="875" y="10"/>
                    </a:lnTo>
                    <a:lnTo>
                      <a:pt x="875" y="12"/>
                    </a:lnTo>
                    <a:lnTo>
                      <a:pt x="875" y="12"/>
                    </a:lnTo>
                    <a:lnTo>
                      <a:pt x="875" y="14"/>
                    </a:lnTo>
                    <a:lnTo>
                      <a:pt x="875" y="16"/>
                    </a:lnTo>
                    <a:lnTo>
                      <a:pt x="875" y="17"/>
                    </a:lnTo>
                    <a:lnTo>
                      <a:pt x="875" y="17"/>
                    </a:lnTo>
                    <a:lnTo>
                      <a:pt x="875" y="17"/>
                    </a:lnTo>
                    <a:lnTo>
                      <a:pt x="877" y="17"/>
                    </a:lnTo>
                    <a:lnTo>
                      <a:pt x="877" y="17"/>
                    </a:lnTo>
                    <a:lnTo>
                      <a:pt x="879" y="17"/>
                    </a:lnTo>
                    <a:lnTo>
                      <a:pt x="879" y="17"/>
                    </a:lnTo>
                    <a:lnTo>
                      <a:pt x="880" y="17"/>
                    </a:lnTo>
                    <a:lnTo>
                      <a:pt x="880" y="17"/>
                    </a:lnTo>
                    <a:lnTo>
                      <a:pt x="882" y="17"/>
                    </a:lnTo>
                    <a:lnTo>
                      <a:pt x="890" y="50"/>
                    </a:lnTo>
                    <a:lnTo>
                      <a:pt x="898" y="85"/>
                    </a:lnTo>
                    <a:lnTo>
                      <a:pt x="905" y="121"/>
                    </a:lnTo>
                    <a:lnTo>
                      <a:pt x="913" y="158"/>
                    </a:lnTo>
                    <a:lnTo>
                      <a:pt x="919" y="177"/>
                    </a:lnTo>
                    <a:lnTo>
                      <a:pt x="925" y="194"/>
                    </a:lnTo>
                    <a:lnTo>
                      <a:pt x="932" y="209"/>
                    </a:lnTo>
                    <a:lnTo>
                      <a:pt x="942" y="225"/>
                    </a:lnTo>
                    <a:lnTo>
                      <a:pt x="951" y="240"/>
                    </a:lnTo>
                    <a:lnTo>
                      <a:pt x="963" y="252"/>
                    </a:lnTo>
                    <a:lnTo>
                      <a:pt x="974" y="263"/>
                    </a:lnTo>
                    <a:lnTo>
                      <a:pt x="990" y="273"/>
                    </a:lnTo>
                    <a:lnTo>
                      <a:pt x="992" y="275"/>
                    </a:lnTo>
                    <a:lnTo>
                      <a:pt x="994" y="279"/>
                    </a:lnTo>
                    <a:lnTo>
                      <a:pt x="997" y="284"/>
                    </a:lnTo>
                    <a:lnTo>
                      <a:pt x="1001" y="288"/>
                    </a:lnTo>
                    <a:lnTo>
                      <a:pt x="1005" y="292"/>
                    </a:lnTo>
                    <a:lnTo>
                      <a:pt x="1009" y="296"/>
                    </a:lnTo>
                    <a:lnTo>
                      <a:pt x="1011" y="300"/>
                    </a:lnTo>
                    <a:lnTo>
                      <a:pt x="1013" y="302"/>
                    </a:lnTo>
                    <a:lnTo>
                      <a:pt x="1013" y="302"/>
                    </a:lnTo>
                    <a:lnTo>
                      <a:pt x="1015" y="302"/>
                    </a:lnTo>
                    <a:lnTo>
                      <a:pt x="1015" y="302"/>
                    </a:lnTo>
                    <a:lnTo>
                      <a:pt x="1017" y="302"/>
                    </a:lnTo>
                    <a:lnTo>
                      <a:pt x="1017" y="302"/>
                    </a:lnTo>
                    <a:lnTo>
                      <a:pt x="1019" y="302"/>
                    </a:lnTo>
                    <a:lnTo>
                      <a:pt x="1019" y="302"/>
                    </a:lnTo>
                    <a:lnTo>
                      <a:pt x="1020" y="302"/>
                    </a:lnTo>
                    <a:lnTo>
                      <a:pt x="1020" y="303"/>
                    </a:lnTo>
                    <a:lnTo>
                      <a:pt x="1020" y="305"/>
                    </a:lnTo>
                    <a:lnTo>
                      <a:pt x="1022" y="307"/>
                    </a:lnTo>
                    <a:lnTo>
                      <a:pt x="1022" y="309"/>
                    </a:lnTo>
                    <a:lnTo>
                      <a:pt x="1022" y="311"/>
                    </a:lnTo>
                    <a:lnTo>
                      <a:pt x="1022" y="315"/>
                    </a:lnTo>
                    <a:lnTo>
                      <a:pt x="1024" y="317"/>
                    </a:lnTo>
                    <a:lnTo>
                      <a:pt x="1024" y="319"/>
                    </a:lnTo>
                    <a:lnTo>
                      <a:pt x="1024" y="319"/>
                    </a:lnTo>
                    <a:lnTo>
                      <a:pt x="1026" y="319"/>
                    </a:lnTo>
                    <a:lnTo>
                      <a:pt x="1026" y="319"/>
                    </a:lnTo>
                    <a:lnTo>
                      <a:pt x="1028" y="319"/>
                    </a:lnTo>
                    <a:lnTo>
                      <a:pt x="1028" y="319"/>
                    </a:lnTo>
                    <a:lnTo>
                      <a:pt x="1030" y="319"/>
                    </a:lnTo>
                    <a:lnTo>
                      <a:pt x="1030" y="319"/>
                    </a:lnTo>
                    <a:lnTo>
                      <a:pt x="1032" y="319"/>
                    </a:lnTo>
                    <a:lnTo>
                      <a:pt x="1034" y="321"/>
                    </a:lnTo>
                    <a:lnTo>
                      <a:pt x="1036" y="325"/>
                    </a:lnTo>
                    <a:lnTo>
                      <a:pt x="1038" y="328"/>
                    </a:lnTo>
                    <a:lnTo>
                      <a:pt x="1040" y="332"/>
                    </a:lnTo>
                    <a:lnTo>
                      <a:pt x="1042" y="336"/>
                    </a:lnTo>
                    <a:lnTo>
                      <a:pt x="1044" y="340"/>
                    </a:lnTo>
                    <a:lnTo>
                      <a:pt x="1045" y="344"/>
                    </a:lnTo>
                    <a:lnTo>
                      <a:pt x="1047" y="348"/>
                    </a:lnTo>
                    <a:lnTo>
                      <a:pt x="1047" y="348"/>
                    </a:lnTo>
                    <a:lnTo>
                      <a:pt x="1049" y="348"/>
                    </a:lnTo>
                    <a:lnTo>
                      <a:pt x="1049" y="348"/>
                    </a:lnTo>
                    <a:lnTo>
                      <a:pt x="1051" y="348"/>
                    </a:lnTo>
                    <a:lnTo>
                      <a:pt x="1051" y="348"/>
                    </a:lnTo>
                    <a:lnTo>
                      <a:pt x="1053" y="348"/>
                    </a:lnTo>
                    <a:lnTo>
                      <a:pt x="1053" y="348"/>
                    </a:lnTo>
                    <a:lnTo>
                      <a:pt x="1055" y="348"/>
                    </a:lnTo>
                    <a:lnTo>
                      <a:pt x="1065" y="376"/>
                    </a:lnTo>
                    <a:lnTo>
                      <a:pt x="1072" y="403"/>
                    </a:lnTo>
                    <a:lnTo>
                      <a:pt x="1074" y="430"/>
                    </a:lnTo>
                    <a:lnTo>
                      <a:pt x="1076" y="457"/>
                    </a:lnTo>
                    <a:lnTo>
                      <a:pt x="1074" y="482"/>
                    </a:lnTo>
                    <a:lnTo>
                      <a:pt x="1070" y="509"/>
                    </a:lnTo>
                    <a:lnTo>
                      <a:pt x="1065" y="534"/>
                    </a:lnTo>
                    <a:lnTo>
                      <a:pt x="1055" y="559"/>
                    </a:lnTo>
                    <a:lnTo>
                      <a:pt x="1045" y="584"/>
                    </a:lnTo>
                    <a:lnTo>
                      <a:pt x="1034" y="607"/>
                    </a:lnTo>
                    <a:lnTo>
                      <a:pt x="1020" y="632"/>
                    </a:lnTo>
                    <a:lnTo>
                      <a:pt x="1005" y="655"/>
                    </a:lnTo>
                    <a:lnTo>
                      <a:pt x="974" y="701"/>
                    </a:lnTo>
                    <a:lnTo>
                      <a:pt x="940" y="747"/>
                    </a:lnTo>
                    <a:lnTo>
                      <a:pt x="934" y="747"/>
                    </a:lnTo>
                    <a:lnTo>
                      <a:pt x="930" y="751"/>
                    </a:lnTo>
                    <a:lnTo>
                      <a:pt x="926" y="755"/>
                    </a:lnTo>
                    <a:lnTo>
                      <a:pt x="923" y="758"/>
                    </a:lnTo>
                    <a:lnTo>
                      <a:pt x="919" y="762"/>
                    </a:lnTo>
                    <a:lnTo>
                      <a:pt x="915" y="768"/>
                    </a:lnTo>
                    <a:lnTo>
                      <a:pt x="911" y="772"/>
                    </a:lnTo>
                    <a:lnTo>
                      <a:pt x="909" y="776"/>
                    </a:lnTo>
                    <a:lnTo>
                      <a:pt x="879" y="799"/>
                    </a:lnTo>
                    <a:lnTo>
                      <a:pt x="850" y="816"/>
                    </a:lnTo>
                    <a:lnTo>
                      <a:pt x="821" y="830"/>
                    </a:lnTo>
                    <a:lnTo>
                      <a:pt x="794" y="841"/>
                    </a:lnTo>
                    <a:lnTo>
                      <a:pt x="767" y="849"/>
                    </a:lnTo>
                    <a:lnTo>
                      <a:pt x="738" y="853"/>
                    </a:lnTo>
                    <a:lnTo>
                      <a:pt x="706" y="856"/>
                    </a:lnTo>
                    <a:lnTo>
                      <a:pt x="671" y="856"/>
                    </a:lnTo>
                    <a:close/>
                  </a:path>
                </a:pathLst>
              </a:custGeom>
              <a:solidFill>
                <a:srgbClr val="FFCC99"/>
              </a:solidFill>
              <a:ln w="9525">
                <a:noFill/>
                <a:round/>
                <a:headEnd/>
                <a:tailEnd/>
              </a:ln>
              <a:effectLst/>
            </p:spPr>
            <p:txBody>
              <a:bodyPr/>
              <a:lstStyle/>
              <a:p>
                <a:endParaRPr lang="ru-RU"/>
              </a:p>
            </p:txBody>
          </p:sp>
          <p:sp>
            <p:nvSpPr>
              <p:cNvPr id="131119" name="Freeform 47"/>
              <p:cNvSpPr>
                <a:spLocks/>
              </p:cNvSpPr>
              <p:nvPr/>
            </p:nvSpPr>
            <p:spPr bwMode="auto">
              <a:xfrm>
                <a:off x="2191" y="1889"/>
                <a:ext cx="303" cy="150"/>
              </a:xfrm>
              <a:custGeom>
                <a:avLst/>
                <a:gdLst/>
                <a:ahLst/>
                <a:cxnLst>
                  <a:cxn ang="0">
                    <a:pos x="67" y="142"/>
                  </a:cxn>
                  <a:cxn ang="0">
                    <a:pos x="67" y="133"/>
                  </a:cxn>
                  <a:cxn ang="0">
                    <a:pos x="67" y="125"/>
                  </a:cxn>
                  <a:cxn ang="0">
                    <a:pos x="67" y="119"/>
                  </a:cxn>
                  <a:cxn ang="0">
                    <a:pos x="55" y="108"/>
                  </a:cxn>
                  <a:cxn ang="0">
                    <a:pos x="30" y="94"/>
                  </a:cxn>
                  <a:cxn ang="0">
                    <a:pos x="13" y="81"/>
                  </a:cxn>
                  <a:cxn ang="0">
                    <a:pos x="2" y="62"/>
                  </a:cxn>
                  <a:cxn ang="0">
                    <a:pos x="4" y="54"/>
                  </a:cxn>
                  <a:cxn ang="0">
                    <a:pos x="13" y="62"/>
                  </a:cxn>
                  <a:cxn ang="0">
                    <a:pos x="30" y="75"/>
                  </a:cxn>
                  <a:cxn ang="0">
                    <a:pos x="55" y="92"/>
                  </a:cxn>
                  <a:cxn ang="0">
                    <a:pos x="111" y="110"/>
                  </a:cxn>
                  <a:cxn ang="0">
                    <a:pos x="161" y="114"/>
                  </a:cxn>
                  <a:cxn ang="0">
                    <a:pos x="190" y="110"/>
                  </a:cxn>
                  <a:cxn ang="0">
                    <a:pos x="217" y="100"/>
                  </a:cxn>
                  <a:cxn ang="0">
                    <a:pos x="241" y="83"/>
                  </a:cxn>
                  <a:cxn ang="0">
                    <a:pos x="263" y="58"/>
                  </a:cxn>
                  <a:cxn ang="0">
                    <a:pos x="284" y="25"/>
                  </a:cxn>
                  <a:cxn ang="0">
                    <a:pos x="293" y="4"/>
                  </a:cxn>
                  <a:cxn ang="0">
                    <a:pos x="297" y="4"/>
                  </a:cxn>
                  <a:cxn ang="0">
                    <a:pos x="299" y="2"/>
                  </a:cxn>
                  <a:cxn ang="0">
                    <a:pos x="301" y="2"/>
                  </a:cxn>
                  <a:cxn ang="0">
                    <a:pos x="299" y="10"/>
                  </a:cxn>
                  <a:cxn ang="0">
                    <a:pos x="286" y="35"/>
                  </a:cxn>
                  <a:cxn ang="0">
                    <a:pos x="272" y="64"/>
                  </a:cxn>
                  <a:cxn ang="0">
                    <a:pos x="255" y="85"/>
                  </a:cxn>
                  <a:cxn ang="0">
                    <a:pos x="245" y="92"/>
                  </a:cxn>
                  <a:cxn ang="0">
                    <a:pos x="245" y="94"/>
                  </a:cxn>
                  <a:cxn ang="0">
                    <a:pos x="245" y="98"/>
                  </a:cxn>
                  <a:cxn ang="0">
                    <a:pos x="245" y="102"/>
                  </a:cxn>
                  <a:cxn ang="0">
                    <a:pos x="247" y="104"/>
                  </a:cxn>
                  <a:cxn ang="0">
                    <a:pos x="249" y="104"/>
                  </a:cxn>
                  <a:cxn ang="0">
                    <a:pos x="251" y="104"/>
                  </a:cxn>
                  <a:cxn ang="0">
                    <a:pos x="255" y="104"/>
                  </a:cxn>
                  <a:cxn ang="0">
                    <a:pos x="257" y="106"/>
                  </a:cxn>
                  <a:cxn ang="0">
                    <a:pos x="257" y="110"/>
                  </a:cxn>
                  <a:cxn ang="0">
                    <a:pos x="257" y="112"/>
                  </a:cxn>
                  <a:cxn ang="0">
                    <a:pos x="257" y="115"/>
                  </a:cxn>
                  <a:cxn ang="0">
                    <a:pos x="245" y="114"/>
                  </a:cxn>
                  <a:cxn ang="0">
                    <a:pos x="230" y="112"/>
                  </a:cxn>
                  <a:cxn ang="0">
                    <a:pos x="217" y="114"/>
                  </a:cxn>
                  <a:cxn ang="0">
                    <a:pos x="203" y="121"/>
                  </a:cxn>
                  <a:cxn ang="0">
                    <a:pos x="174" y="127"/>
                  </a:cxn>
                  <a:cxn ang="0">
                    <a:pos x="142" y="129"/>
                  </a:cxn>
                  <a:cxn ang="0">
                    <a:pos x="113" y="133"/>
                  </a:cxn>
                  <a:cxn ang="0">
                    <a:pos x="84" y="142"/>
                  </a:cxn>
                </a:cxnLst>
                <a:rect l="0" t="0" r="r" b="b"/>
                <a:pathLst>
                  <a:path w="303" h="150">
                    <a:moveTo>
                      <a:pt x="69" y="150"/>
                    </a:moveTo>
                    <a:lnTo>
                      <a:pt x="67" y="142"/>
                    </a:lnTo>
                    <a:lnTo>
                      <a:pt x="67" y="137"/>
                    </a:lnTo>
                    <a:lnTo>
                      <a:pt x="67" y="133"/>
                    </a:lnTo>
                    <a:lnTo>
                      <a:pt x="67" y="129"/>
                    </a:lnTo>
                    <a:lnTo>
                      <a:pt x="67" y="125"/>
                    </a:lnTo>
                    <a:lnTo>
                      <a:pt x="67" y="123"/>
                    </a:lnTo>
                    <a:lnTo>
                      <a:pt x="67" y="119"/>
                    </a:lnTo>
                    <a:lnTo>
                      <a:pt x="69" y="114"/>
                    </a:lnTo>
                    <a:lnTo>
                      <a:pt x="55" y="108"/>
                    </a:lnTo>
                    <a:lnTo>
                      <a:pt x="42" y="100"/>
                    </a:lnTo>
                    <a:lnTo>
                      <a:pt x="30" y="94"/>
                    </a:lnTo>
                    <a:lnTo>
                      <a:pt x="21" y="89"/>
                    </a:lnTo>
                    <a:lnTo>
                      <a:pt x="13" y="81"/>
                    </a:lnTo>
                    <a:lnTo>
                      <a:pt x="6" y="73"/>
                    </a:lnTo>
                    <a:lnTo>
                      <a:pt x="2" y="62"/>
                    </a:lnTo>
                    <a:lnTo>
                      <a:pt x="0" y="52"/>
                    </a:lnTo>
                    <a:lnTo>
                      <a:pt x="4" y="54"/>
                    </a:lnTo>
                    <a:lnTo>
                      <a:pt x="7" y="58"/>
                    </a:lnTo>
                    <a:lnTo>
                      <a:pt x="13" y="62"/>
                    </a:lnTo>
                    <a:lnTo>
                      <a:pt x="21" y="67"/>
                    </a:lnTo>
                    <a:lnTo>
                      <a:pt x="30" y="75"/>
                    </a:lnTo>
                    <a:lnTo>
                      <a:pt x="42" y="83"/>
                    </a:lnTo>
                    <a:lnTo>
                      <a:pt x="55" y="92"/>
                    </a:lnTo>
                    <a:lnTo>
                      <a:pt x="73" y="104"/>
                    </a:lnTo>
                    <a:lnTo>
                      <a:pt x="111" y="110"/>
                    </a:lnTo>
                    <a:lnTo>
                      <a:pt x="146" y="114"/>
                    </a:lnTo>
                    <a:lnTo>
                      <a:pt x="161" y="114"/>
                    </a:lnTo>
                    <a:lnTo>
                      <a:pt x="176" y="112"/>
                    </a:lnTo>
                    <a:lnTo>
                      <a:pt x="190" y="110"/>
                    </a:lnTo>
                    <a:lnTo>
                      <a:pt x="203" y="106"/>
                    </a:lnTo>
                    <a:lnTo>
                      <a:pt x="217" y="100"/>
                    </a:lnTo>
                    <a:lnTo>
                      <a:pt x="230" y="92"/>
                    </a:lnTo>
                    <a:lnTo>
                      <a:pt x="241" y="83"/>
                    </a:lnTo>
                    <a:lnTo>
                      <a:pt x="253" y="71"/>
                    </a:lnTo>
                    <a:lnTo>
                      <a:pt x="263" y="58"/>
                    </a:lnTo>
                    <a:lnTo>
                      <a:pt x="274" y="43"/>
                    </a:lnTo>
                    <a:lnTo>
                      <a:pt x="284" y="25"/>
                    </a:lnTo>
                    <a:lnTo>
                      <a:pt x="293" y="4"/>
                    </a:lnTo>
                    <a:lnTo>
                      <a:pt x="293" y="4"/>
                    </a:lnTo>
                    <a:lnTo>
                      <a:pt x="295" y="4"/>
                    </a:lnTo>
                    <a:lnTo>
                      <a:pt x="297" y="4"/>
                    </a:lnTo>
                    <a:lnTo>
                      <a:pt x="297" y="2"/>
                    </a:lnTo>
                    <a:lnTo>
                      <a:pt x="299" y="2"/>
                    </a:lnTo>
                    <a:lnTo>
                      <a:pt x="301" y="2"/>
                    </a:lnTo>
                    <a:lnTo>
                      <a:pt x="301" y="2"/>
                    </a:lnTo>
                    <a:lnTo>
                      <a:pt x="303" y="0"/>
                    </a:lnTo>
                    <a:lnTo>
                      <a:pt x="299" y="10"/>
                    </a:lnTo>
                    <a:lnTo>
                      <a:pt x="293" y="21"/>
                    </a:lnTo>
                    <a:lnTo>
                      <a:pt x="286" y="35"/>
                    </a:lnTo>
                    <a:lnTo>
                      <a:pt x="280" y="50"/>
                    </a:lnTo>
                    <a:lnTo>
                      <a:pt x="272" y="64"/>
                    </a:lnTo>
                    <a:lnTo>
                      <a:pt x="263" y="75"/>
                    </a:lnTo>
                    <a:lnTo>
                      <a:pt x="255" y="85"/>
                    </a:lnTo>
                    <a:lnTo>
                      <a:pt x="245" y="91"/>
                    </a:lnTo>
                    <a:lnTo>
                      <a:pt x="245" y="92"/>
                    </a:lnTo>
                    <a:lnTo>
                      <a:pt x="245" y="92"/>
                    </a:lnTo>
                    <a:lnTo>
                      <a:pt x="245" y="94"/>
                    </a:lnTo>
                    <a:lnTo>
                      <a:pt x="245" y="96"/>
                    </a:lnTo>
                    <a:lnTo>
                      <a:pt x="245" y="98"/>
                    </a:lnTo>
                    <a:lnTo>
                      <a:pt x="245" y="100"/>
                    </a:lnTo>
                    <a:lnTo>
                      <a:pt x="245" y="102"/>
                    </a:lnTo>
                    <a:lnTo>
                      <a:pt x="245" y="104"/>
                    </a:lnTo>
                    <a:lnTo>
                      <a:pt x="247" y="104"/>
                    </a:lnTo>
                    <a:lnTo>
                      <a:pt x="247" y="104"/>
                    </a:lnTo>
                    <a:lnTo>
                      <a:pt x="249" y="104"/>
                    </a:lnTo>
                    <a:lnTo>
                      <a:pt x="251" y="104"/>
                    </a:lnTo>
                    <a:lnTo>
                      <a:pt x="251" y="104"/>
                    </a:lnTo>
                    <a:lnTo>
                      <a:pt x="253" y="104"/>
                    </a:lnTo>
                    <a:lnTo>
                      <a:pt x="255" y="104"/>
                    </a:lnTo>
                    <a:lnTo>
                      <a:pt x="257" y="104"/>
                    </a:lnTo>
                    <a:lnTo>
                      <a:pt x="257" y="106"/>
                    </a:lnTo>
                    <a:lnTo>
                      <a:pt x="257" y="108"/>
                    </a:lnTo>
                    <a:lnTo>
                      <a:pt x="257" y="110"/>
                    </a:lnTo>
                    <a:lnTo>
                      <a:pt x="257" y="110"/>
                    </a:lnTo>
                    <a:lnTo>
                      <a:pt x="257" y="112"/>
                    </a:lnTo>
                    <a:lnTo>
                      <a:pt x="257" y="114"/>
                    </a:lnTo>
                    <a:lnTo>
                      <a:pt x="257" y="115"/>
                    </a:lnTo>
                    <a:lnTo>
                      <a:pt x="257" y="115"/>
                    </a:lnTo>
                    <a:lnTo>
                      <a:pt x="245" y="114"/>
                    </a:lnTo>
                    <a:lnTo>
                      <a:pt x="236" y="112"/>
                    </a:lnTo>
                    <a:lnTo>
                      <a:pt x="230" y="112"/>
                    </a:lnTo>
                    <a:lnTo>
                      <a:pt x="222" y="112"/>
                    </a:lnTo>
                    <a:lnTo>
                      <a:pt x="217" y="114"/>
                    </a:lnTo>
                    <a:lnTo>
                      <a:pt x="211" y="117"/>
                    </a:lnTo>
                    <a:lnTo>
                      <a:pt x="203" y="121"/>
                    </a:lnTo>
                    <a:lnTo>
                      <a:pt x="195" y="127"/>
                    </a:lnTo>
                    <a:lnTo>
                      <a:pt x="174" y="127"/>
                    </a:lnTo>
                    <a:lnTo>
                      <a:pt x="157" y="127"/>
                    </a:lnTo>
                    <a:lnTo>
                      <a:pt x="142" y="129"/>
                    </a:lnTo>
                    <a:lnTo>
                      <a:pt x="126" y="129"/>
                    </a:lnTo>
                    <a:lnTo>
                      <a:pt x="113" y="133"/>
                    </a:lnTo>
                    <a:lnTo>
                      <a:pt x="100" y="137"/>
                    </a:lnTo>
                    <a:lnTo>
                      <a:pt x="84" y="142"/>
                    </a:lnTo>
                    <a:lnTo>
                      <a:pt x="69" y="150"/>
                    </a:lnTo>
                    <a:close/>
                  </a:path>
                </a:pathLst>
              </a:custGeom>
              <a:solidFill>
                <a:srgbClr val="000000"/>
              </a:solidFill>
              <a:ln w="9525">
                <a:noFill/>
                <a:round/>
                <a:headEnd/>
                <a:tailEnd/>
              </a:ln>
              <a:effectLst/>
            </p:spPr>
            <p:txBody>
              <a:bodyPr/>
              <a:lstStyle/>
              <a:p>
                <a:endParaRPr lang="ru-RU"/>
              </a:p>
            </p:txBody>
          </p:sp>
          <p:sp>
            <p:nvSpPr>
              <p:cNvPr id="131120" name="Freeform 48"/>
              <p:cNvSpPr>
                <a:spLocks/>
              </p:cNvSpPr>
              <p:nvPr/>
            </p:nvSpPr>
            <p:spPr bwMode="auto">
              <a:xfrm>
                <a:off x="1968" y="1647"/>
                <a:ext cx="645" cy="248"/>
              </a:xfrm>
              <a:custGeom>
                <a:avLst/>
                <a:gdLst/>
                <a:ahLst/>
                <a:cxnLst>
                  <a:cxn ang="0">
                    <a:pos x="225" y="214"/>
                  </a:cxn>
                  <a:cxn ang="0">
                    <a:pos x="92" y="158"/>
                  </a:cxn>
                  <a:cxn ang="0">
                    <a:pos x="92" y="152"/>
                  </a:cxn>
                  <a:cxn ang="0">
                    <a:pos x="81" y="152"/>
                  </a:cxn>
                  <a:cxn ang="0">
                    <a:pos x="65" y="154"/>
                  </a:cxn>
                  <a:cxn ang="0">
                    <a:pos x="62" y="160"/>
                  </a:cxn>
                  <a:cxn ang="0">
                    <a:pos x="44" y="169"/>
                  </a:cxn>
                  <a:cxn ang="0">
                    <a:pos x="8" y="187"/>
                  </a:cxn>
                  <a:cxn ang="0">
                    <a:pos x="0" y="183"/>
                  </a:cxn>
                  <a:cxn ang="0">
                    <a:pos x="6" y="177"/>
                  </a:cxn>
                  <a:cxn ang="0">
                    <a:pos x="37" y="162"/>
                  </a:cxn>
                  <a:cxn ang="0">
                    <a:pos x="54" y="148"/>
                  </a:cxn>
                  <a:cxn ang="0">
                    <a:pos x="69" y="148"/>
                  </a:cxn>
                  <a:cxn ang="0">
                    <a:pos x="75" y="121"/>
                  </a:cxn>
                  <a:cxn ang="0">
                    <a:pos x="83" y="104"/>
                  </a:cxn>
                  <a:cxn ang="0">
                    <a:pos x="87" y="104"/>
                  </a:cxn>
                  <a:cxn ang="0">
                    <a:pos x="88" y="114"/>
                  </a:cxn>
                  <a:cxn ang="0">
                    <a:pos x="92" y="121"/>
                  </a:cxn>
                  <a:cxn ang="0">
                    <a:pos x="102" y="102"/>
                  </a:cxn>
                  <a:cxn ang="0">
                    <a:pos x="110" y="94"/>
                  </a:cxn>
                  <a:cxn ang="0">
                    <a:pos x="123" y="96"/>
                  </a:cxn>
                  <a:cxn ang="0">
                    <a:pos x="127" y="73"/>
                  </a:cxn>
                  <a:cxn ang="0">
                    <a:pos x="133" y="58"/>
                  </a:cxn>
                  <a:cxn ang="0">
                    <a:pos x="136" y="58"/>
                  </a:cxn>
                  <a:cxn ang="0">
                    <a:pos x="127" y="93"/>
                  </a:cxn>
                  <a:cxn ang="0">
                    <a:pos x="115" y="129"/>
                  </a:cxn>
                  <a:cxn ang="0">
                    <a:pos x="104" y="131"/>
                  </a:cxn>
                  <a:cxn ang="0">
                    <a:pos x="108" y="148"/>
                  </a:cxn>
                  <a:cxn ang="0">
                    <a:pos x="182" y="190"/>
                  </a:cxn>
                  <a:cxn ang="0">
                    <a:pos x="369" y="233"/>
                  </a:cxn>
                  <a:cxn ang="0">
                    <a:pos x="426" y="227"/>
                  </a:cxn>
                  <a:cxn ang="0">
                    <a:pos x="472" y="200"/>
                  </a:cxn>
                  <a:cxn ang="0">
                    <a:pos x="472" y="194"/>
                  </a:cxn>
                  <a:cxn ang="0">
                    <a:pos x="518" y="154"/>
                  </a:cxn>
                  <a:cxn ang="0">
                    <a:pos x="574" y="58"/>
                  </a:cxn>
                  <a:cxn ang="0">
                    <a:pos x="564" y="23"/>
                  </a:cxn>
                  <a:cxn ang="0">
                    <a:pos x="566" y="0"/>
                  </a:cxn>
                  <a:cxn ang="0">
                    <a:pos x="570" y="0"/>
                  </a:cxn>
                  <a:cxn ang="0">
                    <a:pos x="574" y="23"/>
                  </a:cxn>
                  <a:cxn ang="0">
                    <a:pos x="578" y="45"/>
                  </a:cxn>
                  <a:cxn ang="0">
                    <a:pos x="582" y="45"/>
                  </a:cxn>
                  <a:cxn ang="0">
                    <a:pos x="585" y="33"/>
                  </a:cxn>
                  <a:cxn ang="0">
                    <a:pos x="587" y="16"/>
                  </a:cxn>
                  <a:cxn ang="0">
                    <a:pos x="595" y="16"/>
                  </a:cxn>
                  <a:cxn ang="0">
                    <a:pos x="599" y="25"/>
                  </a:cxn>
                  <a:cxn ang="0">
                    <a:pos x="599" y="46"/>
                  </a:cxn>
                  <a:cxn ang="0">
                    <a:pos x="608" y="46"/>
                  </a:cxn>
                  <a:cxn ang="0">
                    <a:pos x="618" y="50"/>
                  </a:cxn>
                  <a:cxn ang="0">
                    <a:pos x="629" y="70"/>
                  </a:cxn>
                  <a:cxn ang="0">
                    <a:pos x="645" y="77"/>
                  </a:cxn>
                  <a:cxn ang="0">
                    <a:pos x="645" y="81"/>
                  </a:cxn>
                  <a:cxn ang="0">
                    <a:pos x="629" y="81"/>
                  </a:cxn>
                  <a:cxn ang="0">
                    <a:pos x="620" y="79"/>
                  </a:cxn>
                  <a:cxn ang="0">
                    <a:pos x="618" y="73"/>
                  </a:cxn>
                  <a:cxn ang="0">
                    <a:pos x="601" y="70"/>
                  </a:cxn>
                  <a:cxn ang="0">
                    <a:pos x="566" y="98"/>
                  </a:cxn>
                  <a:cxn ang="0">
                    <a:pos x="466" y="212"/>
                  </a:cxn>
                  <a:cxn ang="0">
                    <a:pos x="386" y="248"/>
                  </a:cxn>
                </a:cxnLst>
                <a:rect l="0" t="0" r="r" b="b"/>
                <a:pathLst>
                  <a:path w="645" h="248">
                    <a:moveTo>
                      <a:pt x="369" y="248"/>
                    </a:moveTo>
                    <a:lnTo>
                      <a:pt x="330" y="240"/>
                    </a:lnTo>
                    <a:lnTo>
                      <a:pt x="294" y="233"/>
                    </a:lnTo>
                    <a:lnTo>
                      <a:pt x="259" y="223"/>
                    </a:lnTo>
                    <a:lnTo>
                      <a:pt x="225" y="214"/>
                    </a:lnTo>
                    <a:lnTo>
                      <a:pt x="192" y="202"/>
                    </a:lnTo>
                    <a:lnTo>
                      <a:pt x="158" y="189"/>
                    </a:lnTo>
                    <a:lnTo>
                      <a:pt x="125" y="175"/>
                    </a:lnTo>
                    <a:lnTo>
                      <a:pt x="92" y="160"/>
                    </a:lnTo>
                    <a:lnTo>
                      <a:pt x="92" y="158"/>
                    </a:lnTo>
                    <a:lnTo>
                      <a:pt x="92" y="156"/>
                    </a:lnTo>
                    <a:lnTo>
                      <a:pt x="92" y="156"/>
                    </a:lnTo>
                    <a:lnTo>
                      <a:pt x="92" y="154"/>
                    </a:lnTo>
                    <a:lnTo>
                      <a:pt x="92" y="154"/>
                    </a:lnTo>
                    <a:lnTo>
                      <a:pt x="92" y="152"/>
                    </a:lnTo>
                    <a:lnTo>
                      <a:pt x="92" y="152"/>
                    </a:lnTo>
                    <a:lnTo>
                      <a:pt x="92" y="150"/>
                    </a:lnTo>
                    <a:lnTo>
                      <a:pt x="88" y="152"/>
                    </a:lnTo>
                    <a:lnTo>
                      <a:pt x="85" y="152"/>
                    </a:lnTo>
                    <a:lnTo>
                      <a:pt x="81" y="152"/>
                    </a:lnTo>
                    <a:lnTo>
                      <a:pt x="79" y="152"/>
                    </a:lnTo>
                    <a:lnTo>
                      <a:pt x="75" y="154"/>
                    </a:lnTo>
                    <a:lnTo>
                      <a:pt x="71" y="154"/>
                    </a:lnTo>
                    <a:lnTo>
                      <a:pt x="67" y="154"/>
                    </a:lnTo>
                    <a:lnTo>
                      <a:pt x="65" y="154"/>
                    </a:lnTo>
                    <a:lnTo>
                      <a:pt x="64" y="156"/>
                    </a:lnTo>
                    <a:lnTo>
                      <a:pt x="64" y="158"/>
                    </a:lnTo>
                    <a:lnTo>
                      <a:pt x="64" y="158"/>
                    </a:lnTo>
                    <a:lnTo>
                      <a:pt x="64" y="160"/>
                    </a:lnTo>
                    <a:lnTo>
                      <a:pt x="62" y="160"/>
                    </a:lnTo>
                    <a:lnTo>
                      <a:pt x="62" y="162"/>
                    </a:lnTo>
                    <a:lnTo>
                      <a:pt x="62" y="164"/>
                    </a:lnTo>
                    <a:lnTo>
                      <a:pt x="62" y="164"/>
                    </a:lnTo>
                    <a:lnTo>
                      <a:pt x="52" y="166"/>
                    </a:lnTo>
                    <a:lnTo>
                      <a:pt x="44" y="169"/>
                    </a:lnTo>
                    <a:lnTo>
                      <a:pt x="37" y="173"/>
                    </a:lnTo>
                    <a:lnTo>
                      <a:pt x="29" y="177"/>
                    </a:lnTo>
                    <a:lnTo>
                      <a:pt x="21" y="181"/>
                    </a:lnTo>
                    <a:lnTo>
                      <a:pt x="16" y="183"/>
                    </a:lnTo>
                    <a:lnTo>
                      <a:pt x="8" y="187"/>
                    </a:lnTo>
                    <a:lnTo>
                      <a:pt x="0" y="189"/>
                    </a:lnTo>
                    <a:lnTo>
                      <a:pt x="0" y="189"/>
                    </a:lnTo>
                    <a:lnTo>
                      <a:pt x="0" y="187"/>
                    </a:lnTo>
                    <a:lnTo>
                      <a:pt x="0" y="185"/>
                    </a:lnTo>
                    <a:lnTo>
                      <a:pt x="0" y="183"/>
                    </a:lnTo>
                    <a:lnTo>
                      <a:pt x="0" y="183"/>
                    </a:lnTo>
                    <a:lnTo>
                      <a:pt x="0" y="181"/>
                    </a:lnTo>
                    <a:lnTo>
                      <a:pt x="0" y="179"/>
                    </a:lnTo>
                    <a:lnTo>
                      <a:pt x="0" y="177"/>
                    </a:lnTo>
                    <a:lnTo>
                      <a:pt x="6" y="177"/>
                    </a:lnTo>
                    <a:lnTo>
                      <a:pt x="14" y="175"/>
                    </a:lnTo>
                    <a:lnTo>
                      <a:pt x="19" y="173"/>
                    </a:lnTo>
                    <a:lnTo>
                      <a:pt x="27" y="169"/>
                    </a:lnTo>
                    <a:lnTo>
                      <a:pt x="33" y="166"/>
                    </a:lnTo>
                    <a:lnTo>
                      <a:pt x="37" y="162"/>
                    </a:lnTo>
                    <a:lnTo>
                      <a:pt x="42" y="156"/>
                    </a:lnTo>
                    <a:lnTo>
                      <a:pt x="46" y="148"/>
                    </a:lnTo>
                    <a:lnTo>
                      <a:pt x="48" y="148"/>
                    </a:lnTo>
                    <a:lnTo>
                      <a:pt x="52" y="148"/>
                    </a:lnTo>
                    <a:lnTo>
                      <a:pt x="54" y="148"/>
                    </a:lnTo>
                    <a:lnTo>
                      <a:pt x="58" y="148"/>
                    </a:lnTo>
                    <a:lnTo>
                      <a:pt x="60" y="148"/>
                    </a:lnTo>
                    <a:lnTo>
                      <a:pt x="64" y="148"/>
                    </a:lnTo>
                    <a:lnTo>
                      <a:pt x="65" y="148"/>
                    </a:lnTo>
                    <a:lnTo>
                      <a:pt x="69" y="148"/>
                    </a:lnTo>
                    <a:lnTo>
                      <a:pt x="69" y="142"/>
                    </a:lnTo>
                    <a:lnTo>
                      <a:pt x="71" y="137"/>
                    </a:lnTo>
                    <a:lnTo>
                      <a:pt x="73" y="131"/>
                    </a:lnTo>
                    <a:lnTo>
                      <a:pt x="75" y="125"/>
                    </a:lnTo>
                    <a:lnTo>
                      <a:pt x="75" y="121"/>
                    </a:lnTo>
                    <a:lnTo>
                      <a:pt x="77" y="116"/>
                    </a:lnTo>
                    <a:lnTo>
                      <a:pt x="79" y="110"/>
                    </a:lnTo>
                    <a:lnTo>
                      <a:pt x="81" y="104"/>
                    </a:lnTo>
                    <a:lnTo>
                      <a:pt x="81" y="104"/>
                    </a:lnTo>
                    <a:lnTo>
                      <a:pt x="83" y="104"/>
                    </a:lnTo>
                    <a:lnTo>
                      <a:pt x="83" y="104"/>
                    </a:lnTo>
                    <a:lnTo>
                      <a:pt x="85" y="104"/>
                    </a:lnTo>
                    <a:lnTo>
                      <a:pt x="85" y="104"/>
                    </a:lnTo>
                    <a:lnTo>
                      <a:pt x="87" y="104"/>
                    </a:lnTo>
                    <a:lnTo>
                      <a:pt x="87" y="104"/>
                    </a:lnTo>
                    <a:lnTo>
                      <a:pt x="88" y="104"/>
                    </a:lnTo>
                    <a:lnTo>
                      <a:pt x="88" y="108"/>
                    </a:lnTo>
                    <a:lnTo>
                      <a:pt x="88" y="110"/>
                    </a:lnTo>
                    <a:lnTo>
                      <a:pt x="88" y="112"/>
                    </a:lnTo>
                    <a:lnTo>
                      <a:pt x="88" y="114"/>
                    </a:lnTo>
                    <a:lnTo>
                      <a:pt x="88" y="118"/>
                    </a:lnTo>
                    <a:lnTo>
                      <a:pt x="88" y="119"/>
                    </a:lnTo>
                    <a:lnTo>
                      <a:pt x="88" y="121"/>
                    </a:lnTo>
                    <a:lnTo>
                      <a:pt x="88" y="125"/>
                    </a:lnTo>
                    <a:lnTo>
                      <a:pt x="92" y="121"/>
                    </a:lnTo>
                    <a:lnTo>
                      <a:pt x="96" y="119"/>
                    </a:lnTo>
                    <a:lnTo>
                      <a:pt x="98" y="116"/>
                    </a:lnTo>
                    <a:lnTo>
                      <a:pt x="100" y="112"/>
                    </a:lnTo>
                    <a:lnTo>
                      <a:pt x="100" y="106"/>
                    </a:lnTo>
                    <a:lnTo>
                      <a:pt x="102" y="102"/>
                    </a:lnTo>
                    <a:lnTo>
                      <a:pt x="102" y="98"/>
                    </a:lnTo>
                    <a:lnTo>
                      <a:pt x="104" y="93"/>
                    </a:lnTo>
                    <a:lnTo>
                      <a:pt x="106" y="94"/>
                    </a:lnTo>
                    <a:lnTo>
                      <a:pt x="108" y="94"/>
                    </a:lnTo>
                    <a:lnTo>
                      <a:pt x="110" y="94"/>
                    </a:lnTo>
                    <a:lnTo>
                      <a:pt x="113" y="94"/>
                    </a:lnTo>
                    <a:lnTo>
                      <a:pt x="115" y="96"/>
                    </a:lnTo>
                    <a:lnTo>
                      <a:pt x="117" y="96"/>
                    </a:lnTo>
                    <a:lnTo>
                      <a:pt x="119" y="96"/>
                    </a:lnTo>
                    <a:lnTo>
                      <a:pt x="123" y="96"/>
                    </a:lnTo>
                    <a:lnTo>
                      <a:pt x="123" y="93"/>
                    </a:lnTo>
                    <a:lnTo>
                      <a:pt x="125" y="87"/>
                    </a:lnTo>
                    <a:lnTo>
                      <a:pt x="125" y="83"/>
                    </a:lnTo>
                    <a:lnTo>
                      <a:pt x="127" y="77"/>
                    </a:lnTo>
                    <a:lnTo>
                      <a:pt x="127" y="73"/>
                    </a:lnTo>
                    <a:lnTo>
                      <a:pt x="129" y="68"/>
                    </a:lnTo>
                    <a:lnTo>
                      <a:pt x="129" y="64"/>
                    </a:lnTo>
                    <a:lnTo>
                      <a:pt x="131" y="58"/>
                    </a:lnTo>
                    <a:lnTo>
                      <a:pt x="131" y="58"/>
                    </a:lnTo>
                    <a:lnTo>
                      <a:pt x="133" y="58"/>
                    </a:lnTo>
                    <a:lnTo>
                      <a:pt x="133" y="58"/>
                    </a:lnTo>
                    <a:lnTo>
                      <a:pt x="134" y="58"/>
                    </a:lnTo>
                    <a:lnTo>
                      <a:pt x="134" y="58"/>
                    </a:lnTo>
                    <a:lnTo>
                      <a:pt x="136" y="58"/>
                    </a:lnTo>
                    <a:lnTo>
                      <a:pt x="136" y="58"/>
                    </a:lnTo>
                    <a:lnTo>
                      <a:pt x="138" y="58"/>
                    </a:lnTo>
                    <a:lnTo>
                      <a:pt x="134" y="68"/>
                    </a:lnTo>
                    <a:lnTo>
                      <a:pt x="133" y="75"/>
                    </a:lnTo>
                    <a:lnTo>
                      <a:pt x="131" y="85"/>
                    </a:lnTo>
                    <a:lnTo>
                      <a:pt x="127" y="93"/>
                    </a:lnTo>
                    <a:lnTo>
                      <a:pt x="125" y="102"/>
                    </a:lnTo>
                    <a:lnTo>
                      <a:pt x="121" y="110"/>
                    </a:lnTo>
                    <a:lnTo>
                      <a:pt x="119" y="119"/>
                    </a:lnTo>
                    <a:lnTo>
                      <a:pt x="117" y="127"/>
                    </a:lnTo>
                    <a:lnTo>
                      <a:pt x="115" y="129"/>
                    </a:lnTo>
                    <a:lnTo>
                      <a:pt x="111" y="129"/>
                    </a:lnTo>
                    <a:lnTo>
                      <a:pt x="110" y="129"/>
                    </a:lnTo>
                    <a:lnTo>
                      <a:pt x="108" y="129"/>
                    </a:lnTo>
                    <a:lnTo>
                      <a:pt x="106" y="131"/>
                    </a:lnTo>
                    <a:lnTo>
                      <a:pt x="104" y="131"/>
                    </a:lnTo>
                    <a:lnTo>
                      <a:pt x="102" y="131"/>
                    </a:lnTo>
                    <a:lnTo>
                      <a:pt x="100" y="131"/>
                    </a:lnTo>
                    <a:lnTo>
                      <a:pt x="102" y="137"/>
                    </a:lnTo>
                    <a:lnTo>
                      <a:pt x="104" y="142"/>
                    </a:lnTo>
                    <a:lnTo>
                      <a:pt x="108" y="148"/>
                    </a:lnTo>
                    <a:lnTo>
                      <a:pt x="113" y="154"/>
                    </a:lnTo>
                    <a:lnTo>
                      <a:pt x="125" y="164"/>
                    </a:lnTo>
                    <a:lnTo>
                      <a:pt x="142" y="173"/>
                    </a:lnTo>
                    <a:lnTo>
                      <a:pt x="161" y="181"/>
                    </a:lnTo>
                    <a:lnTo>
                      <a:pt x="182" y="190"/>
                    </a:lnTo>
                    <a:lnTo>
                      <a:pt x="205" y="198"/>
                    </a:lnTo>
                    <a:lnTo>
                      <a:pt x="229" y="204"/>
                    </a:lnTo>
                    <a:lnTo>
                      <a:pt x="278" y="217"/>
                    </a:lnTo>
                    <a:lnTo>
                      <a:pt x="326" y="227"/>
                    </a:lnTo>
                    <a:lnTo>
                      <a:pt x="369" y="233"/>
                    </a:lnTo>
                    <a:lnTo>
                      <a:pt x="399" y="237"/>
                    </a:lnTo>
                    <a:lnTo>
                      <a:pt x="407" y="235"/>
                    </a:lnTo>
                    <a:lnTo>
                      <a:pt x="413" y="233"/>
                    </a:lnTo>
                    <a:lnTo>
                      <a:pt x="418" y="231"/>
                    </a:lnTo>
                    <a:lnTo>
                      <a:pt x="426" y="227"/>
                    </a:lnTo>
                    <a:lnTo>
                      <a:pt x="434" y="223"/>
                    </a:lnTo>
                    <a:lnTo>
                      <a:pt x="443" y="217"/>
                    </a:lnTo>
                    <a:lnTo>
                      <a:pt x="455" y="210"/>
                    </a:lnTo>
                    <a:lnTo>
                      <a:pt x="472" y="200"/>
                    </a:lnTo>
                    <a:lnTo>
                      <a:pt x="472" y="200"/>
                    </a:lnTo>
                    <a:lnTo>
                      <a:pt x="472" y="198"/>
                    </a:lnTo>
                    <a:lnTo>
                      <a:pt x="472" y="198"/>
                    </a:lnTo>
                    <a:lnTo>
                      <a:pt x="472" y="196"/>
                    </a:lnTo>
                    <a:lnTo>
                      <a:pt x="472" y="196"/>
                    </a:lnTo>
                    <a:lnTo>
                      <a:pt x="472" y="194"/>
                    </a:lnTo>
                    <a:lnTo>
                      <a:pt x="472" y="194"/>
                    </a:lnTo>
                    <a:lnTo>
                      <a:pt x="472" y="194"/>
                    </a:lnTo>
                    <a:lnTo>
                      <a:pt x="488" y="185"/>
                    </a:lnTo>
                    <a:lnTo>
                      <a:pt x="503" y="171"/>
                    </a:lnTo>
                    <a:lnTo>
                      <a:pt x="518" y="154"/>
                    </a:lnTo>
                    <a:lnTo>
                      <a:pt x="534" y="137"/>
                    </a:lnTo>
                    <a:lnTo>
                      <a:pt x="545" y="116"/>
                    </a:lnTo>
                    <a:lnTo>
                      <a:pt x="557" y="96"/>
                    </a:lnTo>
                    <a:lnTo>
                      <a:pt x="566" y="77"/>
                    </a:lnTo>
                    <a:lnTo>
                      <a:pt x="574" y="58"/>
                    </a:lnTo>
                    <a:lnTo>
                      <a:pt x="568" y="52"/>
                    </a:lnTo>
                    <a:lnTo>
                      <a:pt x="566" y="46"/>
                    </a:lnTo>
                    <a:lnTo>
                      <a:pt x="564" y="39"/>
                    </a:lnTo>
                    <a:lnTo>
                      <a:pt x="564" y="31"/>
                    </a:lnTo>
                    <a:lnTo>
                      <a:pt x="564" y="23"/>
                    </a:lnTo>
                    <a:lnTo>
                      <a:pt x="564" y="16"/>
                    </a:lnTo>
                    <a:lnTo>
                      <a:pt x="564" y="8"/>
                    </a:lnTo>
                    <a:lnTo>
                      <a:pt x="564" y="0"/>
                    </a:lnTo>
                    <a:lnTo>
                      <a:pt x="564" y="0"/>
                    </a:lnTo>
                    <a:lnTo>
                      <a:pt x="566" y="0"/>
                    </a:lnTo>
                    <a:lnTo>
                      <a:pt x="566" y="0"/>
                    </a:lnTo>
                    <a:lnTo>
                      <a:pt x="568" y="0"/>
                    </a:lnTo>
                    <a:lnTo>
                      <a:pt x="568" y="0"/>
                    </a:lnTo>
                    <a:lnTo>
                      <a:pt x="570" y="0"/>
                    </a:lnTo>
                    <a:lnTo>
                      <a:pt x="570" y="0"/>
                    </a:lnTo>
                    <a:lnTo>
                      <a:pt x="572" y="0"/>
                    </a:lnTo>
                    <a:lnTo>
                      <a:pt x="572" y="6"/>
                    </a:lnTo>
                    <a:lnTo>
                      <a:pt x="572" y="12"/>
                    </a:lnTo>
                    <a:lnTo>
                      <a:pt x="574" y="18"/>
                    </a:lnTo>
                    <a:lnTo>
                      <a:pt x="574" y="23"/>
                    </a:lnTo>
                    <a:lnTo>
                      <a:pt x="574" y="29"/>
                    </a:lnTo>
                    <a:lnTo>
                      <a:pt x="574" y="35"/>
                    </a:lnTo>
                    <a:lnTo>
                      <a:pt x="576" y="41"/>
                    </a:lnTo>
                    <a:lnTo>
                      <a:pt x="576" y="45"/>
                    </a:lnTo>
                    <a:lnTo>
                      <a:pt x="578" y="45"/>
                    </a:lnTo>
                    <a:lnTo>
                      <a:pt x="578" y="45"/>
                    </a:lnTo>
                    <a:lnTo>
                      <a:pt x="580" y="45"/>
                    </a:lnTo>
                    <a:lnTo>
                      <a:pt x="580" y="45"/>
                    </a:lnTo>
                    <a:lnTo>
                      <a:pt x="582" y="45"/>
                    </a:lnTo>
                    <a:lnTo>
                      <a:pt x="582" y="45"/>
                    </a:lnTo>
                    <a:lnTo>
                      <a:pt x="583" y="45"/>
                    </a:lnTo>
                    <a:lnTo>
                      <a:pt x="585" y="45"/>
                    </a:lnTo>
                    <a:lnTo>
                      <a:pt x="585" y="41"/>
                    </a:lnTo>
                    <a:lnTo>
                      <a:pt x="585" y="37"/>
                    </a:lnTo>
                    <a:lnTo>
                      <a:pt x="585" y="33"/>
                    </a:lnTo>
                    <a:lnTo>
                      <a:pt x="585" y="29"/>
                    </a:lnTo>
                    <a:lnTo>
                      <a:pt x="585" y="27"/>
                    </a:lnTo>
                    <a:lnTo>
                      <a:pt x="587" y="23"/>
                    </a:lnTo>
                    <a:lnTo>
                      <a:pt x="587" y="20"/>
                    </a:lnTo>
                    <a:lnTo>
                      <a:pt x="587" y="16"/>
                    </a:lnTo>
                    <a:lnTo>
                      <a:pt x="589" y="16"/>
                    </a:lnTo>
                    <a:lnTo>
                      <a:pt x="589" y="16"/>
                    </a:lnTo>
                    <a:lnTo>
                      <a:pt x="591" y="16"/>
                    </a:lnTo>
                    <a:lnTo>
                      <a:pt x="593" y="16"/>
                    </a:lnTo>
                    <a:lnTo>
                      <a:pt x="595" y="16"/>
                    </a:lnTo>
                    <a:lnTo>
                      <a:pt x="595" y="16"/>
                    </a:lnTo>
                    <a:lnTo>
                      <a:pt x="597" y="16"/>
                    </a:lnTo>
                    <a:lnTo>
                      <a:pt x="599" y="16"/>
                    </a:lnTo>
                    <a:lnTo>
                      <a:pt x="599" y="22"/>
                    </a:lnTo>
                    <a:lnTo>
                      <a:pt x="599" y="25"/>
                    </a:lnTo>
                    <a:lnTo>
                      <a:pt x="599" y="29"/>
                    </a:lnTo>
                    <a:lnTo>
                      <a:pt x="599" y="33"/>
                    </a:lnTo>
                    <a:lnTo>
                      <a:pt x="599" y="39"/>
                    </a:lnTo>
                    <a:lnTo>
                      <a:pt x="599" y="43"/>
                    </a:lnTo>
                    <a:lnTo>
                      <a:pt x="599" y="46"/>
                    </a:lnTo>
                    <a:lnTo>
                      <a:pt x="599" y="50"/>
                    </a:lnTo>
                    <a:lnTo>
                      <a:pt x="601" y="50"/>
                    </a:lnTo>
                    <a:lnTo>
                      <a:pt x="603" y="48"/>
                    </a:lnTo>
                    <a:lnTo>
                      <a:pt x="606" y="48"/>
                    </a:lnTo>
                    <a:lnTo>
                      <a:pt x="608" y="46"/>
                    </a:lnTo>
                    <a:lnTo>
                      <a:pt x="610" y="46"/>
                    </a:lnTo>
                    <a:lnTo>
                      <a:pt x="612" y="45"/>
                    </a:lnTo>
                    <a:lnTo>
                      <a:pt x="616" y="45"/>
                    </a:lnTo>
                    <a:lnTo>
                      <a:pt x="618" y="45"/>
                    </a:lnTo>
                    <a:lnTo>
                      <a:pt x="618" y="50"/>
                    </a:lnTo>
                    <a:lnTo>
                      <a:pt x="620" y="56"/>
                    </a:lnTo>
                    <a:lnTo>
                      <a:pt x="620" y="60"/>
                    </a:lnTo>
                    <a:lnTo>
                      <a:pt x="622" y="64"/>
                    </a:lnTo>
                    <a:lnTo>
                      <a:pt x="626" y="68"/>
                    </a:lnTo>
                    <a:lnTo>
                      <a:pt x="629" y="70"/>
                    </a:lnTo>
                    <a:lnTo>
                      <a:pt x="637" y="71"/>
                    </a:lnTo>
                    <a:lnTo>
                      <a:pt x="645" y="73"/>
                    </a:lnTo>
                    <a:lnTo>
                      <a:pt x="645" y="75"/>
                    </a:lnTo>
                    <a:lnTo>
                      <a:pt x="645" y="75"/>
                    </a:lnTo>
                    <a:lnTo>
                      <a:pt x="645" y="77"/>
                    </a:lnTo>
                    <a:lnTo>
                      <a:pt x="645" y="77"/>
                    </a:lnTo>
                    <a:lnTo>
                      <a:pt x="645" y="79"/>
                    </a:lnTo>
                    <a:lnTo>
                      <a:pt x="645" y="79"/>
                    </a:lnTo>
                    <a:lnTo>
                      <a:pt x="645" y="81"/>
                    </a:lnTo>
                    <a:lnTo>
                      <a:pt x="645" y="81"/>
                    </a:lnTo>
                    <a:lnTo>
                      <a:pt x="641" y="81"/>
                    </a:lnTo>
                    <a:lnTo>
                      <a:pt x="639" y="81"/>
                    </a:lnTo>
                    <a:lnTo>
                      <a:pt x="635" y="81"/>
                    </a:lnTo>
                    <a:lnTo>
                      <a:pt x="633" y="81"/>
                    </a:lnTo>
                    <a:lnTo>
                      <a:pt x="629" y="81"/>
                    </a:lnTo>
                    <a:lnTo>
                      <a:pt x="628" y="81"/>
                    </a:lnTo>
                    <a:lnTo>
                      <a:pt x="624" y="81"/>
                    </a:lnTo>
                    <a:lnTo>
                      <a:pt x="622" y="81"/>
                    </a:lnTo>
                    <a:lnTo>
                      <a:pt x="622" y="81"/>
                    </a:lnTo>
                    <a:lnTo>
                      <a:pt x="620" y="79"/>
                    </a:lnTo>
                    <a:lnTo>
                      <a:pt x="620" y="77"/>
                    </a:lnTo>
                    <a:lnTo>
                      <a:pt x="620" y="77"/>
                    </a:lnTo>
                    <a:lnTo>
                      <a:pt x="620" y="75"/>
                    </a:lnTo>
                    <a:lnTo>
                      <a:pt x="618" y="73"/>
                    </a:lnTo>
                    <a:lnTo>
                      <a:pt x="618" y="73"/>
                    </a:lnTo>
                    <a:lnTo>
                      <a:pt x="618" y="71"/>
                    </a:lnTo>
                    <a:lnTo>
                      <a:pt x="614" y="71"/>
                    </a:lnTo>
                    <a:lnTo>
                      <a:pt x="608" y="71"/>
                    </a:lnTo>
                    <a:lnTo>
                      <a:pt x="605" y="71"/>
                    </a:lnTo>
                    <a:lnTo>
                      <a:pt x="601" y="70"/>
                    </a:lnTo>
                    <a:lnTo>
                      <a:pt x="597" y="70"/>
                    </a:lnTo>
                    <a:lnTo>
                      <a:pt x="591" y="70"/>
                    </a:lnTo>
                    <a:lnTo>
                      <a:pt x="587" y="70"/>
                    </a:lnTo>
                    <a:lnTo>
                      <a:pt x="583" y="68"/>
                    </a:lnTo>
                    <a:lnTo>
                      <a:pt x="566" y="98"/>
                    </a:lnTo>
                    <a:lnTo>
                      <a:pt x="545" y="129"/>
                    </a:lnTo>
                    <a:lnTo>
                      <a:pt x="522" y="160"/>
                    </a:lnTo>
                    <a:lnTo>
                      <a:pt x="495" y="189"/>
                    </a:lnTo>
                    <a:lnTo>
                      <a:pt x="482" y="200"/>
                    </a:lnTo>
                    <a:lnTo>
                      <a:pt x="466" y="212"/>
                    </a:lnTo>
                    <a:lnTo>
                      <a:pt x="451" y="223"/>
                    </a:lnTo>
                    <a:lnTo>
                      <a:pt x="436" y="231"/>
                    </a:lnTo>
                    <a:lnTo>
                      <a:pt x="420" y="238"/>
                    </a:lnTo>
                    <a:lnTo>
                      <a:pt x="403" y="244"/>
                    </a:lnTo>
                    <a:lnTo>
                      <a:pt x="386" y="248"/>
                    </a:lnTo>
                    <a:lnTo>
                      <a:pt x="369" y="248"/>
                    </a:lnTo>
                    <a:close/>
                  </a:path>
                </a:pathLst>
              </a:custGeom>
              <a:solidFill>
                <a:srgbClr val="000000"/>
              </a:solidFill>
              <a:ln w="9525">
                <a:noFill/>
                <a:round/>
                <a:headEnd/>
                <a:tailEnd/>
              </a:ln>
              <a:effectLst/>
            </p:spPr>
            <p:txBody>
              <a:bodyPr/>
              <a:lstStyle/>
              <a:p>
                <a:endParaRPr lang="ru-RU"/>
              </a:p>
            </p:txBody>
          </p:sp>
          <p:sp>
            <p:nvSpPr>
              <p:cNvPr id="131121" name="Freeform 49"/>
              <p:cNvSpPr>
                <a:spLocks/>
              </p:cNvSpPr>
              <p:nvPr/>
            </p:nvSpPr>
            <p:spPr bwMode="auto">
              <a:xfrm>
                <a:off x="3160" y="1730"/>
                <a:ext cx="226" cy="131"/>
              </a:xfrm>
              <a:custGeom>
                <a:avLst/>
                <a:gdLst/>
                <a:ahLst/>
                <a:cxnLst>
                  <a:cxn ang="0">
                    <a:pos x="15" y="129"/>
                  </a:cxn>
                  <a:cxn ang="0">
                    <a:pos x="11" y="127"/>
                  </a:cxn>
                  <a:cxn ang="0">
                    <a:pos x="5" y="123"/>
                  </a:cxn>
                  <a:cxn ang="0">
                    <a:pos x="2" y="119"/>
                  </a:cxn>
                  <a:cxn ang="0">
                    <a:pos x="0" y="109"/>
                  </a:cxn>
                  <a:cxn ang="0">
                    <a:pos x="3" y="94"/>
                  </a:cxn>
                  <a:cxn ang="0">
                    <a:pos x="15" y="81"/>
                  </a:cxn>
                  <a:cxn ang="0">
                    <a:pos x="36" y="71"/>
                  </a:cxn>
                  <a:cxn ang="0">
                    <a:pos x="51" y="63"/>
                  </a:cxn>
                  <a:cxn ang="0">
                    <a:pos x="59" y="56"/>
                  </a:cxn>
                  <a:cxn ang="0">
                    <a:pos x="53" y="46"/>
                  </a:cxn>
                  <a:cxn ang="0">
                    <a:pos x="40" y="38"/>
                  </a:cxn>
                  <a:cxn ang="0">
                    <a:pos x="36" y="31"/>
                  </a:cxn>
                  <a:cxn ang="0">
                    <a:pos x="34" y="19"/>
                  </a:cxn>
                  <a:cxn ang="0">
                    <a:pos x="46" y="4"/>
                  </a:cxn>
                  <a:cxn ang="0">
                    <a:pos x="74" y="0"/>
                  </a:cxn>
                  <a:cxn ang="0">
                    <a:pos x="101" y="4"/>
                  </a:cxn>
                  <a:cxn ang="0">
                    <a:pos x="119" y="17"/>
                  </a:cxn>
                  <a:cxn ang="0">
                    <a:pos x="128" y="29"/>
                  </a:cxn>
                  <a:cxn ang="0">
                    <a:pos x="143" y="38"/>
                  </a:cxn>
                  <a:cxn ang="0">
                    <a:pos x="165" y="40"/>
                  </a:cxn>
                  <a:cxn ang="0">
                    <a:pos x="186" y="46"/>
                  </a:cxn>
                  <a:cxn ang="0">
                    <a:pos x="209" y="52"/>
                  </a:cxn>
                  <a:cxn ang="0">
                    <a:pos x="224" y="69"/>
                  </a:cxn>
                  <a:cxn ang="0">
                    <a:pos x="224" y="88"/>
                  </a:cxn>
                  <a:cxn ang="0">
                    <a:pos x="211" y="102"/>
                  </a:cxn>
                  <a:cxn ang="0">
                    <a:pos x="191" y="104"/>
                  </a:cxn>
                  <a:cxn ang="0">
                    <a:pos x="178" y="98"/>
                  </a:cxn>
                  <a:cxn ang="0">
                    <a:pos x="178" y="96"/>
                  </a:cxn>
                  <a:cxn ang="0">
                    <a:pos x="178" y="94"/>
                  </a:cxn>
                  <a:cxn ang="0">
                    <a:pos x="178" y="92"/>
                  </a:cxn>
                  <a:cxn ang="0">
                    <a:pos x="170" y="94"/>
                  </a:cxn>
                  <a:cxn ang="0">
                    <a:pos x="159" y="104"/>
                  </a:cxn>
                  <a:cxn ang="0">
                    <a:pos x="149" y="115"/>
                  </a:cxn>
                  <a:cxn ang="0">
                    <a:pos x="132" y="123"/>
                  </a:cxn>
                  <a:cxn ang="0">
                    <a:pos x="119" y="121"/>
                  </a:cxn>
                  <a:cxn ang="0">
                    <a:pos x="115" y="117"/>
                  </a:cxn>
                  <a:cxn ang="0">
                    <a:pos x="111" y="109"/>
                  </a:cxn>
                  <a:cxn ang="0">
                    <a:pos x="107" y="96"/>
                  </a:cxn>
                  <a:cxn ang="0">
                    <a:pos x="94" y="94"/>
                  </a:cxn>
                  <a:cxn ang="0">
                    <a:pos x="73" y="107"/>
                  </a:cxn>
                  <a:cxn ang="0">
                    <a:pos x="55" y="121"/>
                  </a:cxn>
                  <a:cxn ang="0">
                    <a:pos x="32" y="131"/>
                  </a:cxn>
                </a:cxnLst>
                <a:rect l="0" t="0" r="r" b="b"/>
                <a:pathLst>
                  <a:path w="226" h="131">
                    <a:moveTo>
                      <a:pt x="17" y="131"/>
                    </a:moveTo>
                    <a:lnTo>
                      <a:pt x="15" y="129"/>
                    </a:lnTo>
                    <a:lnTo>
                      <a:pt x="13" y="129"/>
                    </a:lnTo>
                    <a:lnTo>
                      <a:pt x="11" y="127"/>
                    </a:lnTo>
                    <a:lnTo>
                      <a:pt x="7" y="125"/>
                    </a:lnTo>
                    <a:lnTo>
                      <a:pt x="5" y="123"/>
                    </a:lnTo>
                    <a:lnTo>
                      <a:pt x="3" y="121"/>
                    </a:lnTo>
                    <a:lnTo>
                      <a:pt x="2" y="119"/>
                    </a:lnTo>
                    <a:lnTo>
                      <a:pt x="0" y="117"/>
                    </a:lnTo>
                    <a:lnTo>
                      <a:pt x="0" y="109"/>
                    </a:lnTo>
                    <a:lnTo>
                      <a:pt x="2" y="100"/>
                    </a:lnTo>
                    <a:lnTo>
                      <a:pt x="3" y="94"/>
                    </a:lnTo>
                    <a:lnTo>
                      <a:pt x="7" y="88"/>
                    </a:lnTo>
                    <a:lnTo>
                      <a:pt x="15" y="81"/>
                    </a:lnTo>
                    <a:lnTo>
                      <a:pt x="25" y="77"/>
                    </a:lnTo>
                    <a:lnTo>
                      <a:pt x="36" y="71"/>
                    </a:lnTo>
                    <a:lnTo>
                      <a:pt x="46" y="67"/>
                    </a:lnTo>
                    <a:lnTo>
                      <a:pt x="51" y="63"/>
                    </a:lnTo>
                    <a:lnTo>
                      <a:pt x="55" y="59"/>
                    </a:lnTo>
                    <a:lnTo>
                      <a:pt x="59" y="56"/>
                    </a:lnTo>
                    <a:lnTo>
                      <a:pt x="63" y="48"/>
                    </a:lnTo>
                    <a:lnTo>
                      <a:pt x="53" y="46"/>
                    </a:lnTo>
                    <a:lnTo>
                      <a:pt x="46" y="42"/>
                    </a:lnTo>
                    <a:lnTo>
                      <a:pt x="40" y="38"/>
                    </a:lnTo>
                    <a:lnTo>
                      <a:pt x="38" y="35"/>
                    </a:lnTo>
                    <a:lnTo>
                      <a:pt x="36" y="31"/>
                    </a:lnTo>
                    <a:lnTo>
                      <a:pt x="34" y="25"/>
                    </a:lnTo>
                    <a:lnTo>
                      <a:pt x="34" y="19"/>
                    </a:lnTo>
                    <a:lnTo>
                      <a:pt x="34" y="10"/>
                    </a:lnTo>
                    <a:lnTo>
                      <a:pt x="46" y="4"/>
                    </a:lnTo>
                    <a:lnTo>
                      <a:pt x="59" y="0"/>
                    </a:lnTo>
                    <a:lnTo>
                      <a:pt x="74" y="0"/>
                    </a:lnTo>
                    <a:lnTo>
                      <a:pt x="88" y="0"/>
                    </a:lnTo>
                    <a:lnTo>
                      <a:pt x="101" y="4"/>
                    </a:lnTo>
                    <a:lnTo>
                      <a:pt x="115" y="11"/>
                    </a:lnTo>
                    <a:lnTo>
                      <a:pt x="119" y="17"/>
                    </a:lnTo>
                    <a:lnTo>
                      <a:pt x="124" y="23"/>
                    </a:lnTo>
                    <a:lnTo>
                      <a:pt x="128" y="29"/>
                    </a:lnTo>
                    <a:lnTo>
                      <a:pt x="132" y="36"/>
                    </a:lnTo>
                    <a:lnTo>
                      <a:pt x="143" y="38"/>
                    </a:lnTo>
                    <a:lnTo>
                      <a:pt x="155" y="40"/>
                    </a:lnTo>
                    <a:lnTo>
                      <a:pt x="165" y="40"/>
                    </a:lnTo>
                    <a:lnTo>
                      <a:pt x="174" y="42"/>
                    </a:lnTo>
                    <a:lnTo>
                      <a:pt x="186" y="46"/>
                    </a:lnTo>
                    <a:lnTo>
                      <a:pt x="197" y="48"/>
                    </a:lnTo>
                    <a:lnTo>
                      <a:pt x="209" y="52"/>
                    </a:lnTo>
                    <a:lnTo>
                      <a:pt x="220" y="56"/>
                    </a:lnTo>
                    <a:lnTo>
                      <a:pt x="224" y="69"/>
                    </a:lnTo>
                    <a:lnTo>
                      <a:pt x="226" y="79"/>
                    </a:lnTo>
                    <a:lnTo>
                      <a:pt x="224" y="88"/>
                    </a:lnTo>
                    <a:lnTo>
                      <a:pt x="218" y="96"/>
                    </a:lnTo>
                    <a:lnTo>
                      <a:pt x="211" y="102"/>
                    </a:lnTo>
                    <a:lnTo>
                      <a:pt x="201" y="104"/>
                    </a:lnTo>
                    <a:lnTo>
                      <a:pt x="191" y="104"/>
                    </a:lnTo>
                    <a:lnTo>
                      <a:pt x="178" y="100"/>
                    </a:lnTo>
                    <a:lnTo>
                      <a:pt x="178" y="98"/>
                    </a:lnTo>
                    <a:lnTo>
                      <a:pt x="178" y="96"/>
                    </a:lnTo>
                    <a:lnTo>
                      <a:pt x="178" y="96"/>
                    </a:lnTo>
                    <a:lnTo>
                      <a:pt x="178" y="94"/>
                    </a:lnTo>
                    <a:lnTo>
                      <a:pt x="178" y="94"/>
                    </a:lnTo>
                    <a:lnTo>
                      <a:pt x="178" y="92"/>
                    </a:lnTo>
                    <a:lnTo>
                      <a:pt x="178" y="92"/>
                    </a:lnTo>
                    <a:lnTo>
                      <a:pt x="178" y="90"/>
                    </a:lnTo>
                    <a:lnTo>
                      <a:pt x="170" y="94"/>
                    </a:lnTo>
                    <a:lnTo>
                      <a:pt x="165" y="98"/>
                    </a:lnTo>
                    <a:lnTo>
                      <a:pt x="159" y="104"/>
                    </a:lnTo>
                    <a:lnTo>
                      <a:pt x="153" y="109"/>
                    </a:lnTo>
                    <a:lnTo>
                      <a:pt x="149" y="115"/>
                    </a:lnTo>
                    <a:lnTo>
                      <a:pt x="142" y="119"/>
                    </a:lnTo>
                    <a:lnTo>
                      <a:pt x="132" y="123"/>
                    </a:lnTo>
                    <a:lnTo>
                      <a:pt x="120" y="123"/>
                    </a:lnTo>
                    <a:lnTo>
                      <a:pt x="119" y="121"/>
                    </a:lnTo>
                    <a:lnTo>
                      <a:pt x="117" y="119"/>
                    </a:lnTo>
                    <a:lnTo>
                      <a:pt x="115" y="117"/>
                    </a:lnTo>
                    <a:lnTo>
                      <a:pt x="113" y="113"/>
                    </a:lnTo>
                    <a:lnTo>
                      <a:pt x="111" y="109"/>
                    </a:lnTo>
                    <a:lnTo>
                      <a:pt x="109" y="104"/>
                    </a:lnTo>
                    <a:lnTo>
                      <a:pt x="107" y="96"/>
                    </a:lnTo>
                    <a:lnTo>
                      <a:pt x="105" y="88"/>
                    </a:lnTo>
                    <a:lnTo>
                      <a:pt x="94" y="94"/>
                    </a:lnTo>
                    <a:lnTo>
                      <a:pt x="82" y="102"/>
                    </a:lnTo>
                    <a:lnTo>
                      <a:pt x="73" y="107"/>
                    </a:lnTo>
                    <a:lnTo>
                      <a:pt x="65" y="115"/>
                    </a:lnTo>
                    <a:lnTo>
                      <a:pt x="55" y="121"/>
                    </a:lnTo>
                    <a:lnTo>
                      <a:pt x="44" y="127"/>
                    </a:lnTo>
                    <a:lnTo>
                      <a:pt x="32" y="131"/>
                    </a:lnTo>
                    <a:lnTo>
                      <a:pt x="17" y="131"/>
                    </a:lnTo>
                    <a:close/>
                  </a:path>
                </a:pathLst>
              </a:custGeom>
              <a:solidFill>
                <a:srgbClr val="000000"/>
              </a:solidFill>
              <a:ln w="9525">
                <a:noFill/>
                <a:round/>
                <a:headEnd/>
                <a:tailEnd/>
              </a:ln>
              <a:effectLst/>
            </p:spPr>
            <p:txBody>
              <a:bodyPr/>
              <a:lstStyle/>
              <a:p>
                <a:endParaRPr lang="ru-RU"/>
              </a:p>
            </p:txBody>
          </p:sp>
          <p:sp>
            <p:nvSpPr>
              <p:cNvPr id="131122" name="Freeform 50"/>
              <p:cNvSpPr>
                <a:spLocks/>
              </p:cNvSpPr>
              <p:nvPr/>
            </p:nvSpPr>
            <p:spPr bwMode="auto">
              <a:xfrm>
                <a:off x="1623" y="1580"/>
                <a:ext cx="169" cy="273"/>
              </a:xfrm>
              <a:custGeom>
                <a:avLst/>
                <a:gdLst/>
                <a:ahLst/>
                <a:cxnLst>
                  <a:cxn ang="0">
                    <a:pos x="125" y="269"/>
                  </a:cxn>
                  <a:cxn ang="0">
                    <a:pos x="123" y="252"/>
                  </a:cxn>
                  <a:cxn ang="0">
                    <a:pos x="109" y="242"/>
                  </a:cxn>
                  <a:cxn ang="0">
                    <a:pos x="96" y="238"/>
                  </a:cxn>
                  <a:cxn ang="0">
                    <a:pos x="92" y="234"/>
                  </a:cxn>
                  <a:cxn ang="0">
                    <a:pos x="92" y="231"/>
                  </a:cxn>
                  <a:cxn ang="0">
                    <a:pos x="86" y="229"/>
                  </a:cxn>
                  <a:cxn ang="0">
                    <a:pos x="80" y="229"/>
                  </a:cxn>
                  <a:cxn ang="0">
                    <a:pos x="80" y="227"/>
                  </a:cxn>
                  <a:cxn ang="0">
                    <a:pos x="80" y="223"/>
                  </a:cxn>
                  <a:cxn ang="0">
                    <a:pos x="48" y="196"/>
                  </a:cxn>
                  <a:cxn ang="0">
                    <a:pos x="29" y="146"/>
                  </a:cxn>
                  <a:cxn ang="0">
                    <a:pos x="32" y="46"/>
                  </a:cxn>
                  <a:cxn ang="0">
                    <a:pos x="21" y="25"/>
                  </a:cxn>
                  <a:cxn ang="0">
                    <a:pos x="11" y="37"/>
                  </a:cxn>
                  <a:cxn ang="0">
                    <a:pos x="6" y="42"/>
                  </a:cxn>
                  <a:cxn ang="0">
                    <a:pos x="0" y="42"/>
                  </a:cxn>
                  <a:cxn ang="0">
                    <a:pos x="19" y="12"/>
                  </a:cxn>
                  <a:cxn ang="0">
                    <a:pos x="52" y="0"/>
                  </a:cxn>
                  <a:cxn ang="0">
                    <a:pos x="84" y="16"/>
                  </a:cxn>
                  <a:cxn ang="0">
                    <a:pos x="113" y="50"/>
                  </a:cxn>
                  <a:cxn ang="0">
                    <a:pos x="113" y="115"/>
                  </a:cxn>
                  <a:cxn ang="0">
                    <a:pos x="121" y="150"/>
                  </a:cxn>
                  <a:cxn ang="0">
                    <a:pos x="153" y="165"/>
                  </a:cxn>
                  <a:cxn ang="0">
                    <a:pos x="167" y="171"/>
                  </a:cxn>
                  <a:cxn ang="0">
                    <a:pos x="165" y="177"/>
                  </a:cxn>
                  <a:cxn ang="0">
                    <a:pos x="136" y="173"/>
                  </a:cxn>
                  <a:cxn ang="0">
                    <a:pos x="113" y="158"/>
                  </a:cxn>
                  <a:cxn ang="0">
                    <a:pos x="102" y="112"/>
                  </a:cxn>
                  <a:cxn ang="0">
                    <a:pos x="88" y="98"/>
                  </a:cxn>
                  <a:cxn ang="0">
                    <a:pos x="73" y="106"/>
                  </a:cxn>
                  <a:cxn ang="0">
                    <a:pos x="77" y="92"/>
                  </a:cxn>
                  <a:cxn ang="0">
                    <a:pos x="98" y="81"/>
                  </a:cxn>
                  <a:cxn ang="0">
                    <a:pos x="107" y="67"/>
                  </a:cxn>
                  <a:cxn ang="0">
                    <a:pos x="102" y="46"/>
                  </a:cxn>
                  <a:cxn ang="0">
                    <a:pos x="82" y="31"/>
                  </a:cxn>
                  <a:cxn ang="0">
                    <a:pos x="55" y="16"/>
                  </a:cxn>
                  <a:cxn ang="0">
                    <a:pos x="38" y="85"/>
                  </a:cxn>
                  <a:cxn ang="0">
                    <a:pos x="40" y="160"/>
                  </a:cxn>
                  <a:cxn ang="0">
                    <a:pos x="65" y="202"/>
                  </a:cxn>
                  <a:cxn ang="0">
                    <a:pos x="77" y="209"/>
                  </a:cxn>
                  <a:cxn ang="0">
                    <a:pos x="77" y="213"/>
                  </a:cxn>
                  <a:cxn ang="0">
                    <a:pos x="96" y="223"/>
                  </a:cxn>
                  <a:cxn ang="0">
                    <a:pos x="123" y="233"/>
                  </a:cxn>
                  <a:cxn ang="0">
                    <a:pos x="130" y="244"/>
                  </a:cxn>
                  <a:cxn ang="0">
                    <a:pos x="132" y="257"/>
                  </a:cxn>
                  <a:cxn ang="0">
                    <a:pos x="142" y="256"/>
                  </a:cxn>
                  <a:cxn ang="0">
                    <a:pos x="151" y="250"/>
                  </a:cxn>
                  <a:cxn ang="0">
                    <a:pos x="155" y="242"/>
                  </a:cxn>
                  <a:cxn ang="0">
                    <a:pos x="155" y="233"/>
                  </a:cxn>
                  <a:cxn ang="0">
                    <a:pos x="159" y="229"/>
                  </a:cxn>
                  <a:cxn ang="0">
                    <a:pos x="163" y="229"/>
                  </a:cxn>
                  <a:cxn ang="0">
                    <a:pos x="159" y="256"/>
                  </a:cxn>
                  <a:cxn ang="0">
                    <a:pos x="153" y="271"/>
                  </a:cxn>
                  <a:cxn ang="0">
                    <a:pos x="144" y="273"/>
                  </a:cxn>
                  <a:cxn ang="0">
                    <a:pos x="132" y="273"/>
                  </a:cxn>
                </a:cxnLst>
                <a:rect l="0" t="0" r="r" b="b"/>
                <a:pathLst>
                  <a:path w="169" h="273">
                    <a:moveTo>
                      <a:pt x="128" y="273"/>
                    </a:moveTo>
                    <a:lnTo>
                      <a:pt x="126" y="271"/>
                    </a:lnTo>
                    <a:lnTo>
                      <a:pt x="126" y="271"/>
                    </a:lnTo>
                    <a:lnTo>
                      <a:pt x="125" y="269"/>
                    </a:lnTo>
                    <a:lnTo>
                      <a:pt x="125" y="265"/>
                    </a:lnTo>
                    <a:lnTo>
                      <a:pt x="123" y="263"/>
                    </a:lnTo>
                    <a:lnTo>
                      <a:pt x="123" y="257"/>
                    </a:lnTo>
                    <a:lnTo>
                      <a:pt x="123" y="252"/>
                    </a:lnTo>
                    <a:lnTo>
                      <a:pt x="123" y="244"/>
                    </a:lnTo>
                    <a:lnTo>
                      <a:pt x="119" y="244"/>
                    </a:lnTo>
                    <a:lnTo>
                      <a:pt x="115" y="242"/>
                    </a:lnTo>
                    <a:lnTo>
                      <a:pt x="109" y="242"/>
                    </a:lnTo>
                    <a:lnTo>
                      <a:pt x="105" y="240"/>
                    </a:lnTo>
                    <a:lnTo>
                      <a:pt x="102" y="240"/>
                    </a:lnTo>
                    <a:lnTo>
                      <a:pt x="100" y="238"/>
                    </a:lnTo>
                    <a:lnTo>
                      <a:pt x="96" y="238"/>
                    </a:lnTo>
                    <a:lnTo>
                      <a:pt x="92" y="238"/>
                    </a:lnTo>
                    <a:lnTo>
                      <a:pt x="92" y="236"/>
                    </a:lnTo>
                    <a:lnTo>
                      <a:pt x="92" y="234"/>
                    </a:lnTo>
                    <a:lnTo>
                      <a:pt x="92" y="234"/>
                    </a:lnTo>
                    <a:lnTo>
                      <a:pt x="92" y="233"/>
                    </a:lnTo>
                    <a:lnTo>
                      <a:pt x="92" y="233"/>
                    </a:lnTo>
                    <a:lnTo>
                      <a:pt x="92" y="231"/>
                    </a:lnTo>
                    <a:lnTo>
                      <a:pt x="92" y="231"/>
                    </a:lnTo>
                    <a:lnTo>
                      <a:pt x="92" y="229"/>
                    </a:lnTo>
                    <a:lnTo>
                      <a:pt x="90" y="229"/>
                    </a:lnTo>
                    <a:lnTo>
                      <a:pt x="88" y="229"/>
                    </a:lnTo>
                    <a:lnTo>
                      <a:pt x="86" y="229"/>
                    </a:lnTo>
                    <a:lnTo>
                      <a:pt x="86" y="229"/>
                    </a:lnTo>
                    <a:lnTo>
                      <a:pt x="84" y="229"/>
                    </a:lnTo>
                    <a:lnTo>
                      <a:pt x="82" y="229"/>
                    </a:lnTo>
                    <a:lnTo>
                      <a:pt x="80" y="229"/>
                    </a:lnTo>
                    <a:lnTo>
                      <a:pt x="80" y="229"/>
                    </a:lnTo>
                    <a:lnTo>
                      <a:pt x="80" y="229"/>
                    </a:lnTo>
                    <a:lnTo>
                      <a:pt x="80" y="227"/>
                    </a:lnTo>
                    <a:lnTo>
                      <a:pt x="80" y="227"/>
                    </a:lnTo>
                    <a:lnTo>
                      <a:pt x="80" y="225"/>
                    </a:lnTo>
                    <a:lnTo>
                      <a:pt x="80" y="225"/>
                    </a:lnTo>
                    <a:lnTo>
                      <a:pt x="80" y="223"/>
                    </a:lnTo>
                    <a:lnTo>
                      <a:pt x="80" y="223"/>
                    </a:lnTo>
                    <a:lnTo>
                      <a:pt x="80" y="221"/>
                    </a:lnTo>
                    <a:lnTo>
                      <a:pt x="67" y="215"/>
                    </a:lnTo>
                    <a:lnTo>
                      <a:pt x="55" y="206"/>
                    </a:lnTo>
                    <a:lnTo>
                      <a:pt x="48" y="196"/>
                    </a:lnTo>
                    <a:lnTo>
                      <a:pt x="40" y="185"/>
                    </a:lnTo>
                    <a:lnTo>
                      <a:pt x="36" y="173"/>
                    </a:lnTo>
                    <a:lnTo>
                      <a:pt x="32" y="160"/>
                    </a:lnTo>
                    <a:lnTo>
                      <a:pt x="29" y="146"/>
                    </a:lnTo>
                    <a:lnTo>
                      <a:pt x="29" y="133"/>
                    </a:lnTo>
                    <a:lnTo>
                      <a:pt x="29" y="104"/>
                    </a:lnTo>
                    <a:lnTo>
                      <a:pt x="31" y="75"/>
                    </a:lnTo>
                    <a:lnTo>
                      <a:pt x="32" y="46"/>
                    </a:lnTo>
                    <a:lnTo>
                      <a:pt x="34" y="21"/>
                    </a:lnTo>
                    <a:lnTo>
                      <a:pt x="29" y="23"/>
                    </a:lnTo>
                    <a:lnTo>
                      <a:pt x="25" y="23"/>
                    </a:lnTo>
                    <a:lnTo>
                      <a:pt x="21" y="25"/>
                    </a:lnTo>
                    <a:lnTo>
                      <a:pt x="19" y="27"/>
                    </a:lnTo>
                    <a:lnTo>
                      <a:pt x="15" y="29"/>
                    </a:lnTo>
                    <a:lnTo>
                      <a:pt x="13" y="33"/>
                    </a:lnTo>
                    <a:lnTo>
                      <a:pt x="11" y="37"/>
                    </a:lnTo>
                    <a:lnTo>
                      <a:pt x="11" y="42"/>
                    </a:lnTo>
                    <a:lnTo>
                      <a:pt x="9" y="42"/>
                    </a:lnTo>
                    <a:lnTo>
                      <a:pt x="8" y="42"/>
                    </a:lnTo>
                    <a:lnTo>
                      <a:pt x="6" y="42"/>
                    </a:lnTo>
                    <a:lnTo>
                      <a:pt x="4" y="42"/>
                    </a:lnTo>
                    <a:lnTo>
                      <a:pt x="4" y="42"/>
                    </a:lnTo>
                    <a:lnTo>
                      <a:pt x="2" y="42"/>
                    </a:lnTo>
                    <a:lnTo>
                      <a:pt x="0" y="42"/>
                    </a:lnTo>
                    <a:lnTo>
                      <a:pt x="0" y="42"/>
                    </a:lnTo>
                    <a:lnTo>
                      <a:pt x="6" y="29"/>
                    </a:lnTo>
                    <a:lnTo>
                      <a:pt x="11" y="19"/>
                    </a:lnTo>
                    <a:lnTo>
                      <a:pt x="19" y="12"/>
                    </a:lnTo>
                    <a:lnTo>
                      <a:pt x="27" y="6"/>
                    </a:lnTo>
                    <a:lnTo>
                      <a:pt x="34" y="2"/>
                    </a:lnTo>
                    <a:lnTo>
                      <a:pt x="44" y="0"/>
                    </a:lnTo>
                    <a:lnTo>
                      <a:pt x="52" y="0"/>
                    </a:lnTo>
                    <a:lnTo>
                      <a:pt x="59" y="2"/>
                    </a:lnTo>
                    <a:lnTo>
                      <a:pt x="69" y="4"/>
                    </a:lnTo>
                    <a:lnTo>
                      <a:pt x="77" y="10"/>
                    </a:lnTo>
                    <a:lnTo>
                      <a:pt x="84" y="16"/>
                    </a:lnTo>
                    <a:lnTo>
                      <a:pt x="92" y="21"/>
                    </a:lnTo>
                    <a:lnTo>
                      <a:pt x="100" y="31"/>
                    </a:lnTo>
                    <a:lnTo>
                      <a:pt x="107" y="39"/>
                    </a:lnTo>
                    <a:lnTo>
                      <a:pt x="113" y="50"/>
                    </a:lnTo>
                    <a:lnTo>
                      <a:pt x="119" y="60"/>
                    </a:lnTo>
                    <a:lnTo>
                      <a:pt x="119" y="81"/>
                    </a:lnTo>
                    <a:lnTo>
                      <a:pt x="115" y="98"/>
                    </a:lnTo>
                    <a:lnTo>
                      <a:pt x="113" y="115"/>
                    </a:lnTo>
                    <a:lnTo>
                      <a:pt x="113" y="131"/>
                    </a:lnTo>
                    <a:lnTo>
                      <a:pt x="115" y="138"/>
                    </a:lnTo>
                    <a:lnTo>
                      <a:pt x="117" y="144"/>
                    </a:lnTo>
                    <a:lnTo>
                      <a:pt x="121" y="150"/>
                    </a:lnTo>
                    <a:lnTo>
                      <a:pt x="126" y="156"/>
                    </a:lnTo>
                    <a:lnTo>
                      <a:pt x="134" y="160"/>
                    </a:lnTo>
                    <a:lnTo>
                      <a:pt x="142" y="163"/>
                    </a:lnTo>
                    <a:lnTo>
                      <a:pt x="153" y="165"/>
                    </a:lnTo>
                    <a:lnTo>
                      <a:pt x="169" y="169"/>
                    </a:lnTo>
                    <a:lnTo>
                      <a:pt x="167" y="169"/>
                    </a:lnTo>
                    <a:lnTo>
                      <a:pt x="167" y="171"/>
                    </a:lnTo>
                    <a:lnTo>
                      <a:pt x="167" y="171"/>
                    </a:lnTo>
                    <a:lnTo>
                      <a:pt x="165" y="173"/>
                    </a:lnTo>
                    <a:lnTo>
                      <a:pt x="165" y="173"/>
                    </a:lnTo>
                    <a:lnTo>
                      <a:pt x="165" y="175"/>
                    </a:lnTo>
                    <a:lnTo>
                      <a:pt x="165" y="177"/>
                    </a:lnTo>
                    <a:lnTo>
                      <a:pt x="163" y="177"/>
                    </a:lnTo>
                    <a:lnTo>
                      <a:pt x="153" y="177"/>
                    </a:lnTo>
                    <a:lnTo>
                      <a:pt x="144" y="175"/>
                    </a:lnTo>
                    <a:lnTo>
                      <a:pt x="136" y="173"/>
                    </a:lnTo>
                    <a:lnTo>
                      <a:pt x="128" y="171"/>
                    </a:lnTo>
                    <a:lnTo>
                      <a:pt x="123" y="167"/>
                    </a:lnTo>
                    <a:lnTo>
                      <a:pt x="117" y="163"/>
                    </a:lnTo>
                    <a:lnTo>
                      <a:pt x="113" y="158"/>
                    </a:lnTo>
                    <a:lnTo>
                      <a:pt x="111" y="154"/>
                    </a:lnTo>
                    <a:lnTo>
                      <a:pt x="105" y="140"/>
                    </a:lnTo>
                    <a:lnTo>
                      <a:pt x="103" y="127"/>
                    </a:lnTo>
                    <a:lnTo>
                      <a:pt x="102" y="112"/>
                    </a:lnTo>
                    <a:lnTo>
                      <a:pt x="100" y="96"/>
                    </a:lnTo>
                    <a:lnTo>
                      <a:pt x="96" y="96"/>
                    </a:lnTo>
                    <a:lnTo>
                      <a:pt x="92" y="96"/>
                    </a:lnTo>
                    <a:lnTo>
                      <a:pt x="88" y="98"/>
                    </a:lnTo>
                    <a:lnTo>
                      <a:pt x="86" y="98"/>
                    </a:lnTo>
                    <a:lnTo>
                      <a:pt x="82" y="100"/>
                    </a:lnTo>
                    <a:lnTo>
                      <a:pt x="79" y="102"/>
                    </a:lnTo>
                    <a:lnTo>
                      <a:pt x="73" y="106"/>
                    </a:lnTo>
                    <a:lnTo>
                      <a:pt x="65" y="112"/>
                    </a:lnTo>
                    <a:lnTo>
                      <a:pt x="69" y="104"/>
                    </a:lnTo>
                    <a:lnTo>
                      <a:pt x="73" y="98"/>
                    </a:lnTo>
                    <a:lnTo>
                      <a:pt x="77" y="92"/>
                    </a:lnTo>
                    <a:lnTo>
                      <a:pt x="80" y="89"/>
                    </a:lnTo>
                    <a:lnTo>
                      <a:pt x="84" y="85"/>
                    </a:lnTo>
                    <a:lnTo>
                      <a:pt x="90" y="83"/>
                    </a:lnTo>
                    <a:lnTo>
                      <a:pt x="98" y="81"/>
                    </a:lnTo>
                    <a:lnTo>
                      <a:pt x="105" y="81"/>
                    </a:lnTo>
                    <a:lnTo>
                      <a:pt x="107" y="75"/>
                    </a:lnTo>
                    <a:lnTo>
                      <a:pt x="107" y="71"/>
                    </a:lnTo>
                    <a:lnTo>
                      <a:pt x="107" y="67"/>
                    </a:lnTo>
                    <a:lnTo>
                      <a:pt x="107" y="64"/>
                    </a:lnTo>
                    <a:lnTo>
                      <a:pt x="105" y="60"/>
                    </a:lnTo>
                    <a:lnTo>
                      <a:pt x="103" y="54"/>
                    </a:lnTo>
                    <a:lnTo>
                      <a:pt x="102" y="46"/>
                    </a:lnTo>
                    <a:lnTo>
                      <a:pt x="100" y="37"/>
                    </a:lnTo>
                    <a:lnTo>
                      <a:pt x="94" y="37"/>
                    </a:lnTo>
                    <a:lnTo>
                      <a:pt x="88" y="35"/>
                    </a:lnTo>
                    <a:lnTo>
                      <a:pt x="82" y="31"/>
                    </a:lnTo>
                    <a:lnTo>
                      <a:pt x="77" y="27"/>
                    </a:lnTo>
                    <a:lnTo>
                      <a:pt x="71" y="23"/>
                    </a:lnTo>
                    <a:lnTo>
                      <a:pt x="63" y="19"/>
                    </a:lnTo>
                    <a:lnTo>
                      <a:pt x="55" y="16"/>
                    </a:lnTo>
                    <a:lnTo>
                      <a:pt x="48" y="14"/>
                    </a:lnTo>
                    <a:lnTo>
                      <a:pt x="46" y="33"/>
                    </a:lnTo>
                    <a:lnTo>
                      <a:pt x="42" y="56"/>
                    </a:lnTo>
                    <a:lnTo>
                      <a:pt x="38" y="85"/>
                    </a:lnTo>
                    <a:lnTo>
                      <a:pt x="36" y="115"/>
                    </a:lnTo>
                    <a:lnTo>
                      <a:pt x="36" y="131"/>
                    </a:lnTo>
                    <a:lnTo>
                      <a:pt x="38" y="146"/>
                    </a:lnTo>
                    <a:lnTo>
                      <a:pt x="40" y="160"/>
                    </a:lnTo>
                    <a:lnTo>
                      <a:pt x="44" y="173"/>
                    </a:lnTo>
                    <a:lnTo>
                      <a:pt x="50" y="185"/>
                    </a:lnTo>
                    <a:lnTo>
                      <a:pt x="57" y="194"/>
                    </a:lnTo>
                    <a:lnTo>
                      <a:pt x="65" y="202"/>
                    </a:lnTo>
                    <a:lnTo>
                      <a:pt x="77" y="206"/>
                    </a:lnTo>
                    <a:lnTo>
                      <a:pt x="77" y="208"/>
                    </a:lnTo>
                    <a:lnTo>
                      <a:pt x="77" y="208"/>
                    </a:lnTo>
                    <a:lnTo>
                      <a:pt x="77" y="209"/>
                    </a:lnTo>
                    <a:lnTo>
                      <a:pt x="77" y="209"/>
                    </a:lnTo>
                    <a:lnTo>
                      <a:pt x="77" y="211"/>
                    </a:lnTo>
                    <a:lnTo>
                      <a:pt x="77" y="211"/>
                    </a:lnTo>
                    <a:lnTo>
                      <a:pt x="77" y="213"/>
                    </a:lnTo>
                    <a:lnTo>
                      <a:pt x="77" y="215"/>
                    </a:lnTo>
                    <a:lnTo>
                      <a:pt x="82" y="217"/>
                    </a:lnTo>
                    <a:lnTo>
                      <a:pt x="90" y="219"/>
                    </a:lnTo>
                    <a:lnTo>
                      <a:pt x="96" y="223"/>
                    </a:lnTo>
                    <a:lnTo>
                      <a:pt x="103" y="225"/>
                    </a:lnTo>
                    <a:lnTo>
                      <a:pt x="109" y="227"/>
                    </a:lnTo>
                    <a:lnTo>
                      <a:pt x="115" y="231"/>
                    </a:lnTo>
                    <a:lnTo>
                      <a:pt x="123" y="233"/>
                    </a:lnTo>
                    <a:lnTo>
                      <a:pt x="128" y="234"/>
                    </a:lnTo>
                    <a:lnTo>
                      <a:pt x="130" y="238"/>
                    </a:lnTo>
                    <a:lnTo>
                      <a:pt x="130" y="242"/>
                    </a:lnTo>
                    <a:lnTo>
                      <a:pt x="130" y="244"/>
                    </a:lnTo>
                    <a:lnTo>
                      <a:pt x="130" y="248"/>
                    </a:lnTo>
                    <a:lnTo>
                      <a:pt x="132" y="252"/>
                    </a:lnTo>
                    <a:lnTo>
                      <a:pt x="132" y="254"/>
                    </a:lnTo>
                    <a:lnTo>
                      <a:pt x="132" y="257"/>
                    </a:lnTo>
                    <a:lnTo>
                      <a:pt x="134" y="261"/>
                    </a:lnTo>
                    <a:lnTo>
                      <a:pt x="136" y="259"/>
                    </a:lnTo>
                    <a:lnTo>
                      <a:pt x="138" y="257"/>
                    </a:lnTo>
                    <a:lnTo>
                      <a:pt x="142" y="256"/>
                    </a:lnTo>
                    <a:lnTo>
                      <a:pt x="144" y="254"/>
                    </a:lnTo>
                    <a:lnTo>
                      <a:pt x="146" y="254"/>
                    </a:lnTo>
                    <a:lnTo>
                      <a:pt x="150" y="252"/>
                    </a:lnTo>
                    <a:lnTo>
                      <a:pt x="151" y="250"/>
                    </a:lnTo>
                    <a:lnTo>
                      <a:pt x="153" y="250"/>
                    </a:lnTo>
                    <a:lnTo>
                      <a:pt x="153" y="246"/>
                    </a:lnTo>
                    <a:lnTo>
                      <a:pt x="155" y="244"/>
                    </a:lnTo>
                    <a:lnTo>
                      <a:pt x="155" y="242"/>
                    </a:lnTo>
                    <a:lnTo>
                      <a:pt x="155" y="238"/>
                    </a:lnTo>
                    <a:lnTo>
                      <a:pt x="155" y="236"/>
                    </a:lnTo>
                    <a:lnTo>
                      <a:pt x="155" y="234"/>
                    </a:lnTo>
                    <a:lnTo>
                      <a:pt x="155" y="233"/>
                    </a:lnTo>
                    <a:lnTo>
                      <a:pt x="157" y="229"/>
                    </a:lnTo>
                    <a:lnTo>
                      <a:pt x="157" y="229"/>
                    </a:lnTo>
                    <a:lnTo>
                      <a:pt x="157" y="229"/>
                    </a:lnTo>
                    <a:lnTo>
                      <a:pt x="159" y="229"/>
                    </a:lnTo>
                    <a:lnTo>
                      <a:pt x="159" y="229"/>
                    </a:lnTo>
                    <a:lnTo>
                      <a:pt x="161" y="229"/>
                    </a:lnTo>
                    <a:lnTo>
                      <a:pt x="161" y="229"/>
                    </a:lnTo>
                    <a:lnTo>
                      <a:pt x="163" y="229"/>
                    </a:lnTo>
                    <a:lnTo>
                      <a:pt x="163" y="229"/>
                    </a:lnTo>
                    <a:lnTo>
                      <a:pt x="161" y="240"/>
                    </a:lnTo>
                    <a:lnTo>
                      <a:pt x="161" y="250"/>
                    </a:lnTo>
                    <a:lnTo>
                      <a:pt x="159" y="256"/>
                    </a:lnTo>
                    <a:lnTo>
                      <a:pt x="157" y="261"/>
                    </a:lnTo>
                    <a:lnTo>
                      <a:pt x="157" y="265"/>
                    </a:lnTo>
                    <a:lnTo>
                      <a:pt x="155" y="267"/>
                    </a:lnTo>
                    <a:lnTo>
                      <a:pt x="153" y="271"/>
                    </a:lnTo>
                    <a:lnTo>
                      <a:pt x="151" y="273"/>
                    </a:lnTo>
                    <a:lnTo>
                      <a:pt x="150" y="273"/>
                    </a:lnTo>
                    <a:lnTo>
                      <a:pt x="146" y="273"/>
                    </a:lnTo>
                    <a:lnTo>
                      <a:pt x="144" y="273"/>
                    </a:lnTo>
                    <a:lnTo>
                      <a:pt x="140" y="273"/>
                    </a:lnTo>
                    <a:lnTo>
                      <a:pt x="138" y="273"/>
                    </a:lnTo>
                    <a:lnTo>
                      <a:pt x="134" y="273"/>
                    </a:lnTo>
                    <a:lnTo>
                      <a:pt x="132" y="273"/>
                    </a:lnTo>
                    <a:lnTo>
                      <a:pt x="128" y="273"/>
                    </a:lnTo>
                    <a:close/>
                  </a:path>
                </a:pathLst>
              </a:custGeom>
              <a:solidFill>
                <a:srgbClr val="000000"/>
              </a:solidFill>
              <a:ln w="9525">
                <a:noFill/>
                <a:round/>
                <a:headEnd/>
                <a:tailEnd/>
              </a:ln>
              <a:effectLst/>
            </p:spPr>
            <p:txBody>
              <a:bodyPr/>
              <a:lstStyle/>
              <a:p>
                <a:endParaRPr lang="ru-RU"/>
              </a:p>
            </p:txBody>
          </p:sp>
          <p:sp>
            <p:nvSpPr>
              <p:cNvPr id="131123" name="Freeform 51"/>
              <p:cNvSpPr>
                <a:spLocks/>
              </p:cNvSpPr>
              <p:nvPr/>
            </p:nvSpPr>
            <p:spPr bwMode="auto">
              <a:xfrm>
                <a:off x="3167" y="1738"/>
                <a:ext cx="211" cy="115"/>
              </a:xfrm>
              <a:custGeom>
                <a:avLst/>
                <a:gdLst/>
                <a:ahLst/>
                <a:cxnLst>
                  <a:cxn ang="0">
                    <a:pos x="6" y="109"/>
                  </a:cxn>
                  <a:cxn ang="0">
                    <a:pos x="2" y="103"/>
                  </a:cxn>
                  <a:cxn ang="0">
                    <a:pos x="0" y="94"/>
                  </a:cxn>
                  <a:cxn ang="0">
                    <a:pos x="31" y="76"/>
                  </a:cxn>
                  <a:cxn ang="0">
                    <a:pos x="64" y="51"/>
                  </a:cxn>
                  <a:cxn ang="0">
                    <a:pos x="66" y="34"/>
                  </a:cxn>
                  <a:cxn ang="0">
                    <a:pos x="50" y="30"/>
                  </a:cxn>
                  <a:cxn ang="0">
                    <a:pos x="41" y="27"/>
                  </a:cxn>
                  <a:cxn ang="0">
                    <a:pos x="37" y="15"/>
                  </a:cxn>
                  <a:cxn ang="0">
                    <a:pos x="37" y="9"/>
                  </a:cxn>
                  <a:cxn ang="0">
                    <a:pos x="41" y="0"/>
                  </a:cxn>
                  <a:cxn ang="0">
                    <a:pos x="64" y="0"/>
                  </a:cxn>
                  <a:cxn ang="0">
                    <a:pos x="85" y="3"/>
                  </a:cxn>
                  <a:cxn ang="0">
                    <a:pos x="104" y="13"/>
                  </a:cxn>
                  <a:cxn ang="0">
                    <a:pos x="110" y="25"/>
                  </a:cxn>
                  <a:cxn ang="0">
                    <a:pos x="121" y="38"/>
                  </a:cxn>
                  <a:cxn ang="0">
                    <a:pos x="150" y="42"/>
                  </a:cxn>
                  <a:cxn ang="0">
                    <a:pos x="183" y="46"/>
                  </a:cxn>
                  <a:cxn ang="0">
                    <a:pos x="211" y="69"/>
                  </a:cxn>
                  <a:cxn ang="0">
                    <a:pos x="207" y="75"/>
                  </a:cxn>
                  <a:cxn ang="0">
                    <a:pos x="204" y="82"/>
                  </a:cxn>
                  <a:cxn ang="0">
                    <a:pos x="198" y="88"/>
                  </a:cxn>
                  <a:cxn ang="0">
                    <a:pos x="194" y="88"/>
                  </a:cxn>
                  <a:cxn ang="0">
                    <a:pos x="192" y="88"/>
                  </a:cxn>
                  <a:cxn ang="0">
                    <a:pos x="179" y="80"/>
                  </a:cxn>
                  <a:cxn ang="0">
                    <a:pos x="171" y="73"/>
                  </a:cxn>
                  <a:cxn ang="0">
                    <a:pos x="167" y="63"/>
                  </a:cxn>
                  <a:cxn ang="0">
                    <a:pos x="154" y="75"/>
                  </a:cxn>
                  <a:cxn ang="0">
                    <a:pos x="144" y="92"/>
                  </a:cxn>
                  <a:cxn ang="0">
                    <a:pos x="123" y="105"/>
                  </a:cxn>
                  <a:cxn ang="0">
                    <a:pos x="108" y="92"/>
                  </a:cxn>
                  <a:cxn ang="0">
                    <a:pos x="98" y="71"/>
                  </a:cxn>
                  <a:cxn ang="0">
                    <a:pos x="90" y="65"/>
                  </a:cxn>
                  <a:cxn ang="0">
                    <a:pos x="90" y="69"/>
                  </a:cxn>
                  <a:cxn ang="0">
                    <a:pos x="90" y="71"/>
                  </a:cxn>
                  <a:cxn ang="0">
                    <a:pos x="81" y="76"/>
                  </a:cxn>
                  <a:cxn ang="0">
                    <a:pos x="79" y="82"/>
                  </a:cxn>
                  <a:cxn ang="0">
                    <a:pos x="75" y="92"/>
                  </a:cxn>
                  <a:cxn ang="0">
                    <a:pos x="71" y="92"/>
                  </a:cxn>
                  <a:cxn ang="0">
                    <a:pos x="69" y="92"/>
                  </a:cxn>
                  <a:cxn ang="0">
                    <a:pos x="67" y="92"/>
                  </a:cxn>
                  <a:cxn ang="0">
                    <a:pos x="67" y="96"/>
                  </a:cxn>
                  <a:cxn ang="0">
                    <a:pos x="67" y="98"/>
                  </a:cxn>
                  <a:cxn ang="0">
                    <a:pos x="48" y="109"/>
                  </a:cxn>
                  <a:cxn ang="0">
                    <a:pos x="29" y="115"/>
                  </a:cxn>
                </a:cxnLst>
                <a:rect l="0" t="0" r="r" b="b"/>
                <a:pathLst>
                  <a:path w="211" h="115">
                    <a:moveTo>
                      <a:pt x="14" y="115"/>
                    </a:moveTo>
                    <a:lnTo>
                      <a:pt x="10" y="113"/>
                    </a:lnTo>
                    <a:lnTo>
                      <a:pt x="6" y="109"/>
                    </a:lnTo>
                    <a:lnTo>
                      <a:pt x="4" y="107"/>
                    </a:lnTo>
                    <a:lnTo>
                      <a:pt x="2" y="105"/>
                    </a:lnTo>
                    <a:lnTo>
                      <a:pt x="2" y="103"/>
                    </a:lnTo>
                    <a:lnTo>
                      <a:pt x="0" y="101"/>
                    </a:lnTo>
                    <a:lnTo>
                      <a:pt x="0" y="98"/>
                    </a:lnTo>
                    <a:lnTo>
                      <a:pt x="0" y="94"/>
                    </a:lnTo>
                    <a:lnTo>
                      <a:pt x="8" y="90"/>
                    </a:lnTo>
                    <a:lnTo>
                      <a:pt x="19" y="82"/>
                    </a:lnTo>
                    <a:lnTo>
                      <a:pt x="31" y="76"/>
                    </a:lnTo>
                    <a:lnTo>
                      <a:pt x="42" y="69"/>
                    </a:lnTo>
                    <a:lnTo>
                      <a:pt x="54" y="61"/>
                    </a:lnTo>
                    <a:lnTo>
                      <a:pt x="64" y="51"/>
                    </a:lnTo>
                    <a:lnTo>
                      <a:pt x="71" y="44"/>
                    </a:lnTo>
                    <a:lnTo>
                      <a:pt x="75" y="36"/>
                    </a:lnTo>
                    <a:lnTo>
                      <a:pt x="66" y="34"/>
                    </a:lnTo>
                    <a:lnTo>
                      <a:pt x="60" y="34"/>
                    </a:lnTo>
                    <a:lnTo>
                      <a:pt x="54" y="32"/>
                    </a:lnTo>
                    <a:lnTo>
                      <a:pt x="50" y="30"/>
                    </a:lnTo>
                    <a:lnTo>
                      <a:pt x="46" y="30"/>
                    </a:lnTo>
                    <a:lnTo>
                      <a:pt x="44" y="28"/>
                    </a:lnTo>
                    <a:lnTo>
                      <a:pt x="41" y="27"/>
                    </a:lnTo>
                    <a:lnTo>
                      <a:pt x="37" y="23"/>
                    </a:lnTo>
                    <a:lnTo>
                      <a:pt x="37" y="19"/>
                    </a:lnTo>
                    <a:lnTo>
                      <a:pt x="37" y="15"/>
                    </a:lnTo>
                    <a:lnTo>
                      <a:pt x="37" y="13"/>
                    </a:lnTo>
                    <a:lnTo>
                      <a:pt x="37" y="11"/>
                    </a:lnTo>
                    <a:lnTo>
                      <a:pt x="37" y="9"/>
                    </a:lnTo>
                    <a:lnTo>
                      <a:pt x="37" y="7"/>
                    </a:lnTo>
                    <a:lnTo>
                      <a:pt x="39" y="3"/>
                    </a:lnTo>
                    <a:lnTo>
                      <a:pt x="41" y="0"/>
                    </a:lnTo>
                    <a:lnTo>
                      <a:pt x="50" y="0"/>
                    </a:lnTo>
                    <a:lnTo>
                      <a:pt x="58" y="0"/>
                    </a:lnTo>
                    <a:lnTo>
                      <a:pt x="64" y="0"/>
                    </a:lnTo>
                    <a:lnTo>
                      <a:pt x="71" y="0"/>
                    </a:lnTo>
                    <a:lnTo>
                      <a:pt x="77" y="2"/>
                    </a:lnTo>
                    <a:lnTo>
                      <a:pt x="85" y="3"/>
                    </a:lnTo>
                    <a:lnTo>
                      <a:pt x="92" y="5"/>
                    </a:lnTo>
                    <a:lnTo>
                      <a:pt x="102" y="11"/>
                    </a:lnTo>
                    <a:lnTo>
                      <a:pt x="104" y="13"/>
                    </a:lnTo>
                    <a:lnTo>
                      <a:pt x="104" y="17"/>
                    </a:lnTo>
                    <a:lnTo>
                      <a:pt x="108" y="21"/>
                    </a:lnTo>
                    <a:lnTo>
                      <a:pt x="110" y="25"/>
                    </a:lnTo>
                    <a:lnTo>
                      <a:pt x="113" y="28"/>
                    </a:lnTo>
                    <a:lnTo>
                      <a:pt x="117" y="32"/>
                    </a:lnTo>
                    <a:lnTo>
                      <a:pt x="121" y="38"/>
                    </a:lnTo>
                    <a:lnTo>
                      <a:pt x="125" y="42"/>
                    </a:lnTo>
                    <a:lnTo>
                      <a:pt x="138" y="42"/>
                    </a:lnTo>
                    <a:lnTo>
                      <a:pt x="150" y="42"/>
                    </a:lnTo>
                    <a:lnTo>
                      <a:pt x="161" y="42"/>
                    </a:lnTo>
                    <a:lnTo>
                      <a:pt x="173" y="42"/>
                    </a:lnTo>
                    <a:lnTo>
                      <a:pt x="183" y="46"/>
                    </a:lnTo>
                    <a:lnTo>
                      <a:pt x="192" y="50"/>
                    </a:lnTo>
                    <a:lnTo>
                      <a:pt x="202" y="57"/>
                    </a:lnTo>
                    <a:lnTo>
                      <a:pt x="211" y="69"/>
                    </a:lnTo>
                    <a:lnTo>
                      <a:pt x="211" y="71"/>
                    </a:lnTo>
                    <a:lnTo>
                      <a:pt x="209" y="73"/>
                    </a:lnTo>
                    <a:lnTo>
                      <a:pt x="207" y="75"/>
                    </a:lnTo>
                    <a:lnTo>
                      <a:pt x="206" y="78"/>
                    </a:lnTo>
                    <a:lnTo>
                      <a:pt x="204" y="80"/>
                    </a:lnTo>
                    <a:lnTo>
                      <a:pt x="204" y="82"/>
                    </a:lnTo>
                    <a:lnTo>
                      <a:pt x="202" y="84"/>
                    </a:lnTo>
                    <a:lnTo>
                      <a:pt x="200" y="86"/>
                    </a:lnTo>
                    <a:lnTo>
                      <a:pt x="198" y="88"/>
                    </a:lnTo>
                    <a:lnTo>
                      <a:pt x="198" y="88"/>
                    </a:lnTo>
                    <a:lnTo>
                      <a:pt x="196" y="88"/>
                    </a:lnTo>
                    <a:lnTo>
                      <a:pt x="194" y="88"/>
                    </a:lnTo>
                    <a:lnTo>
                      <a:pt x="194" y="88"/>
                    </a:lnTo>
                    <a:lnTo>
                      <a:pt x="192" y="88"/>
                    </a:lnTo>
                    <a:lnTo>
                      <a:pt x="192" y="88"/>
                    </a:lnTo>
                    <a:lnTo>
                      <a:pt x="190" y="88"/>
                    </a:lnTo>
                    <a:lnTo>
                      <a:pt x="184" y="84"/>
                    </a:lnTo>
                    <a:lnTo>
                      <a:pt x="179" y="80"/>
                    </a:lnTo>
                    <a:lnTo>
                      <a:pt x="177" y="76"/>
                    </a:lnTo>
                    <a:lnTo>
                      <a:pt x="173" y="75"/>
                    </a:lnTo>
                    <a:lnTo>
                      <a:pt x="171" y="73"/>
                    </a:lnTo>
                    <a:lnTo>
                      <a:pt x="171" y="69"/>
                    </a:lnTo>
                    <a:lnTo>
                      <a:pt x="169" y="67"/>
                    </a:lnTo>
                    <a:lnTo>
                      <a:pt x="167" y="63"/>
                    </a:lnTo>
                    <a:lnTo>
                      <a:pt x="161" y="67"/>
                    </a:lnTo>
                    <a:lnTo>
                      <a:pt x="158" y="71"/>
                    </a:lnTo>
                    <a:lnTo>
                      <a:pt x="154" y="75"/>
                    </a:lnTo>
                    <a:lnTo>
                      <a:pt x="150" y="80"/>
                    </a:lnTo>
                    <a:lnTo>
                      <a:pt x="146" y="86"/>
                    </a:lnTo>
                    <a:lnTo>
                      <a:pt x="144" y="92"/>
                    </a:lnTo>
                    <a:lnTo>
                      <a:pt x="140" y="99"/>
                    </a:lnTo>
                    <a:lnTo>
                      <a:pt x="136" y="105"/>
                    </a:lnTo>
                    <a:lnTo>
                      <a:pt x="123" y="105"/>
                    </a:lnTo>
                    <a:lnTo>
                      <a:pt x="115" y="103"/>
                    </a:lnTo>
                    <a:lnTo>
                      <a:pt x="110" y="98"/>
                    </a:lnTo>
                    <a:lnTo>
                      <a:pt x="108" y="92"/>
                    </a:lnTo>
                    <a:lnTo>
                      <a:pt x="106" y="84"/>
                    </a:lnTo>
                    <a:lnTo>
                      <a:pt x="102" y="78"/>
                    </a:lnTo>
                    <a:lnTo>
                      <a:pt x="98" y="71"/>
                    </a:lnTo>
                    <a:lnTo>
                      <a:pt x="90" y="63"/>
                    </a:lnTo>
                    <a:lnTo>
                      <a:pt x="90" y="65"/>
                    </a:lnTo>
                    <a:lnTo>
                      <a:pt x="90" y="65"/>
                    </a:lnTo>
                    <a:lnTo>
                      <a:pt x="90" y="67"/>
                    </a:lnTo>
                    <a:lnTo>
                      <a:pt x="90" y="67"/>
                    </a:lnTo>
                    <a:lnTo>
                      <a:pt x="90" y="69"/>
                    </a:lnTo>
                    <a:lnTo>
                      <a:pt x="90" y="69"/>
                    </a:lnTo>
                    <a:lnTo>
                      <a:pt x="90" y="71"/>
                    </a:lnTo>
                    <a:lnTo>
                      <a:pt x="90" y="71"/>
                    </a:lnTo>
                    <a:lnTo>
                      <a:pt x="87" y="73"/>
                    </a:lnTo>
                    <a:lnTo>
                      <a:pt x="83" y="75"/>
                    </a:lnTo>
                    <a:lnTo>
                      <a:pt x="81" y="76"/>
                    </a:lnTo>
                    <a:lnTo>
                      <a:pt x="81" y="78"/>
                    </a:lnTo>
                    <a:lnTo>
                      <a:pt x="79" y="80"/>
                    </a:lnTo>
                    <a:lnTo>
                      <a:pt x="79" y="82"/>
                    </a:lnTo>
                    <a:lnTo>
                      <a:pt x="77" y="86"/>
                    </a:lnTo>
                    <a:lnTo>
                      <a:pt x="75" y="92"/>
                    </a:lnTo>
                    <a:lnTo>
                      <a:pt x="75" y="92"/>
                    </a:lnTo>
                    <a:lnTo>
                      <a:pt x="73" y="92"/>
                    </a:lnTo>
                    <a:lnTo>
                      <a:pt x="73" y="92"/>
                    </a:lnTo>
                    <a:lnTo>
                      <a:pt x="71" y="92"/>
                    </a:lnTo>
                    <a:lnTo>
                      <a:pt x="71" y="92"/>
                    </a:lnTo>
                    <a:lnTo>
                      <a:pt x="69" y="92"/>
                    </a:lnTo>
                    <a:lnTo>
                      <a:pt x="69" y="92"/>
                    </a:lnTo>
                    <a:lnTo>
                      <a:pt x="67" y="92"/>
                    </a:lnTo>
                    <a:lnTo>
                      <a:pt x="67" y="92"/>
                    </a:lnTo>
                    <a:lnTo>
                      <a:pt x="67" y="92"/>
                    </a:lnTo>
                    <a:lnTo>
                      <a:pt x="67" y="94"/>
                    </a:lnTo>
                    <a:lnTo>
                      <a:pt x="67" y="94"/>
                    </a:lnTo>
                    <a:lnTo>
                      <a:pt x="67" y="96"/>
                    </a:lnTo>
                    <a:lnTo>
                      <a:pt x="67" y="96"/>
                    </a:lnTo>
                    <a:lnTo>
                      <a:pt x="67" y="98"/>
                    </a:lnTo>
                    <a:lnTo>
                      <a:pt x="67" y="98"/>
                    </a:lnTo>
                    <a:lnTo>
                      <a:pt x="60" y="101"/>
                    </a:lnTo>
                    <a:lnTo>
                      <a:pt x="54" y="105"/>
                    </a:lnTo>
                    <a:lnTo>
                      <a:pt x="48" y="109"/>
                    </a:lnTo>
                    <a:lnTo>
                      <a:pt x="41" y="111"/>
                    </a:lnTo>
                    <a:lnTo>
                      <a:pt x="35" y="113"/>
                    </a:lnTo>
                    <a:lnTo>
                      <a:pt x="29" y="115"/>
                    </a:lnTo>
                    <a:lnTo>
                      <a:pt x="21" y="115"/>
                    </a:lnTo>
                    <a:lnTo>
                      <a:pt x="14" y="115"/>
                    </a:lnTo>
                    <a:close/>
                  </a:path>
                </a:pathLst>
              </a:custGeom>
              <a:solidFill>
                <a:srgbClr val="6666FF"/>
              </a:solidFill>
              <a:ln w="9525">
                <a:noFill/>
                <a:round/>
                <a:headEnd/>
                <a:tailEnd/>
              </a:ln>
              <a:effectLst/>
            </p:spPr>
            <p:txBody>
              <a:bodyPr/>
              <a:lstStyle/>
              <a:p>
                <a:endParaRPr lang="ru-RU"/>
              </a:p>
            </p:txBody>
          </p:sp>
          <p:sp>
            <p:nvSpPr>
              <p:cNvPr id="131124" name="Freeform 52"/>
              <p:cNvSpPr>
                <a:spLocks/>
              </p:cNvSpPr>
              <p:nvPr/>
            </p:nvSpPr>
            <p:spPr bwMode="auto">
              <a:xfrm>
                <a:off x="1688" y="1379"/>
                <a:ext cx="234" cy="266"/>
              </a:xfrm>
              <a:custGeom>
                <a:avLst/>
                <a:gdLst/>
                <a:ahLst/>
                <a:cxnLst>
                  <a:cxn ang="0">
                    <a:pos x="100" y="249"/>
                  </a:cxn>
                  <a:cxn ang="0">
                    <a:pos x="96" y="224"/>
                  </a:cxn>
                  <a:cxn ang="0">
                    <a:pos x="92" y="199"/>
                  </a:cxn>
                  <a:cxn ang="0">
                    <a:pos x="83" y="207"/>
                  </a:cxn>
                  <a:cxn ang="0">
                    <a:pos x="73" y="217"/>
                  </a:cxn>
                  <a:cxn ang="0">
                    <a:pos x="69" y="211"/>
                  </a:cxn>
                  <a:cxn ang="0">
                    <a:pos x="71" y="186"/>
                  </a:cxn>
                  <a:cxn ang="0">
                    <a:pos x="71" y="159"/>
                  </a:cxn>
                  <a:cxn ang="0">
                    <a:pos x="69" y="151"/>
                  </a:cxn>
                  <a:cxn ang="0">
                    <a:pos x="63" y="151"/>
                  </a:cxn>
                  <a:cxn ang="0">
                    <a:pos x="58" y="151"/>
                  </a:cxn>
                  <a:cxn ang="0">
                    <a:pos x="61" y="130"/>
                  </a:cxn>
                  <a:cxn ang="0">
                    <a:pos x="65" y="109"/>
                  </a:cxn>
                  <a:cxn ang="0">
                    <a:pos x="63" y="98"/>
                  </a:cxn>
                  <a:cxn ang="0">
                    <a:pos x="52" y="99"/>
                  </a:cxn>
                  <a:cxn ang="0">
                    <a:pos x="48" y="98"/>
                  </a:cxn>
                  <a:cxn ang="0">
                    <a:pos x="52" y="90"/>
                  </a:cxn>
                  <a:cxn ang="0">
                    <a:pos x="54" y="82"/>
                  </a:cxn>
                  <a:cxn ang="0">
                    <a:pos x="58" y="73"/>
                  </a:cxn>
                  <a:cxn ang="0">
                    <a:pos x="60" y="73"/>
                  </a:cxn>
                  <a:cxn ang="0">
                    <a:pos x="63" y="71"/>
                  </a:cxn>
                  <a:cxn ang="0">
                    <a:pos x="65" y="69"/>
                  </a:cxn>
                  <a:cxn ang="0">
                    <a:pos x="65" y="65"/>
                  </a:cxn>
                  <a:cxn ang="0">
                    <a:pos x="65" y="61"/>
                  </a:cxn>
                  <a:cxn ang="0">
                    <a:pos x="46" y="69"/>
                  </a:cxn>
                  <a:cxn ang="0">
                    <a:pos x="21" y="82"/>
                  </a:cxn>
                  <a:cxn ang="0">
                    <a:pos x="0" y="94"/>
                  </a:cxn>
                  <a:cxn ang="0">
                    <a:pos x="21" y="67"/>
                  </a:cxn>
                  <a:cxn ang="0">
                    <a:pos x="65" y="42"/>
                  </a:cxn>
                  <a:cxn ang="0">
                    <a:pos x="138" y="19"/>
                  </a:cxn>
                  <a:cxn ang="0">
                    <a:pos x="234" y="0"/>
                  </a:cxn>
                  <a:cxn ang="0">
                    <a:pos x="217" y="30"/>
                  </a:cxn>
                  <a:cxn ang="0">
                    <a:pos x="203" y="57"/>
                  </a:cxn>
                  <a:cxn ang="0">
                    <a:pos x="198" y="82"/>
                  </a:cxn>
                  <a:cxn ang="0">
                    <a:pos x="203" y="82"/>
                  </a:cxn>
                  <a:cxn ang="0">
                    <a:pos x="209" y="82"/>
                  </a:cxn>
                  <a:cxn ang="0">
                    <a:pos x="209" y="113"/>
                  </a:cxn>
                  <a:cxn ang="0">
                    <a:pos x="205" y="159"/>
                  </a:cxn>
                  <a:cxn ang="0">
                    <a:pos x="196" y="205"/>
                  </a:cxn>
                  <a:cxn ang="0">
                    <a:pos x="192" y="205"/>
                  </a:cxn>
                  <a:cxn ang="0">
                    <a:pos x="190" y="205"/>
                  </a:cxn>
                  <a:cxn ang="0">
                    <a:pos x="182" y="199"/>
                  </a:cxn>
                  <a:cxn ang="0">
                    <a:pos x="171" y="188"/>
                  </a:cxn>
                  <a:cxn ang="0">
                    <a:pos x="159" y="182"/>
                  </a:cxn>
                  <a:cxn ang="0">
                    <a:pos x="152" y="190"/>
                  </a:cxn>
                  <a:cxn ang="0">
                    <a:pos x="148" y="205"/>
                  </a:cxn>
                  <a:cxn ang="0">
                    <a:pos x="144" y="220"/>
                  </a:cxn>
                  <a:cxn ang="0">
                    <a:pos x="138" y="220"/>
                  </a:cxn>
                  <a:cxn ang="0">
                    <a:pos x="131" y="220"/>
                  </a:cxn>
                  <a:cxn ang="0">
                    <a:pos x="125" y="224"/>
                  </a:cxn>
                  <a:cxn ang="0">
                    <a:pos x="119" y="240"/>
                  </a:cxn>
                  <a:cxn ang="0">
                    <a:pos x="115" y="257"/>
                  </a:cxn>
                  <a:cxn ang="0">
                    <a:pos x="111" y="263"/>
                  </a:cxn>
                  <a:cxn ang="0">
                    <a:pos x="108" y="265"/>
                  </a:cxn>
                  <a:cxn ang="0">
                    <a:pos x="104" y="266"/>
                  </a:cxn>
                </a:cxnLst>
                <a:rect l="0" t="0" r="r" b="b"/>
                <a:pathLst>
                  <a:path w="234" h="266">
                    <a:moveTo>
                      <a:pt x="104" y="266"/>
                    </a:moveTo>
                    <a:lnTo>
                      <a:pt x="102" y="257"/>
                    </a:lnTo>
                    <a:lnTo>
                      <a:pt x="100" y="249"/>
                    </a:lnTo>
                    <a:lnTo>
                      <a:pt x="98" y="242"/>
                    </a:lnTo>
                    <a:lnTo>
                      <a:pt x="96" y="232"/>
                    </a:lnTo>
                    <a:lnTo>
                      <a:pt x="96" y="224"/>
                    </a:lnTo>
                    <a:lnTo>
                      <a:pt x="94" y="217"/>
                    </a:lnTo>
                    <a:lnTo>
                      <a:pt x="92" y="209"/>
                    </a:lnTo>
                    <a:lnTo>
                      <a:pt x="92" y="199"/>
                    </a:lnTo>
                    <a:lnTo>
                      <a:pt x="88" y="201"/>
                    </a:lnTo>
                    <a:lnTo>
                      <a:pt x="85" y="205"/>
                    </a:lnTo>
                    <a:lnTo>
                      <a:pt x="83" y="207"/>
                    </a:lnTo>
                    <a:lnTo>
                      <a:pt x="79" y="211"/>
                    </a:lnTo>
                    <a:lnTo>
                      <a:pt x="77" y="213"/>
                    </a:lnTo>
                    <a:lnTo>
                      <a:pt x="73" y="217"/>
                    </a:lnTo>
                    <a:lnTo>
                      <a:pt x="71" y="218"/>
                    </a:lnTo>
                    <a:lnTo>
                      <a:pt x="69" y="220"/>
                    </a:lnTo>
                    <a:lnTo>
                      <a:pt x="69" y="211"/>
                    </a:lnTo>
                    <a:lnTo>
                      <a:pt x="69" y="203"/>
                    </a:lnTo>
                    <a:lnTo>
                      <a:pt x="69" y="194"/>
                    </a:lnTo>
                    <a:lnTo>
                      <a:pt x="71" y="186"/>
                    </a:lnTo>
                    <a:lnTo>
                      <a:pt x="71" y="176"/>
                    </a:lnTo>
                    <a:lnTo>
                      <a:pt x="71" y="169"/>
                    </a:lnTo>
                    <a:lnTo>
                      <a:pt x="71" y="159"/>
                    </a:lnTo>
                    <a:lnTo>
                      <a:pt x="73" y="151"/>
                    </a:lnTo>
                    <a:lnTo>
                      <a:pt x="71" y="151"/>
                    </a:lnTo>
                    <a:lnTo>
                      <a:pt x="69" y="151"/>
                    </a:lnTo>
                    <a:lnTo>
                      <a:pt x="67" y="151"/>
                    </a:lnTo>
                    <a:lnTo>
                      <a:pt x="65" y="151"/>
                    </a:lnTo>
                    <a:lnTo>
                      <a:pt x="63" y="151"/>
                    </a:lnTo>
                    <a:lnTo>
                      <a:pt x="61" y="151"/>
                    </a:lnTo>
                    <a:lnTo>
                      <a:pt x="60" y="151"/>
                    </a:lnTo>
                    <a:lnTo>
                      <a:pt x="58" y="151"/>
                    </a:lnTo>
                    <a:lnTo>
                      <a:pt x="58" y="144"/>
                    </a:lnTo>
                    <a:lnTo>
                      <a:pt x="60" y="136"/>
                    </a:lnTo>
                    <a:lnTo>
                      <a:pt x="61" y="130"/>
                    </a:lnTo>
                    <a:lnTo>
                      <a:pt x="61" y="123"/>
                    </a:lnTo>
                    <a:lnTo>
                      <a:pt x="63" y="117"/>
                    </a:lnTo>
                    <a:lnTo>
                      <a:pt x="65" y="109"/>
                    </a:lnTo>
                    <a:lnTo>
                      <a:pt x="67" y="103"/>
                    </a:lnTo>
                    <a:lnTo>
                      <a:pt x="69" y="96"/>
                    </a:lnTo>
                    <a:lnTo>
                      <a:pt x="63" y="98"/>
                    </a:lnTo>
                    <a:lnTo>
                      <a:pt x="58" y="98"/>
                    </a:lnTo>
                    <a:lnTo>
                      <a:pt x="56" y="99"/>
                    </a:lnTo>
                    <a:lnTo>
                      <a:pt x="52" y="99"/>
                    </a:lnTo>
                    <a:lnTo>
                      <a:pt x="52" y="99"/>
                    </a:lnTo>
                    <a:lnTo>
                      <a:pt x="50" y="98"/>
                    </a:lnTo>
                    <a:lnTo>
                      <a:pt x="48" y="98"/>
                    </a:lnTo>
                    <a:lnTo>
                      <a:pt x="46" y="96"/>
                    </a:lnTo>
                    <a:lnTo>
                      <a:pt x="50" y="92"/>
                    </a:lnTo>
                    <a:lnTo>
                      <a:pt x="52" y="90"/>
                    </a:lnTo>
                    <a:lnTo>
                      <a:pt x="52" y="86"/>
                    </a:lnTo>
                    <a:lnTo>
                      <a:pt x="54" y="84"/>
                    </a:lnTo>
                    <a:lnTo>
                      <a:pt x="54" y="82"/>
                    </a:lnTo>
                    <a:lnTo>
                      <a:pt x="56" y="80"/>
                    </a:lnTo>
                    <a:lnTo>
                      <a:pt x="56" y="76"/>
                    </a:lnTo>
                    <a:lnTo>
                      <a:pt x="58" y="73"/>
                    </a:lnTo>
                    <a:lnTo>
                      <a:pt x="58" y="73"/>
                    </a:lnTo>
                    <a:lnTo>
                      <a:pt x="60" y="73"/>
                    </a:lnTo>
                    <a:lnTo>
                      <a:pt x="60" y="73"/>
                    </a:lnTo>
                    <a:lnTo>
                      <a:pt x="61" y="71"/>
                    </a:lnTo>
                    <a:lnTo>
                      <a:pt x="61" y="71"/>
                    </a:lnTo>
                    <a:lnTo>
                      <a:pt x="63" y="71"/>
                    </a:lnTo>
                    <a:lnTo>
                      <a:pt x="65" y="71"/>
                    </a:lnTo>
                    <a:lnTo>
                      <a:pt x="65" y="71"/>
                    </a:lnTo>
                    <a:lnTo>
                      <a:pt x="65" y="69"/>
                    </a:lnTo>
                    <a:lnTo>
                      <a:pt x="65" y="67"/>
                    </a:lnTo>
                    <a:lnTo>
                      <a:pt x="65" y="67"/>
                    </a:lnTo>
                    <a:lnTo>
                      <a:pt x="65" y="65"/>
                    </a:lnTo>
                    <a:lnTo>
                      <a:pt x="65" y="63"/>
                    </a:lnTo>
                    <a:lnTo>
                      <a:pt x="65" y="63"/>
                    </a:lnTo>
                    <a:lnTo>
                      <a:pt x="65" y="61"/>
                    </a:lnTo>
                    <a:lnTo>
                      <a:pt x="63" y="59"/>
                    </a:lnTo>
                    <a:lnTo>
                      <a:pt x="54" y="65"/>
                    </a:lnTo>
                    <a:lnTo>
                      <a:pt x="46" y="69"/>
                    </a:lnTo>
                    <a:lnTo>
                      <a:pt x="37" y="75"/>
                    </a:lnTo>
                    <a:lnTo>
                      <a:pt x="29" y="78"/>
                    </a:lnTo>
                    <a:lnTo>
                      <a:pt x="21" y="82"/>
                    </a:lnTo>
                    <a:lnTo>
                      <a:pt x="14" y="88"/>
                    </a:lnTo>
                    <a:lnTo>
                      <a:pt x="6" y="92"/>
                    </a:lnTo>
                    <a:lnTo>
                      <a:pt x="0" y="94"/>
                    </a:lnTo>
                    <a:lnTo>
                      <a:pt x="4" y="84"/>
                    </a:lnTo>
                    <a:lnTo>
                      <a:pt x="12" y="75"/>
                    </a:lnTo>
                    <a:lnTo>
                      <a:pt x="21" y="67"/>
                    </a:lnTo>
                    <a:lnTo>
                      <a:pt x="35" y="57"/>
                    </a:lnTo>
                    <a:lnTo>
                      <a:pt x="48" y="50"/>
                    </a:lnTo>
                    <a:lnTo>
                      <a:pt x="65" y="42"/>
                    </a:lnTo>
                    <a:lnTo>
                      <a:pt x="83" y="36"/>
                    </a:lnTo>
                    <a:lnTo>
                      <a:pt x="100" y="30"/>
                    </a:lnTo>
                    <a:lnTo>
                      <a:pt x="138" y="19"/>
                    </a:lnTo>
                    <a:lnTo>
                      <a:pt x="175" y="11"/>
                    </a:lnTo>
                    <a:lnTo>
                      <a:pt x="207" y="3"/>
                    </a:lnTo>
                    <a:lnTo>
                      <a:pt x="234" y="0"/>
                    </a:lnTo>
                    <a:lnTo>
                      <a:pt x="226" y="11"/>
                    </a:lnTo>
                    <a:lnTo>
                      <a:pt x="221" y="21"/>
                    </a:lnTo>
                    <a:lnTo>
                      <a:pt x="217" y="30"/>
                    </a:lnTo>
                    <a:lnTo>
                      <a:pt x="211" y="38"/>
                    </a:lnTo>
                    <a:lnTo>
                      <a:pt x="207" y="48"/>
                    </a:lnTo>
                    <a:lnTo>
                      <a:pt x="203" y="57"/>
                    </a:lnTo>
                    <a:lnTo>
                      <a:pt x="200" y="69"/>
                    </a:lnTo>
                    <a:lnTo>
                      <a:pt x="196" y="82"/>
                    </a:lnTo>
                    <a:lnTo>
                      <a:pt x="198" y="82"/>
                    </a:lnTo>
                    <a:lnTo>
                      <a:pt x="200" y="82"/>
                    </a:lnTo>
                    <a:lnTo>
                      <a:pt x="202" y="82"/>
                    </a:lnTo>
                    <a:lnTo>
                      <a:pt x="203" y="82"/>
                    </a:lnTo>
                    <a:lnTo>
                      <a:pt x="205" y="82"/>
                    </a:lnTo>
                    <a:lnTo>
                      <a:pt x="207" y="82"/>
                    </a:lnTo>
                    <a:lnTo>
                      <a:pt x="209" y="82"/>
                    </a:lnTo>
                    <a:lnTo>
                      <a:pt x="211" y="82"/>
                    </a:lnTo>
                    <a:lnTo>
                      <a:pt x="211" y="98"/>
                    </a:lnTo>
                    <a:lnTo>
                      <a:pt x="209" y="113"/>
                    </a:lnTo>
                    <a:lnTo>
                      <a:pt x="209" y="128"/>
                    </a:lnTo>
                    <a:lnTo>
                      <a:pt x="207" y="144"/>
                    </a:lnTo>
                    <a:lnTo>
                      <a:pt x="205" y="159"/>
                    </a:lnTo>
                    <a:lnTo>
                      <a:pt x="203" y="174"/>
                    </a:lnTo>
                    <a:lnTo>
                      <a:pt x="200" y="190"/>
                    </a:lnTo>
                    <a:lnTo>
                      <a:pt x="196" y="205"/>
                    </a:lnTo>
                    <a:lnTo>
                      <a:pt x="194" y="205"/>
                    </a:lnTo>
                    <a:lnTo>
                      <a:pt x="194" y="205"/>
                    </a:lnTo>
                    <a:lnTo>
                      <a:pt x="192" y="205"/>
                    </a:lnTo>
                    <a:lnTo>
                      <a:pt x="192" y="205"/>
                    </a:lnTo>
                    <a:lnTo>
                      <a:pt x="190" y="205"/>
                    </a:lnTo>
                    <a:lnTo>
                      <a:pt x="190" y="205"/>
                    </a:lnTo>
                    <a:lnTo>
                      <a:pt x="188" y="205"/>
                    </a:lnTo>
                    <a:lnTo>
                      <a:pt x="188" y="205"/>
                    </a:lnTo>
                    <a:lnTo>
                      <a:pt x="182" y="199"/>
                    </a:lnTo>
                    <a:lnTo>
                      <a:pt x="179" y="195"/>
                    </a:lnTo>
                    <a:lnTo>
                      <a:pt x="175" y="190"/>
                    </a:lnTo>
                    <a:lnTo>
                      <a:pt x="171" y="188"/>
                    </a:lnTo>
                    <a:lnTo>
                      <a:pt x="167" y="184"/>
                    </a:lnTo>
                    <a:lnTo>
                      <a:pt x="163" y="184"/>
                    </a:lnTo>
                    <a:lnTo>
                      <a:pt x="159" y="182"/>
                    </a:lnTo>
                    <a:lnTo>
                      <a:pt x="154" y="180"/>
                    </a:lnTo>
                    <a:lnTo>
                      <a:pt x="152" y="186"/>
                    </a:lnTo>
                    <a:lnTo>
                      <a:pt x="152" y="190"/>
                    </a:lnTo>
                    <a:lnTo>
                      <a:pt x="150" y="195"/>
                    </a:lnTo>
                    <a:lnTo>
                      <a:pt x="148" y="199"/>
                    </a:lnTo>
                    <a:lnTo>
                      <a:pt x="148" y="205"/>
                    </a:lnTo>
                    <a:lnTo>
                      <a:pt x="146" y="209"/>
                    </a:lnTo>
                    <a:lnTo>
                      <a:pt x="146" y="215"/>
                    </a:lnTo>
                    <a:lnTo>
                      <a:pt x="144" y="220"/>
                    </a:lnTo>
                    <a:lnTo>
                      <a:pt x="142" y="220"/>
                    </a:lnTo>
                    <a:lnTo>
                      <a:pt x="140" y="220"/>
                    </a:lnTo>
                    <a:lnTo>
                      <a:pt x="138" y="220"/>
                    </a:lnTo>
                    <a:lnTo>
                      <a:pt x="136" y="220"/>
                    </a:lnTo>
                    <a:lnTo>
                      <a:pt x="132" y="220"/>
                    </a:lnTo>
                    <a:lnTo>
                      <a:pt x="131" y="220"/>
                    </a:lnTo>
                    <a:lnTo>
                      <a:pt x="129" y="220"/>
                    </a:lnTo>
                    <a:lnTo>
                      <a:pt x="127" y="220"/>
                    </a:lnTo>
                    <a:lnTo>
                      <a:pt x="125" y="224"/>
                    </a:lnTo>
                    <a:lnTo>
                      <a:pt x="123" y="230"/>
                    </a:lnTo>
                    <a:lnTo>
                      <a:pt x="121" y="236"/>
                    </a:lnTo>
                    <a:lnTo>
                      <a:pt x="119" y="240"/>
                    </a:lnTo>
                    <a:lnTo>
                      <a:pt x="119" y="245"/>
                    </a:lnTo>
                    <a:lnTo>
                      <a:pt x="117" y="251"/>
                    </a:lnTo>
                    <a:lnTo>
                      <a:pt x="115" y="257"/>
                    </a:lnTo>
                    <a:lnTo>
                      <a:pt x="115" y="261"/>
                    </a:lnTo>
                    <a:lnTo>
                      <a:pt x="113" y="263"/>
                    </a:lnTo>
                    <a:lnTo>
                      <a:pt x="111" y="263"/>
                    </a:lnTo>
                    <a:lnTo>
                      <a:pt x="109" y="263"/>
                    </a:lnTo>
                    <a:lnTo>
                      <a:pt x="108" y="263"/>
                    </a:lnTo>
                    <a:lnTo>
                      <a:pt x="108" y="265"/>
                    </a:lnTo>
                    <a:lnTo>
                      <a:pt x="106" y="265"/>
                    </a:lnTo>
                    <a:lnTo>
                      <a:pt x="104" y="265"/>
                    </a:lnTo>
                    <a:lnTo>
                      <a:pt x="104" y="266"/>
                    </a:lnTo>
                    <a:close/>
                  </a:path>
                </a:pathLst>
              </a:custGeom>
              <a:solidFill>
                <a:srgbClr val="996633"/>
              </a:solidFill>
              <a:ln w="9525">
                <a:noFill/>
                <a:round/>
                <a:headEnd/>
                <a:tailEnd/>
              </a:ln>
              <a:effectLst/>
            </p:spPr>
            <p:txBody>
              <a:bodyPr/>
              <a:lstStyle/>
              <a:p>
                <a:endParaRPr lang="ru-RU"/>
              </a:p>
            </p:txBody>
          </p:sp>
          <p:sp>
            <p:nvSpPr>
              <p:cNvPr id="131125" name="Freeform 53"/>
              <p:cNvSpPr>
                <a:spLocks/>
              </p:cNvSpPr>
              <p:nvPr/>
            </p:nvSpPr>
            <p:spPr bwMode="auto">
              <a:xfrm>
                <a:off x="2229" y="1513"/>
                <a:ext cx="192" cy="98"/>
              </a:xfrm>
              <a:custGeom>
                <a:avLst/>
                <a:gdLst/>
                <a:ahLst/>
                <a:cxnLst>
                  <a:cxn ang="0">
                    <a:pos x="2" y="84"/>
                  </a:cxn>
                  <a:cxn ang="0">
                    <a:pos x="12" y="63"/>
                  </a:cxn>
                  <a:cxn ang="0">
                    <a:pos x="23" y="44"/>
                  </a:cxn>
                  <a:cxn ang="0">
                    <a:pos x="37" y="27"/>
                  </a:cxn>
                  <a:cxn ang="0">
                    <a:pos x="56" y="13"/>
                  </a:cxn>
                  <a:cxn ang="0">
                    <a:pos x="75" y="4"/>
                  </a:cxn>
                  <a:cxn ang="0">
                    <a:pos x="98" y="0"/>
                  </a:cxn>
                  <a:cxn ang="0">
                    <a:pos x="121" y="4"/>
                  </a:cxn>
                  <a:cxn ang="0">
                    <a:pos x="136" y="12"/>
                  </a:cxn>
                  <a:cxn ang="0">
                    <a:pos x="144" y="21"/>
                  </a:cxn>
                  <a:cxn ang="0">
                    <a:pos x="154" y="31"/>
                  </a:cxn>
                  <a:cxn ang="0">
                    <a:pos x="167" y="40"/>
                  </a:cxn>
                  <a:cxn ang="0">
                    <a:pos x="173" y="44"/>
                  </a:cxn>
                  <a:cxn ang="0">
                    <a:pos x="173" y="46"/>
                  </a:cxn>
                  <a:cxn ang="0">
                    <a:pos x="173" y="48"/>
                  </a:cxn>
                  <a:cxn ang="0">
                    <a:pos x="173" y="50"/>
                  </a:cxn>
                  <a:cxn ang="0">
                    <a:pos x="175" y="52"/>
                  </a:cxn>
                  <a:cxn ang="0">
                    <a:pos x="180" y="54"/>
                  </a:cxn>
                  <a:cxn ang="0">
                    <a:pos x="184" y="56"/>
                  </a:cxn>
                  <a:cxn ang="0">
                    <a:pos x="188" y="58"/>
                  </a:cxn>
                  <a:cxn ang="0">
                    <a:pos x="192" y="60"/>
                  </a:cxn>
                  <a:cxn ang="0">
                    <a:pos x="192" y="61"/>
                  </a:cxn>
                  <a:cxn ang="0">
                    <a:pos x="192" y="63"/>
                  </a:cxn>
                  <a:cxn ang="0">
                    <a:pos x="192" y="65"/>
                  </a:cxn>
                  <a:cxn ang="0">
                    <a:pos x="184" y="63"/>
                  </a:cxn>
                  <a:cxn ang="0">
                    <a:pos x="165" y="54"/>
                  </a:cxn>
                  <a:cxn ang="0">
                    <a:pos x="146" y="40"/>
                  </a:cxn>
                  <a:cxn ang="0">
                    <a:pos x="132" y="25"/>
                  </a:cxn>
                  <a:cxn ang="0">
                    <a:pos x="111" y="17"/>
                  </a:cxn>
                  <a:cxn ang="0">
                    <a:pos x="83" y="15"/>
                  </a:cxn>
                  <a:cxn ang="0">
                    <a:pos x="63" y="23"/>
                  </a:cxn>
                  <a:cxn ang="0">
                    <a:pos x="50" y="35"/>
                  </a:cxn>
                  <a:cxn ang="0">
                    <a:pos x="37" y="56"/>
                  </a:cxn>
                  <a:cxn ang="0">
                    <a:pos x="23" y="79"/>
                  </a:cxn>
                  <a:cxn ang="0">
                    <a:pos x="10" y="92"/>
                  </a:cxn>
                </a:cxnLst>
                <a:rect l="0" t="0" r="r" b="b"/>
                <a:pathLst>
                  <a:path w="192" h="98">
                    <a:moveTo>
                      <a:pt x="0" y="98"/>
                    </a:moveTo>
                    <a:lnTo>
                      <a:pt x="2" y="84"/>
                    </a:lnTo>
                    <a:lnTo>
                      <a:pt x="6" y="75"/>
                    </a:lnTo>
                    <a:lnTo>
                      <a:pt x="12" y="63"/>
                    </a:lnTo>
                    <a:lnTo>
                      <a:pt x="15" y="54"/>
                    </a:lnTo>
                    <a:lnTo>
                      <a:pt x="23" y="44"/>
                    </a:lnTo>
                    <a:lnTo>
                      <a:pt x="29" y="35"/>
                    </a:lnTo>
                    <a:lnTo>
                      <a:pt x="37" y="27"/>
                    </a:lnTo>
                    <a:lnTo>
                      <a:pt x="46" y="19"/>
                    </a:lnTo>
                    <a:lnTo>
                      <a:pt x="56" y="13"/>
                    </a:lnTo>
                    <a:lnTo>
                      <a:pt x="65" y="8"/>
                    </a:lnTo>
                    <a:lnTo>
                      <a:pt x="75" y="4"/>
                    </a:lnTo>
                    <a:lnTo>
                      <a:pt x="86" y="2"/>
                    </a:lnTo>
                    <a:lnTo>
                      <a:pt x="98" y="0"/>
                    </a:lnTo>
                    <a:lnTo>
                      <a:pt x="109" y="0"/>
                    </a:lnTo>
                    <a:lnTo>
                      <a:pt x="121" y="4"/>
                    </a:lnTo>
                    <a:lnTo>
                      <a:pt x="134" y="6"/>
                    </a:lnTo>
                    <a:lnTo>
                      <a:pt x="136" y="12"/>
                    </a:lnTo>
                    <a:lnTo>
                      <a:pt x="138" y="15"/>
                    </a:lnTo>
                    <a:lnTo>
                      <a:pt x="144" y="21"/>
                    </a:lnTo>
                    <a:lnTo>
                      <a:pt x="148" y="27"/>
                    </a:lnTo>
                    <a:lnTo>
                      <a:pt x="154" y="31"/>
                    </a:lnTo>
                    <a:lnTo>
                      <a:pt x="159" y="36"/>
                    </a:lnTo>
                    <a:lnTo>
                      <a:pt x="167" y="40"/>
                    </a:lnTo>
                    <a:lnTo>
                      <a:pt x="173" y="42"/>
                    </a:lnTo>
                    <a:lnTo>
                      <a:pt x="173" y="44"/>
                    </a:lnTo>
                    <a:lnTo>
                      <a:pt x="173" y="44"/>
                    </a:lnTo>
                    <a:lnTo>
                      <a:pt x="173" y="46"/>
                    </a:lnTo>
                    <a:lnTo>
                      <a:pt x="173" y="46"/>
                    </a:lnTo>
                    <a:lnTo>
                      <a:pt x="173" y="48"/>
                    </a:lnTo>
                    <a:lnTo>
                      <a:pt x="173" y="48"/>
                    </a:lnTo>
                    <a:lnTo>
                      <a:pt x="173" y="50"/>
                    </a:lnTo>
                    <a:lnTo>
                      <a:pt x="173" y="52"/>
                    </a:lnTo>
                    <a:lnTo>
                      <a:pt x="175" y="52"/>
                    </a:lnTo>
                    <a:lnTo>
                      <a:pt x="177" y="52"/>
                    </a:lnTo>
                    <a:lnTo>
                      <a:pt x="180" y="54"/>
                    </a:lnTo>
                    <a:lnTo>
                      <a:pt x="182" y="54"/>
                    </a:lnTo>
                    <a:lnTo>
                      <a:pt x="184" y="56"/>
                    </a:lnTo>
                    <a:lnTo>
                      <a:pt x="186" y="56"/>
                    </a:lnTo>
                    <a:lnTo>
                      <a:pt x="188" y="58"/>
                    </a:lnTo>
                    <a:lnTo>
                      <a:pt x="192" y="58"/>
                    </a:lnTo>
                    <a:lnTo>
                      <a:pt x="192" y="60"/>
                    </a:lnTo>
                    <a:lnTo>
                      <a:pt x="192" y="60"/>
                    </a:lnTo>
                    <a:lnTo>
                      <a:pt x="192" y="61"/>
                    </a:lnTo>
                    <a:lnTo>
                      <a:pt x="192" y="61"/>
                    </a:lnTo>
                    <a:lnTo>
                      <a:pt x="192" y="63"/>
                    </a:lnTo>
                    <a:lnTo>
                      <a:pt x="192" y="63"/>
                    </a:lnTo>
                    <a:lnTo>
                      <a:pt x="192" y="65"/>
                    </a:lnTo>
                    <a:lnTo>
                      <a:pt x="192" y="65"/>
                    </a:lnTo>
                    <a:lnTo>
                      <a:pt x="184" y="63"/>
                    </a:lnTo>
                    <a:lnTo>
                      <a:pt x="175" y="60"/>
                    </a:lnTo>
                    <a:lnTo>
                      <a:pt x="165" y="54"/>
                    </a:lnTo>
                    <a:lnTo>
                      <a:pt x="156" y="48"/>
                    </a:lnTo>
                    <a:lnTo>
                      <a:pt x="146" y="40"/>
                    </a:lnTo>
                    <a:lnTo>
                      <a:pt x="138" y="33"/>
                    </a:lnTo>
                    <a:lnTo>
                      <a:pt x="132" y="25"/>
                    </a:lnTo>
                    <a:lnTo>
                      <a:pt x="131" y="19"/>
                    </a:lnTo>
                    <a:lnTo>
                      <a:pt x="111" y="17"/>
                    </a:lnTo>
                    <a:lnTo>
                      <a:pt x="96" y="15"/>
                    </a:lnTo>
                    <a:lnTo>
                      <a:pt x="83" y="15"/>
                    </a:lnTo>
                    <a:lnTo>
                      <a:pt x="71" y="19"/>
                    </a:lnTo>
                    <a:lnTo>
                      <a:pt x="63" y="23"/>
                    </a:lnTo>
                    <a:lnTo>
                      <a:pt x="56" y="27"/>
                    </a:lnTo>
                    <a:lnTo>
                      <a:pt x="50" y="35"/>
                    </a:lnTo>
                    <a:lnTo>
                      <a:pt x="44" y="40"/>
                    </a:lnTo>
                    <a:lnTo>
                      <a:pt x="37" y="56"/>
                    </a:lnTo>
                    <a:lnTo>
                      <a:pt x="27" y="73"/>
                    </a:lnTo>
                    <a:lnTo>
                      <a:pt x="23" y="79"/>
                    </a:lnTo>
                    <a:lnTo>
                      <a:pt x="17" y="86"/>
                    </a:lnTo>
                    <a:lnTo>
                      <a:pt x="10" y="92"/>
                    </a:lnTo>
                    <a:lnTo>
                      <a:pt x="0" y="98"/>
                    </a:lnTo>
                    <a:close/>
                  </a:path>
                </a:pathLst>
              </a:custGeom>
              <a:solidFill>
                <a:srgbClr val="000000"/>
              </a:solidFill>
              <a:ln w="9525">
                <a:noFill/>
                <a:round/>
                <a:headEnd/>
                <a:tailEnd/>
              </a:ln>
              <a:effectLst/>
            </p:spPr>
            <p:txBody>
              <a:bodyPr/>
              <a:lstStyle/>
              <a:p>
                <a:endParaRPr lang="ru-RU"/>
              </a:p>
            </p:txBody>
          </p:sp>
          <p:sp>
            <p:nvSpPr>
              <p:cNvPr id="131126" name="Freeform 54"/>
              <p:cNvSpPr>
                <a:spLocks/>
              </p:cNvSpPr>
              <p:nvPr/>
            </p:nvSpPr>
            <p:spPr bwMode="auto">
              <a:xfrm>
                <a:off x="2007" y="1327"/>
                <a:ext cx="282" cy="267"/>
              </a:xfrm>
              <a:custGeom>
                <a:avLst/>
                <a:gdLst/>
                <a:ahLst/>
                <a:cxnLst>
                  <a:cxn ang="0">
                    <a:pos x="42" y="267"/>
                  </a:cxn>
                  <a:cxn ang="0">
                    <a:pos x="42" y="265"/>
                  </a:cxn>
                  <a:cxn ang="0">
                    <a:pos x="42" y="263"/>
                  </a:cxn>
                  <a:cxn ang="0">
                    <a:pos x="42" y="261"/>
                  </a:cxn>
                  <a:cxn ang="0">
                    <a:pos x="48" y="257"/>
                  </a:cxn>
                  <a:cxn ang="0">
                    <a:pos x="63" y="253"/>
                  </a:cxn>
                  <a:cxn ang="0">
                    <a:pos x="76" y="247"/>
                  </a:cxn>
                  <a:cxn ang="0">
                    <a:pos x="92" y="244"/>
                  </a:cxn>
                  <a:cxn ang="0">
                    <a:pos x="99" y="240"/>
                  </a:cxn>
                  <a:cxn ang="0">
                    <a:pos x="99" y="238"/>
                  </a:cxn>
                  <a:cxn ang="0">
                    <a:pos x="99" y="236"/>
                  </a:cxn>
                  <a:cxn ang="0">
                    <a:pos x="99" y="234"/>
                  </a:cxn>
                  <a:cxn ang="0">
                    <a:pos x="86" y="232"/>
                  </a:cxn>
                  <a:cxn ang="0">
                    <a:pos x="61" y="232"/>
                  </a:cxn>
                  <a:cxn ang="0">
                    <a:pos x="36" y="232"/>
                  </a:cxn>
                  <a:cxn ang="0">
                    <a:pos x="11" y="232"/>
                  </a:cxn>
                  <a:cxn ang="0">
                    <a:pos x="0" y="232"/>
                  </a:cxn>
                  <a:cxn ang="0">
                    <a:pos x="0" y="230"/>
                  </a:cxn>
                  <a:cxn ang="0">
                    <a:pos x="0" y="228"/>
                  </a:cxn>
                  <a:cxn ang="0">
                    <a:pos x="0" y="226"/>
                  </a:cxn>
                  <a:cxn ang="0">
                    <a:pos x="11" y="226"/>
                  </a:cxn>
                  <a:cxn ang="0">
                    <a:pos x="38" y="226"/>
                  </a:cxn>
                  <a:cxn ang="0">
                    <a:pos x="63" y="226"/>
                  </a:cxn>
                  <a:cxn ang="0">
                    <a:pos x="90" y="226"/>
                  </a:cxn>
                  <a:cxn ang="0">
                    <a:pos x="97" y="192"/>
                  </a:cxn>
                  <a:cxn ang="0">
                    <a:pos x="90" y="146"/>
                  </a:cxn>
                  <a:cxn ang="0">
                    <a:pos x="94" y="107"/>
                  </a:cxn>
                  <a:cxn ang="0">
                    <a:pos x="115" y="63"/>
                  </a:cxn>
                  <a:cxn ang="0">
                    <a:pos x="149" y="23"/>
                  </a:cxn>
                  <a:cxn ang="0">
                    <a:pos x="174" y="7"/>
                  </a:cxn>
                  <a:cxn ang="0">
                    <a:pos x="197" y="0"/>
                  </a:cxn>
                  <a:cxn ang="0">
                    <a:pos x="218" y="0"/>
                  </a:cxn>
                  <a:cxn ang="0">
                    <a:pos x="236" y="4"/>
                  </a:cxn>
                  <a:cxn ang="0">
                    <a:pos x="251" y="13"/>
                  </a:cxn>
                  <a:cxn ang="0">
                    <a:pos x="262" y="25"/>
                  </a:cxn>
                  <a:cxn ang="0">
                    <a:pos x="272" y="42"/>
                  </a:cxn>
                  <a:cxn ang="0">
                    <a:pos x="280" y="71"/>
                  </a:cxn>
                  <a:cxn ang="0">
                    <a:pos x="280" y="113"/>
                  </a:cxn>
                  <a:cxn ang="0">
                    <a:pos x="266" y="157"/>
                  </a:cxn>
                  <a:cxn ang="0">
                    <a:pos x="247" y="184"/>
                  </a:cxn>
                  <a:cxn ang="0">
                    <a:pos x="232" y="199"/>
                  </a:cxn>
                  <a:cxn ang="0">
                    <a:pos x="220" y="207"/>
                  </a:cxn>
                  <a:cxn ang="0">
                    <a:pos x="220" y="211"/>
                  </a:cxn>
                  <a:cxn ang="0">
                    <a:pos x="218" y="215"/>
                  </a:cxn>
                  <a:cxn ang="0">
                    <a:pos x="218" y="217"/>
                  </a:cxn>
                  <a:cxn ang="0">
                    <a:pos x="176" y="230"/>
                  </a:cxn>
                  <a:cxn ang="0">
                    <a:pos x="122" y="244"/>
                  </a:cxn>
                  <a:cxn ang="0">
                    <a:pos x="88" y="253"/>
                  </a:cxn>
                  <a:cxn ang="0">
                    <a:pos x="59" y="261"/>
                  </a:cxn>
                </a:cxnLst>
                <a:rect l="0" t="0" r="r" b="b"/>
                <a:pathLst>
                  <a:path w="282" h="267">
                    <a:moveTo>
                      <a:pt x="42" y="267"/>
                    </a:moveTo>
                    <a:lnTo>
                      <a:pt x="42" y="267"/>
                    </a:lnTo>
                    <a:lnTo>
                      <a:pt x="42" y="265"/>
                    </a:lnTo>
                    <a:lnTo>
                      <a:pt x="42" y="265"/>
                    </a:lnTo>
                    <a:lnTo>
                      <a:pt x="42" y="263"/>
                    </a:lnTo>
                    <a:lnTo>
                      <a:pt x="42" y="263"/>
                    </a:lnTo>
                    <a:lnTo>
                      <a:pt x="42" y="261"/>
                    </a:lnTo>
                    <a:lnTo>
                      <a:pt x="42" y="261"/>
                    </a:lnTo>
                    <a:lnTo>
                      <a:pt x="42" y="261"/>
                    </a:lnTo>
                    <a:lnTo>
                      <a:pt x="48" y="257"/>
                    </a:lnTo>
                    <a:lnTo>
                      <a:pt x="55" y="255"/>
                    </a:lnTo>
                    <a:lnTo>
                      <a:pt x="63" y="253"/>
                    </a:lnTo>
                    <a:lnTo>
                      <a:pt x="71" y="249"/>
                    </a:lnTo>
                    <a:lnTo>
                      <a:pt x="76" y="247"/>
                    </a:lnTo>
                    <a:lnTo>
                      <a:pt x="84" y="246"/>
                    </a:lnTo>
                    <a:lnTo>
                      <a:pt x="92" y="244"/>
                    </a:lnTo>
                    <a:lnTo>
                      <a:pt x="99" y="240"/>
                    </a:lnTo>
                    <a:lnTo>
                      <a:pt x="99" y="240"/>
                    </a:lnTo>
                    <a:lnTo>
                      <a:pt x="99" y="238"/>
                    </a:lnTo>
                    <a:lnTo>
                      <a:pt x="99" y="238"/>
                    </a:lnTo>
                    <a:lnTo>
                      <a:pt x="99" y="236"/>
                    </a:lnTo>
                    <a:lnTo>
                      <a:pt x="99" y="236"/>
                    </a:lnTo>
                    <a:lnTo>
                      <a:pt x="99" y="234"/>
                    </a:lnTo>
                    <a:lnTo>
                      <a:pt x="99" y="234"/>
                    </a:lnTo>
                    <a:lnTo>
                      <a:pt x="99" y="232"/>
                    </a:lnTo>
                    <a:lnTo>
                      <a:pt x="86" y="232"/>
                    </a:lnTo>
                    <a:lnTo>
                      <a:pt x="74" y="232"/>
                    </a:lnTo>
                    <a:lnTo>
                      <a:pt x="61" y="232"/>
                    </a:lnTo>
                    <a:lnTo>
                      <a:pt x="49" y="232"/>
                    </a:lnTo>
                    <a:lnTo>
                      <a:pt x="36" y="232"/>
                    </a:lnTo>
                    <a:lnTo>
                      <a:pt x="25" y="232"/>
                    </a:lnTo>
                    <a:lnTo>
                      <a:pt x="11" y="232"/>
                    </a:lnTo>
                    <a:lnTo>
                      <a:pt x="0" y="232"/>
                    </a:lnTo>
                    <a:lnTo>
                      <a:pt x="0" y="232"/>
                    </a:lnTo>
                    <a:lnTo>
                      <a:pt x="0" y="230"/>
                    </a:lnTo>
                    <a:lnTo>
                      <a:pt x="0" y="230"/>
                    </a:lnTo>
                    <a:lnTo>
                      <a:pt x="0" y="228"/>
                    </a:lnTo>
                    <a:lnTo>
                      <a:pt x="0" y="228"/>
                    </a:lnTo>
                    <a:lnTo>
                      <a:pt x="0" y="226"/>
                    </a:lnTo>
                    <a:lnTo>
                      <a:pt x="0" y="226"/>
                    </a:lnTo>
                    <a:lnTo>
                      <a:pt x="0" y="226"/>
                    </a:lnTo>
                    <a:lnTo>
                      <a:pt x="11" y="226"/>
                    </a:lnTo>
                    <a:lnTo>
                      <a:pt x="25" y="226"/>
                    </a:lnTo>
                    <a:lnTo>
                      <a:pt x="38" y="226"/>
                    </a:lnTo>
                    <a:lnTo>
                      <a:pt x="51" y="226"/>
                    </a:lnTo>
                    <a:lnTo>
                      <a:pt x="63" y="226"/>
                    </a:lnTo>
                    <a:lnTo>
                      <a:pt x="76" y="226"/>
                    </a:lnTo>
                    <a:lnTo>
                      <a:pt x="90" y="226"/>
                    </a:lnTo>
                    <a:lnTo>
                      <a:pt x="103" y="226"/>
                    </a:lnTo>
                    <a:lnTo>
                      <a:pt x="97" y="192"/>
                    </a:lnTo>
                    <a:lnTo>
                      <a:pt x="92" y="167"/>
                    </a:lnTo>
                    <a:lnTo>
                      <a:pt x="90" y="146"/>
                    </a:lnTo>
                    <a:lnTo>
                      <a:pt x="90" y="127"/>
                    </a:lnTo>
                    <a:lnTo>
                      <a:pt x="94" y="107"/>
                    </a:lnTo>
                    <a:lnTo>
                      <a:pt x="101" y="88"/>
                    </a:lnTo>
                    <a:lnTo>
                      <a:pt x="115" y="63"/>
                    </a:lnTo>
                    <a:lnTo>
                      <a:pt x="136" y="32"/>
                    </a:lnTo>
                    <a:lnTo>
                      <a:pt x="149" y="23"/>
                    </a:lnTo>
                    <a:lnTo>
                      <a:pt x="163" y="15"/>
                    </a:lnTo>
                    <a:lnTo>
                      <a:pt x="174" y="7"/>
                    </a:lnTo>
                    <a:lnTo>
                      <a:pt x="188" y="4"/>
                    </a:lnTo>
                    <a:lnTo>
                      <a:pt x="197" y="0"/>
                    </a:lnTo>
                    <a:lnTo>
                      <a:pt x="209" y="0"/>
                    </a:lnTo>
                    <a:lnTo>
                      <a:pt x="218" y="0"/>
                    </a:lnTo>
                    <a:lnTo>
                      <a:pt x="228" y="0"/>
                    </a:lnTo>
                    <a:lnTo>
                      <a:pt x="236" y="4"/>
                    </a:lnTo>
                    <a:lnTo>
                      <a:pt x="243" y="7"/>
                    </a:lnTo>
                    <a:lnTo>
                      <a:pt x="251" y="13"/>
                    </a:lnTo>
                    <a:lnTo>
                      <a:pt x="257" y="19"/>
                    </a:lnTo>
                    <a:lnTo>
                      <a:pt x="262" y="25"/>
                    </a:lnTo>
                    <a:lnTo>
                      <a:pt x="268" y="32"/>
                    </a:lnTo>
                    <a:lnTo>
                      <a:pt x="272" y="42"/>
                    </a:lnTo>
                    <a:lnTo>
                      <a:pt x="276" y="52"/>
                    </a:lnTo>
                    <a:lnTo>
                      <a:pt x="280" y="71"/>
                    </a:lnTo>
                    <a:lnTo>
                      <a:pt x="282" y="92"/>
                    </a:lnTo>
                    <a:lnTo>
                      <a:pt x="280" y="113"/>
                    </a:lnTo>
                    <a:lnTo>
                      <a:pt x="274" y="136"/>
                    </a:lnTo>
                    <a:lnTo>
                      <a:pt x="266" y="157"/>
                    </a:lnTo>
                    <a:lnTo>
                      <a:pt x="255" y="176"/>
                    </a:lnTo>
                    <a:lnTo>
                      <a:pt x="247" y="184"/>
                    </a:lnTo>
                    <a:lnTo>
                      <a:pt x="239" y="192"/>
                    </a:lnTo>
                    <a:lnTo>
                      <a:pt x="232" y="199"/>
                    </a:lnTo>
                    <a:lnTo>
                      <a:pt x="222" y="205"/>
                    </a:lnTo>
                    <a:lnTo>
                      <a:pt x="220" y="207"/>
                    </a:lnTo>
                    <a:lnTo>
                      <a:pt x="220" y="209"/>
                    </a:lnTo>
                    <a:lnTo>
                      <a:pt x="220" y="211"/>
                    </a:lnTo>
                    <a:lnTo>
                      <a:pt x="220" y="213"/>
                    </a:lnTo>
                    <a:lnTo>
                      <a:pt x="218" y="215"/>
                    </a:lnTo>
                    <a:lnTo>
                      <a:pt x="218" y="215"/>
                    </a:lnTo>
                    <a:lnTo>
                      <a:pt x="218" y="217"/>
                    </a:lnTo>
                    <a:lnTo>
                      <a:pt x="218" y="219"/>
                    </a:lnTo>
                    <a:lnTo>
                      <a:pt x="176" y="230"/>
                    </a:lnTo>
                    <a:lnTo>
                      <a:pt x="145" y="238"/>
                    </a:lnTo>
                    <a:lnTo>
                      <a:pt x="122" y="244"/>
                    </a:lnTo>
                    <a:lnTo>
                      <a:pt x="103" y="249"/>
                    </a:lnTo>
                    <a:lnTo>
                      <a:pt x="88" y="253"/>
                    </a:lnTo>
                    <a:lnTo>
                      <a:pt x="74" y="257"/>
                    </a:lnTo>
                    <a:lnTo>
                      <a:pt x="59" y="261"/>
                    </a:lnTo>
                    <a:lnTo>
                      <a:pt x="42" y="267"/>
                    </a:lnTo>
                    <a:close/>
                  </a:path>
                </a:pathLst>
              </a:custGeom>
              <a:solidFill>
                <a:srgbClr val="000000"/>
              </a:solidFill>
              <a:ln w="9525">
                <a:noFill/>
                <a:round/>
                <a:headEnd/>
                <a:tailEnd/>
              </a:ln>
              <a:effectLst/>
            </p:spPr>
            <p:txBody>
              <a:bodyPr/>
              <a:lstStyle/>
              <a:p>
                <a:endParaRPr lang="ru-RU"/>
              </a:p>
            </p:txBody>
          </p:sp>
          <p:sp>
            <p:nvSpPr>
              <p:cNvPr id="131127" name="Freeform 55"/>
              <p:cNvSpPr>
                <a:spLocks/>
              </p:cNvSpPr>
              <p:nvPr/>
            </p:nvSpPr>
            <p:spPr bwMode="auto">
              <a:xfrm>
                <a:off x="2101" y="1334"/>
                <a:ext cx="176" cy="212"/>
              </a:xfrm>
              <a:custGeom>
                <a:avLst/>
                <a:gdLst/>
                <a:ahLst/>
                <a:cxnLst>
                  <a:cxn ang="0">
                    <a:pos x="55" y="212"/>
                  </a:cxn>
                  <a:cxn ang="0">
                    <a:pos x="42" y="208"/>
                  </a:cxn>
                  <a:cxn ang="0">
                    <a:pos x="30" y="202"/>
                  </a:cxn>
                  <a:cxn ang="0">
                    <a:pos x="21" y="196"/>
                  </a:cxn>
                  <a:cxn ang="0">
                    <a:pos x="13" y="191"/>
                  </a:cxn>
                  <a:cxn ang="0">
                    <a:pos x="7" y="183"/>
                  </a:cxn>
                  <a:cxn ang="0">
                    <a:pos x="3" y="175"/>
                  </a:cxn>
                  <a:cxn ang="0">
                    <a:pos x="1" y="168"/>
                  </a:cxn>
                  <a:cxn ang="0">
                    <a:pos x="0" y="158"/>
                  </a:cxn>
                  <a:cxn ang="0">
                    <a:pos x="0" y="139"/>
                  </a:cxn>
                  <a:cxn ang="0">
                    <a:pos x="3" y="120"/>
                  </a:cxn>
                  <a:cxn ang="0">
                    <a:pos x="11" y="98"/>
                  </a:cxn>
                  <a:cxn ang="0">
                    <a:pos x="19" y="75"/>
                  </a:cxn>
                  <a:cxn ang="0">
                    <a:pos x="26" y="64"/>
                  </a:cxn>
                  <a:cxn ang="0">
                    <a:pos x="36" y="50"/>
                  </a:cxn>
                  <a:cxn ang="0">
                    <a:pos x="46" y="39"/>
                  </a:cxn>
                  <a:cxn ang="0">
                    <a:pos x="55" y="29"/>
                  </a:cxn>
                  <a:cxn ang="0">
                    <a:pos x="67" y="20"/>
                  </a:cxn>
                  <a:cxn ang="0">
                    <a:pos x="76" y="12"/>
                  </a:cxn>
                  <a:cxn ang="0">
                    <a:pos x="88" y="6"/>
                  </a:cxn>
                  <a:cxn ang="0">
                    <a:pos x="99" y="2"/>
                  </a:cxn>
                  <a:cxn ang="0">
                    <a:pos x="109" y="0"/>
                  </a:cxn>
                  <a:cxn ang="0">
                    <a:pos x="120" y="0"/>
                  </a:cxn>
                  <a:cxn ang="0">
                    <a:pos x="130" y="2"/>
                  </a:cxn>
                  <a:cxn ang="0">
                    <a:pos x="142" y="8"/>
                  </a:cxn>
                  <a:cxn ang="0">
                    <a:pos x="151" y="16"/>
                  </a:cxn>
                  <a:cxn ang="0">
                    <a:pos x="159" y="25"/>
                  </a:cxn>
                  <a:cxn ang="0">
                    <a:pos x="168" y="41"/>
                  </a:cxn>
                  <a:cxn ang="0">
                    <a:pos x="176" y="56"/>
                  </a:cxn>
                  <a:cxn ang="0">
                    <a:pos x="174" y="89"/>
                  </a:cxn>
                  <a:cxn ang="0">
                    <a:pos x="170" y="118"/>
                  </a:cxn>
                  <a:cxn ang="0">
                    <a:pos x="166" y="131"/>
                  </a:cxn>
                  <a:cxn ang="0">
                    <a:pos x="163" y="143"/>
                  </a:cxn>
                  <a:cxn ang="0">
                    <a:pos x="159" y="154"/>
                  </a:cxn>
                  <a:cxn ang="0">
                    <a:pos x="151" y="166"/>
                  </a:cxn>
                  <a:cxn ang="0">
                    <a:pos x="145" y="175"/>
                  </a:cxn>
                  <a:cxn ang="0">
                    <a:pos x="136" y="183"/>
                  </a:cxn>
                  <a:cxn ang="0">
                    <a:pos x="126" y="191"/>
                  </a:cxn>
                  <a:cxn ang="0">
                    <a:pos x="115" y="198"/>
                  </a:cxn>
                  <a:cxn ang="0">
                    <a:pos x="101" y="202"/>
                  </a:cxn>
                  <a:cxn ang="0">
                    <a:pos x="88" y="208"/>
                  </a:cxn>
                  <a:cxn ang="0">
                    <a:pos x="72" y="210"/>
                  </a:cxn>
                  <a:cxn ang="0">
                    <a:pos x="55" y="212"/>
                  </a:cxn>
                </a:cxnLst>
                <a:rect l="0" t="0" r="r" b="b"/>
                <a:pathLst>
                  <a:path w="176" h="212">
                    <a:moveTo>
                      <a:pt x="55" y="212"/>
                    </a:moveTo>
                    <a:lnTo>
                      <a:pt x="42" y="208"/>
                    </a:lnTo>
                    <a:lnTo>
                      <a:pt x="30" y="202"/>
                    </a:lnTo>
                    <a:lnTo>
                      <a:pt x="21" y="196"/>
                    </a:lnTo>
                    <a:lnTo>
                      <a:pt x="13" y="191"/>
                    </a:lnTo>
                    <a:lnTo>
                      <a:pt x="7" y="183"/>
                    </a:lnTo>
                    <a:lnTo>
                      <a:pt x="3" y="175"/>
                    </a:lnTo>
                    <a:lnTo>
                      <a:pt x="1" y="168"/>
                    </a:lnTo>
                    <a:lnTo>
                      <a:pt x="0" y="158"/>
                    </a:lnTo>
                    <a:lnTo>
                      <a:pt x="0" y="139"/>
                    </a:lnTo>
                    <a:lnTo>
                      <a:pt x="3" y="120"/>
                    </a:lnTo>
                    <a:lnTo>
                      <a:pt x="11" y="98"/>
                    </a:lnTo>
                    <a:lnTo>
                      <a:pt x="19" y="75"/>
                    </a:lnTo>
                    <a:lnTo>
                      <a:pt x="26" y="64"/>
                    </a:lnTo>
                    <a:lnTo>
                      <a:pt x="36" y="50"/>
                    </a:lnTo>
                    <a:lnTo>
                      <a:pt x="46" y="39"/>
                    </a:lnTo>
                    <a:lnTo>
                      <a:pt x="55" y="29"/>
                    </a:lnTo>
                    <a:lnTo>
                      <a:pt x="67" y="20"/>
                    </a:lnTo>
                    <a:lnTo>
                      <a:pt x="76" y="12"/>
                    </a:lnTo>
                    <a:lnTo>
                      <a:pt x="88" y="6"/>
                    </a:lnTo>
                    <a:lnTo>
                      <a:pt x="99" y="2"/>
                    </a:lnTo>
                    <a:lnTo>
                      <a:pt x="109" y="0"/>
                    </a:lnTo>
                    <a:lnTo>
                      <a:pt x="120" y="0"/>
                    </a:lnTo>
                    <a:lnTo>
                      <a:pt x="130" y="2"/>
                    </a:lnTo>
                    <a:lnTo>
                      <a:pt x="142" y="8"/>
                    </a:lnTo>
                    <a:lnTo>
                      <a:pt x="151" y="16"/>
                    </a:lnTo>
                    <a:lnTo>
                      <a:pt x="159" y="25"/>
                    </a:lnTo>
                    <a:lnTo>
                      <a:pt x="168" y="41"/>
                    </a:lnTo>
                    <a:lnTo>
                      <a:pt x="176" y="56"/>
                    </a:lnTo>
                    <a:lnTo>
                      <a:pt x="174" y="89"/>
                    </a:lnTo>
                    <a:lnTo>
                      <a:pt x="170" y="118"/>
                    </a:lnTo>
                    <a:lnTo>
                      <a:pt x="166" y="131"/>
                    </a:lnTo>
                    <a:lnTo>
                      <a:pt x="163" y="143"/>
                    </a:lnTo>
                    <a:lnTo>
                      <a:pt x="159" y="154"/>
                    </a:lnTo>
                    <a:lnTo>
                      <a:pt x="151" y="166"/>
                    </a:lnTo>
                    <a:lnTo>
                      <a:pt x="145" y="175"/>
                    </a:lnTo>
                    <a:lnTo>
                      <a:pt x="136" y="183"/>
                    </a:lnTo>
                    <a:lnTo>
                      <a:pt x="126" y="191"/>
                    </a:lnTo>
                    <a:lnTo>
                      <a:pt x="115" y="198"/>
                    </a:lnTo>
                    <a:lnTo>
                      <a:pt x="101" y="202"/>
                    </a:lnTo>
                    <a:lnTo>
                      <a:pt x="88" y="208"/>
                    </a:lnTo>
                    <a:lnTo>
                      <a:pt x="72" y="210"/>
                    </a:lnTo>
                    <a:lnTo>
                      <a:pt x="55" y="212"/>
                    </a:lnTo>
                    <a:close/>
                  </a:path>
                </a:pathLst>
              </a:custGeom>
              <a:solidFill>
                <a:srgbClr val="FFFFFF"/>
              </a:solidFill>
              <a:ln w="9525">
                <a:noFill/>
                <a:round/>
                <a:headEnd/>
                <a:tailEnd/>
              </a:ln>
              <a:effectLst/>
            </p:spPr>
            <p:txBody>
              <a:bodyPr/>
              <a:lstStyle/>
              <a:p>
                <a:endParaRPr lang="ru-RU"/>
              </a:p>
            </p:txBody>
          </p:sp>
          <p:sp>
            <p:nvSpPr>
              <p:cNvPr id="131128" name="Freeform 56"/>
              <p:cNvSpPr>
                <a:spLocks/>
              </p:cNvSpPr>
              <p:nvPr/>
            </p:nvSpPr>
            <p:spPr bwMode="auto">
              <a:xfrm>
                <a:off x="2317" y="1315"/>
                <a:ext cx="196" cy="231"/>
              </a:xfrm>
              <a:custGeom>
                <a:avLst/>
                <a:gdLst/>
                <a:ahLst/>
                <a:cxnLst>
                  <a:cxn ang="0">
                    <a:pos x="133" y="227"/>
                  </a:cxn>
                  <a:cxn ang="0">
                    <a:pos x="100" y="217"/>
                  </a:cxn>
                  <a:cxn ang="0">
                    <a:pos x="68" y="202"/>
                  </a:cxn>
                  <a:cxn ang="0">
                    <a:pos x="44" y="185"/>
                  </a:cxn>
                  <a:cxn ang="0">
                    <a:pos x="37" y="175"/>
                  </a:cxn>
                  <a:cxn ang="0">
                    <a:pos x="35" y="175"/>
                  </a:cxn>
                  <a:cxn ang="0">
                    <a:pos x="33" y="175"/>
                  </a:cxn>
                  <a:cxn ang="0">
                    <a:pos x="31" y="175"/>
                  </a:cxn>
                  <a:cxn ang="0">
                    <a:pos x="21" y="156"/>
                  </a:cxn>
                  <a:cxn ang="0">
                    <a:pos x="8" y="115"/>
                  </a:cxn>
                  <a:cxn ang="0">
                    <a:pos x="0" y="79"/>
                  </a:cxn>
                  <a:cxn ang="0">
                    <a:pos x="2" y="46"/>
                  </a:cxn>
                  <a:cxn ang="0">
                    <a:pos x="12" y="21"/>
                  </a:cxn>
                  <a:cxn ang="0">
                    <a:pos x="33" y="4"/>
                  </a:cxn>
                  <a:cxn ang="0">
                    <a:pos x="64" y="0"/>
                  </a:cxn>
                  <a:cxn ang="0">
                    <a:pos x="106" y="8"/>
                  </a:cxn>
                  <a:cxn ang="0">
                    <a:pos x="131" y="19"/>
                  </a:cxn>
                  <a:cxn ang="0">
                    <a:pos x="131" y="21"/>
                  </a:cxn>
                  <a:cxn ang="0">
                    <a:pos x="131" y="23"/>
                  </a:cxn>
                  <a:cxn ang="0">
                    <a:pos x="131" y="25"/>
                  </a:cxn>
                  <a:cxn ang="0">
                    <a:pos x="142" y="31"/>
                  </a:cxn>
                  <a:cxn ang="0">
                    <a:pos x="162" y="46"/>
                  </a:cxn>
                  <a:cxn ang="0">
                    <a:pos x="175" y="64"/>
                  </a:cxn>
                  <a:cxn ang="0">
                    <a:pos x="183" y="87"/>
                  </a:cxn>
                  <a:cxn ang="0">
                    <a:pos x="188" y="112"/>
                  </a:cxn>
                  <a:cxn ang="0">
                    <a:pos x="188" y="137"/>
                  </a:cxn>
                  <a:cxn ang="0">
                    <a:pos x="181" y="175"/>
                  </a:cxn>
                  <a:cxn ang="0">
                    <a:pos x="175" y="198"/>
                  </a:cxn>
                  <a:cxn ang="0">
                    <a:pos x="181" y="198"/>
                  </a:cxn>
                  <a:cxn ang="0">
                    <a:pos x="186" y="198"/>
                  </a:cxn>
                  <a:cxn ang="0">
                    <a:pos x="192" y="198"/>
                  </a:cxn>
                  <a:cxn ang="0">
                    <a:pos x="196" y="200"/>
                  </a:cxn>
                  <a:cxn ang="0">
                    <a:pos x="196" y="202"/>
                  </a:cxn>
                  <a:cxn ang="0">
                    <a:pos x="196" y="204"/>
                  </a:cxn>
                  <a:cxn ang="0">
                    <a:pos x="196" y="206"/>
                  </a:cxn>
                  <a:cxn ang="0">
                    <a:pos x="188" y="208"/>
                  </a:cxn>
                  <a:cxn ang="0">
                    <a:pos x="173" y="208"/>
                  </a:cxn>
                  <a:cxn ang="0">
                    <a:pos x="158" y="210"/>
                  </a:cxn>
                  <a:cxn ang="0">
                    <a:pos x="142" y="210"/>
                  </a:cxn>
                  <a:cxn ang="0">
                    <a:pos x="135" y="211"/>
                  </a:cxn>
                  <a:cxn ang="0">
                    <a:pos x="137" y="213"/>
                  </a:cxn>
                  <a:cxn ang="0">
                    <a:pos x="137" y="215"/>
                  </a:cxn>
                  <a:cxn ang="0">
                    <a:pos x="139" y="219"/>
                  </a:cxn>
                  <a:cxn ang="0">
                    <a:pos x="142" y="219"/>
                  </a:cxn>
                  <a:cxn ang="0">
                    <a:pos x="150" y="221"/>
                  </a:cxn>
                  <a:cxn ang="0">
                    <a:pos x="158" y="221"/>
                  </a:cxn>
                  <a:cxn ang="0">
                    <a:pos x="165" y="221"/>
                  </a:cxn>
                  <a:cxn ang="0">
                    <a:pos x="169" y="223"/>
                  </a:cxn>
                  <a:cxn ang="0">
                    <a:pos x="167" y="225"/>
                  </a:cxn>
                  <a:cxn ang="0">
                    <a:pos x="167" y="227"/>
                  </a:cxn>
                  <a:cxn ang="0">
                    <a:pos x="165" y="231"/>
                  </a:cxn>
                  <a:cxn ang="0">
                    <a:pos x="163" y="231"/>
                  </a:cxn>
                  <a:cxn ang="0">
                    <a:pos x="158" y="231"/>
                  </a:cxn>
                  <a:cxn ang="0">
                    <a:pos x="154" y="231"/>
                  </a:cxn>
                  <a:cxn ang="0">
                    <a:pos x="148" y="231"/>
                  </a:cxn>
                </a:cxnLst>
                <a:rect l="0" t="0" r="r" b="b"/>
                <a:pathLst>
                  <a:path w="196" h="231">
                    <a:moveTo>
                      <a:pt x="146" y="231"/>
                    </a:moveTo>
                    <a:lnTo>
                      <a:pt x="133" y="227"/>
                    </a:lnTo>
                    <a:lnTo>
                      <a:pt x="115" y="223"/>
                    </a:lnTo>
                    <a:lnTo>
                      <a:pt x="100" y="217"/>
                    </a:lnTo>
                    <a:lnTo>
                      <a:pt x="83" y="210"/>
                    </a:lnTo>
                    <a:lnTo>
                      <a:pt x="68" y="202"/>
                    </a:lnTo>
                    <a:lnTo>
                      <a:pt x="56" y="192"/>
                    </a:lnTo>
                    <a:lnTo>
                      <a:pt x="44" y="185"/>
                    </a:lnTo>
                    <a:lnTo>
                      <a:pt x="39" y="175"/>
                    </a:lnTo>
                    <a:lnTo>
                      <a:pt x="37" y="175"/>
                    </a:lnTo>
                    <a:lnTo>
                      <a:pt x="37" y="175"/>
                    </a:lnTo>
                    <a:lnTo>
                      <a:pt x="35" y="175"/>
                    </a:lnTo>
                    <a:lnTo>
                      <a:pt x="35" y="175"/>
                    </a:lnTo>
                    <a:lnTo>
                      <a:pt x="33" y="175"/>
                    </a:lnTo>
                    <a:lnTo>
                      <a:pt x="33" y="175"/>
                    </a:lnTo>
                    <a:lnTo>
                      <a:pt x="31" y="175"/>
                    </a:lnTo>
                    <a:lnTo>
                      <a:pt x="31" y="175"/>
                    </a:lnTo>
                    <a:lnTo>
                      <a:pt x="21" y="156"/>
                    </a:lnTo>
                    <a:lnTo>
                      <a:pt x="14" y="135"/>
                    </a:lnTo>
                    <a:lnTo>
                      <a:pt x="8" y="115"/>
                    </a:lnTo>
                    <a:lnTo>
                      <a:pt x="2" y="96"/>
                    </a:lnTo>
                    <a:lnTo>
                      <a:pt x="0" y="79"/>
                    </a:lnTo>
                    <a:lnTo>
                      <a:pt x="0" y="62"/>
                    </a:lnTo>
                    <a:lnTo>
                      <a:pt x="2" y="46"/>
                    </a:lnTo>
                    <a:lnTo>
                      <a:pt x="6" y="33"/>
                    </a:lnTo>
                    <a:lnTo>
                      <a:pt x="12" y="21"/>
                    </a:lnTo>
                    <a:lnTo>
                      <a:pt x="21" y="12"/>
                    </a:lnTo>
                    <a:lnTo>
                      <a:pt x="33" y="4"/>
                    </a:lnTo>
                    <a:lnTo>
                      <a:pt x="46" y="0"/>
                    </a:lnTo>
                    <a:lnTo>
                      <a:pt x="64" y="0"/>
                    </a:lnTo>
                    <a:lnTo>
                      <a:pt x="83" y="2"/>
                    </a:lnTo>
                    <a:lnTo>
                      <a:pt x="106" y="8"/>
                    </a:lnTo>
                    <a:lnTo>
                      <a:pt x="131" y="18"/>
                    </a:lnTo>
                    <a:lnTo>
                      <a:pt x="131" y="19"/>
                    </a:lnTo>
                    <a:lnTo>
                      <a:pt x="131" y="19"/>
                    </a:lnTo>
                    <a:lnTo>
                      <a:pt x="131" y="21"/>
                    </a:lnTo>
                    <a:lnTo>
                      <a:pt x="131" y="21"/>
                    </a:lnTo>
                    <a:lnTo>
                      <a:pt x="131" y="23"/>
                    </a:lnTo>
                    <a:lnTo>
                      <a:pt x="131" y="23"/>
                    </a:lnTo>
                    <a:lnTo>
                      <a:pt x="131" y="25"/>
                    </a:lnTo>
                    <a:lnTo>
                      <a:pt x="131" y="25"/>
                    </a:lnTo>
                    <a:lnTo>
                      <a:pt x="142" y="31"/>
                    </a:lnTo>
                    <a:lnTo>
                      <a:pt x="152" y="37"/>
                    </a:lnTo>
                    <a:lnTo>
                      <a:pt x="162" y="46"/>
                    </a:lnTo>
                    <a:lnTo>
                      <a:pt x="169" y="54"/>
                    </a:lnTo>
                    <a:lnTo>
                      <a:pt x="175" y="64"/>
                    </a:lnTo>
                    <a:lnTo>
                      <a:pt x="179" y="75"/>
                    </a:lnTo>
                    <a:lnTo>
                      <a:pt x="183" y="87"/>
                    </a:lnTo>
                    <a:lnTo>
                      <a:pt x="186" y="98"/>
                    </a:lnTo>
                    <a:lnTo>
                      <a:pt x="188" y="112"/>
                    </a:lnTo>
                    <a:lnTo>
                      <a:pt x="188" y="125"/>
                    </a:lnTo>
                    <a:lnTo>
                      <a:pt x="188" y="137"/>
                    </a:lnTo>
                    <a:lnTo>
                      <a:pt x="186" y="150"/>
                    </a:lnTo>
                    <a:lnTo>
                      <a:pt x="181" y="175"/>
                    </a:lnTo>
                    <a:lnTo>
                      <a:pt x="173" y="198"/>
                    </a:lnTo>
                    <a:lnTo>
                      <a:pt x="175" y="198"/>
                    </a:lnTo>
                    <a:lnTo>
                      <a:pt x="179" y="198"/>
                    </a:lnTo>
                    <a:lnTo>
                      <a:pt x="181" y="198"/>
                    </a:lnTo>
                    <a:lnTo>
                      <a:pt x="185" y="198"/>
                    </a:lnTo>
                    <a:lnTo>
                      <a:pt x="186" y="198"/>
                    </a:lnTo>
                    <a:lnTo>
                      <a:pt x="190" y="198"/>
                    </a:lnTo>
                    <a:lnTo>
                      <a:pt x="192" y="198"/>
                    </a:lnTo>
                    <a:lnTo>
                      <a:pt x="196" y="198"/>
                    </a:lnTo>
                    <a:lnTo>
                      <a:pt x="196" y="200"/>
                    </a:lnTo>
                    <a:lnTo>
                      <a:pt x="196" y="200"/>
                    </a:lnTo>
                    <a:lnTo>
                      <a:pt x="196" y="202"/>
                    </a:lnTo>
                    <a:lnTo>
                      <a:pt x="196" y="202"/>
                    </a:lnTo>
                    <a:lnTo>
                      <a:pt x="196" y="204"/>
                    </a:lnTo>
                    <a:lnTo>
                      <a:pt x="196" y="204"/>
                    </a:lnTo>
                    <a:lnTo>
                      <a:pt x="196" y="206"/>
                    </a:lnTo>
                    <a:lnTo>
                      <a:pt x="196" y="206"/>
                    </a:lnTo>
                    <a:lnTo>
                      <a:pt x="188" y="208"/>
                    </a:lnTo>
                    <a:lnTo>
                      <a:pt x="181" y="208"/>
                    </a:lnTo>
                    <a:lnTo>
                      <a:pt x="173" y="208"/>
                    </a:lnTo>
                    <a:lnTo>
                      <a:pt x="165" y="208"/>
                    </a:lnTo>
                    <a:lnTo>
                      <a:pt x="158" y="210"/>
                    </a:lnTo>
                    <a:lnTo>
                      <a:pt x="150" y="210"/>
                    </a:lnTo>
                    <a:lnTo>
                      <a:pt x="142" y="210"/>
                    </a:lnTo>
                    <a:lnTo>
                      <a:pt x="135" y="210"/>
                    </a:lnTo>
                    <a:lnTo>
                      <a:pt x="135" y="211"/>
                    </a:lnTo>
                    <a:lnTo>
                      <a:pt x="135" y="213"/>
                    </a:lnTo>
                    <a:lnTo>
                      <a:pt x="137" y="213"/>
                    </a:lnTo>
                    <a:lnTo>
                      <a:pt x="137" y="215"/>
                    </a:lnTo>
                    <a:lnTo>
                      <a:pt x="137" y="215"/>
                    </a:lnTo>
                    <a:lnTo>
                      <a:pt x="137" y="217"/>
                    </a:lnTo>
                    <a:lnTo>
                      <a:pt x="139" y="219"/>
                    </a:lnTo>
                    <a:lnTo>
                      <a:pt x="139" y="219"/>
                    </a:lnTo>
                    <a:lnTo>
                      <a:pt x="142" y="219"/>
                    </a:lnTo>
                    <a:lnTo>
                      <a:pt x="146" y="219"/>
                    </a:lnTo>
                    <a:lnTo>
                      <a:pt x="150" y="221"/>
                    </a:lnTo>
                    <a:lnTo>
                      <a:pt x="154" y="221"/>
                    </a:lnTo>
                    <a:lnTo>
                      <a:pt x="158" y="221"/>
                    </a:lnTo>
                    <a:lnTo>
                      <a:pt x="162" y="221"/>
                    </a:lnTo>
                    <a:lnTo>
                      <a:pt x="165" y="221"/>
                    </a:lnTo>
                    <a:lnTo>
                      <a:pt x="169" y="221"/>
                    </a:lnTo>
                    <a:lnTo>
                      <a:pt x="169" y="223"/>
                    </a:lnTo>
                    <a:lnTo>
                      <a:pt x="167" y="225"/>
                    </a:lnTo>
                    <a:lnTo>
                      <a:pt x="167" y="225"/>
                    </a:lnTo>
                    <a:lnTo>
                      <a:pt x="167" y="227"/>
                    </a:lnTo>
                    <a:lnTo>
                      <a:pt x="167" y="227"/>
                    </a:lnTo>
                    <a:lnTo>
                      <a:pt x="165" y="229"/>
                    </a:lnTo>
                    <a:lnTo>
                      <a:pt x="165" y="231"/>
                    </a:lnTo>
                    <a:lnTo>
                      <a:pt x="165" y="231"/>
                    </a:lnTo>
                    <a:lnTo>
                      <a:pt x="163" y="231"/>
                    </a:lnTo>
                    <a:lnTo>
                      <a:pt x="160" y="231"/>
                    </a:lnTo>
                    <a:lnTo>
                      <a:pt x="158" y="231"/>
                    </a:lnTo>
                    <a:lnTo>
                      <a:pt x="156" y="231"/>
                    </a:lnTo>
                    <a:lnTo>
                      <a:pt x="154" y="231"/>
                    </a:lnTo>
                    <a:lnTo>
                      <a:pt x="150" y="231"/>
                    </a:lnTo>
                    <a:lnTo>
                      <a:pt x="148" y="231"/>
                    </a:lnTo>
                    <a:lnTo>
                      <a:pt x="146" y="231"/>
                    </a:lnTo>
                    <a:close/>
                  </a:path>
                </a:pathLst>
              </a:custGeom>
              <a:solidFill>
                <a:srgbClr val="000000"/>
              </a:solidFill>
              <a:ln w="9525">
                <a:noFill/>
                <a:round/>
                <a:headEnd/>
                <a:tailEnd/>
              </a:ln>
              <a:effectLst/>
            </p:spPr>
            <p:txBody>
              <a:bodyPr/>
              <a:lstStyle/>
              <a:p>
                <a:endParaRPr lang="ru-RU"/>
              </a:p>
            </p:txBody>
          </p:sp>
          <p:sp>
            <p:nvSpPr>
              <p:cNvPr id="131129" name="Freeform 57"/>
              <p:cNvSpPr>
                <a:spLocks/>
              </p:cNvSpPr>
              <p:nvPr/>
            </p:nvSpPr>
            <p:spPr bwMode="auto">
              <a:xfrm>
                <a:off x="1723" y="1496"/>
                <a:ext cx="19" cy="27"/>
              </a:xfrm>
              <a:custGeom>
                <a:avLst/>
                <a:gdLst/>
                <a:ahLst/>
                <a:cxnLst>
                  <a:cxn ang="0">
                    <a:pos x="5" y="27"/>
                  </a:cxn>
                  <a:cxn ang="0">
                    <a:pos x="5" y="27"/>
                  </a:cxn>
                  <a:cxn ang="0">
                    <a:pos x="3" y="27"/>
                  </a:cxn>
                  <a:cxn ang="0">
                    <a:pos x="3" y="27"/>
                  </a:cxn>
                  <a:cxn ang="0">
                    <a:pos x="2" y="27"/>
                  </a:cxn>
                  <a:cxn ang="0">
                    <a:pos x="2" y="27"/>
                  </a:cxn>
                  <a:cxn ang="0">
                    <a:pos x="0" y="27"/>
                  </a:cxn>
                  <a:cxn ang="0">
                    <a:pos x="0" y="25"/>
                  </a:cxn>
                  <a:cxn ang="0">
                    <a:pos x="0" y="25"/>
                  </a:cxn>
                  <a:cxn ang="0">
                    <a:pos x="0" y="19"/>
                  </a:cxn>
                  <a:cxn ang="0">
                    <a:pos x="0" y="15"/>
                  </a:cxn>
                  <a:cxn ang="0">
                    <a:pos x="2" y="11"/>
                  </a:cxn>
                  <a:cxn ang="0">
                    <a:pos x="2" y="9"/>
                  </a:cxn>
                  <a:cxn ang="0">
                    <a:pos x="3" y="7"/>
                  </a:cxn>
                  <a:cxn ang="0">
                    <a:pos x="5" y="6"/>
                  </a:cxn>
                  <a:cxn ang="0">
                    <a:pos x="9" y="2"/>
                  </a:cxn>
                  <a:cxn ang="0">
                    <a:pos x="11" y="0"/>
                  </a:cxn>
                  <a:cxn ang="0">
                    <a:pos x="13" y="0"/>
                  </a:cxn>
                  <a:cxn ang="0">
                    <a:pos x="13" y="0"/>
                  </a:cxn>
                  <a:cxn ang="0">
                    <a:pos x="15" y="2"/>
                  </a:cxn>
                  <a:cxn ang="0">
                    <a:pos x="15" y="2"/>
                  </a:cxn>
                  <a:cxn ang="0">
                    <a:pos x="17" y="4"/>
                  </a:cxn>
                  <a:cxn ang="0">
                    <a:pos x="17" y="4"/>
                  </a:cxn>
                  <a:cxn ang="0">
                    <a:pos x="19" y="6"/>
                  </a:cxn>
                  <a:cxn ang="0">
                    <a:pos x="19" y="6"/>
                  </a:cxn>
                  <a:cxn ang="0">
                    <a:pos x="17" y="13"/>
                  </a:cxn>
                  <a:cxn ang="0">
                    <a:pos x="15" y="17"/>
                  </a:cxn>
                  <a:cxn ang="0">
                    <a:pos x="13" y="21"/>
                  </a:cxn>
                  <a:cxn ang="0">
                    <a:pos x="13" y="23"/>
                  </a:cxn>
                  <a:cxn ang="0">
                    <a:pos x="11" y="25"/>
                  </a:cxn>
                  <a:cxn ang="0">
                    <a:pos x="9" y="27"/>
                  </a:cxn>
                  <a:cxn ang="0">
                    <a:pos x="7" y="27"/>
                  </a:cxn>
                  <a:cxn ang="0">
                    <a:pos x="5" y="27"/>
                  </a:cxn>
                </a:cxnLst>
                <a:rect l="0" t="0" r="r" b="b"/>
                <a:pathLst>
                  <a:path w="19" h="27">
                    <a:moveTo>
                      <a:pt x="5" y="27"/>
                    </a:moveTo>
                    <a:lnTo>
                      <a:pt x="5" y="27"/>
                    </a:lnTo>
                    <a:lnTo>
                      <a:pt x="3" y="27"/>
                    </a:lnTo>
                    <a:lnTo>
                      <a:pt x="3" y="27"/>
                    </a:lnTo>
                    <a:lnTo>
                      <a:pt x="2" y="27"/>
                    </a:lnTo>
                    <a:lnTo>
                      <a:pt x="2" y="27"/>
                    </a:lnTo>
                    <a:lnTo>
                      <a:pt x="0" y="27"/>
                    </a:lnTo>
                    <a:lnTo>
                      <a:pt x="0" y="25"/>
                    </a:lnTo>
                    <a:lnTo>
                      <a:pt x="0" y="25"/>
                    </a:lnTo>
                    <a:lnTo>
                      <a:pt x="0" y="19"/>
                    </a:lnTo>
                    <a:lnTo>
                      <a:pt x="0" y="15"/>
                    </a:lnTo>
                    <a:lnTo>
                      <a:pt x="2" y="11"/>
                    </a:lnTo>
                    <a:lnTo>
                      <a:pt x="2" y="9"/>
                    </a:lnTo>
                    <a:lnTo>
                      <a:pt x="3" y="7"/>
                    </a:lnTo>
                    <a:lnTo>
                      <a:pt x="5" y="6"/>
                    </a:lnTo>
                    <a:lnTo>
                      <a:pt x="9" y="2"/>
                    </a:lnTo>
                    <a:lnTo>
                      <a:pt x="11" y="0"/>
                    </a:lnTo>
                    <a:lnTo>
                      <a:pt x="13" y="0"/>
                    </a:lnTo>
                    <a:lnTo>
                      <a:pt x="13" y="0"/>
                    </a:lnTo>
                    <a:lnTo>
                      <a:pt x="15" y="2"/>
                    </a:lnTo>
                    <a:lnTo>
                      <a:pt x="15" y="2"/>
                    </a:lnTo>
                    <a:lnTo>
                      <a:pt x="17" y="4"/>
                    </a:lnTo>
                    <a:lnTo>
                      <a:pt x="17" y="4"/>
                    </a:lnTo>
                    <a:lnTo>
                      <a:pt x="19" y="6"/>
                    </a:lnTo>
                    <a:lnTo>
                      <a:pt x="19" y="6"/>
                    </a:lnTo>
                    <a:lnTo>
                      <a:pt x="17" y="13"/>
                    </a:lnTo>
                    <a:lnTo>
                      <a:pt x="15" y="17"/>
                    </a:lnTo>
                    <a:lnTo>
                      <a:pt x="13" y="21"/>
                    </a:lnTo>
                    <a:lnTo>
                      <a:pt x="13" y="23"/>
                    </a:lnTo>
                    <a:lnTo>
                      <a:pt x="11" y="25"/>
                    </a:lnTo>
                    <a:lnTo>
                      <a:pt x="9" y="27"/>
                    </a:lnTo>
                    <a:lnTo>
                      <a:pt x="7" y="27"/>
                    </a:lnTo>
                    <a:lnTo>
                      <a:pt x="5" y="27"/>
                    </a:lnTo>
                    <a:close/>
                  </a:path>
                </a:pathLst>
              </a:custGeom>
              <a:solidFill>
                <a:srgbClr val="996633"/>
              </a:solidFill>
              <a:ln w="9525">
                <a:noFill/>
                <a:round/>
                <a:headEnd/>
                <a:tailEnd/>
              </a:ln>
              <a:effectLst/>
            </p:spPr>
            <p:txBody>
              <a:bodyPr/>
              <a:lstStyle/>
              <a:p>
                <a:endParaRPr lang="ru-RU"/>
              </a:p>
            </p:txBody>
          </p:sp>
          <p:sp>
            <p:nvSpPr>
              <p:cNvPr id="131130" name="Freeform 58"/>
              <p:cNvSpPr>
                <a:spLocks/>
              </p:cNvSpPr>
              <p:nvPr/>
            </p:nvSpPr>
            <p:spPr bwMode="auto">
              <a:xfrm>
                <a:off x="2325" y="1327"/>
                <a:ext cx="169" cy="180"/>
              </a:xfrm>
              <a:custGeom>
                <a:avLst/>
                <a:gdLst/>
                <a:ahLst/>
                <a:cxnLst>
                  <a:cxn ang="0">
                    <a:pos x="81" y="176"/>
                  </a:cxn>
                  <a:cxn ang="0">
                    <a:pos x="56" y="167"/>
                  </a:cxn>
                  <a:cxn ang="0">
                    <a:pos x="33" y="155"/>
                  </a:cxn>
                  <a:cxn ang="0">
                    <a:pos x="23" y="142"/>
                  </a:cxn>
                  <a:cxn ang="0">
                    <a:pos x="19" y="130"/>
                  </a:cxn>
                  <a:cxn ang="0">
                    <a:pos x="27" y="119"/>
                  </a:cxn>
                  <a:cxn ang="0">
                    <a:pos x="40" y="115"/>
                  </a:cxn>
                  <a:cxn ang="0">
                    <a:pos x="46" y="109"/>
                  </a:cxn>
                  <a:cxn ang="0">
                    <a:pos x="48" y="100"/>
                  </a:cxn>
                  <a:cxn ang="0">
                    <a:pos x="48" y="90"/>
                  </a:cxn>
                  <a:cxn ang="0">
                    <a:pos x="46" y="90"/>
                  </a:cxn>
                  <a:cxn ang="0">
                    <a:pos x="44" y="90"/>
                  </a:cxn>
                  <a:cxn ang="0">
                    <a:pos x="42" y="90"/>
                  </a:cxn>
                  <a:cxn ang="0">
                    <a:pos x="38" y="80"/>
                  </a:cxn>
                  <a:cxn ang="0">
                    <a:pos x="29" y="73"/>
                  </a:cxn>
                  <a:cxn ang="0">
                    <a:pos x="17" y="75"/>
                  </a:cxn>
                  <a:cxn ang="0">
                    <a:pos x="6" y="82"/>
                  </a:cxn>
                  <a:cxn ang="0">
                    <a:pos x="0" y="80"/>
                  </a:cxn>
                  <a:cxn ang="0">
                    <a:pos x="0" y="69"/>
                  </a:cxn>
                  <a:cxn ang="0">
                    <a:pos x="0" y="57"/>
                  </a:cxn>
                  <a:cxn ang="0">
                    <a:pos x="2" y="46"/>
                  </a:cxn>
                  <a:cxn ang="0">
                    <a:pos x="8" y="27"/>
                  </a:cxn>
                  <a:cxn ang="0">
                    <a:pos x="27" y="7"/>
                  </a:cxn>
                  <a:cxn ang="0">
                    <a:pos x="48" y="0"/>
                  </a:cxn>
                  <a:cxn ang="0">
                    <a:pos x="73" y="2"/>
                  </a:cxn>
                  <a:cxn ang="0">
                    <a:pos x="100" y="11"/>
                  </a:cxn>
                  <a:cxn ang="0">
                    <a:pos x="123" y="27"/>
                  </a:cxn>
                  <a:cxn ang="0">
                    <a:pos x="142" y="48"/>
                  </a:cxn>
                  <a:cxn ang="0">
                    <a:pos x="157" y="73"/>
                  </a:cxn>
                  <a:cxn ang="0">
                    <a:pos x="161" y="88"/>
                  </a:cxn>
                  <a:cxn ang="0">
                    <a:pos x="163" y="88"/>
                  </a:cxn>
                  <a:cxn ang="0">
                    <a:pos x="165" y="88"/>
                  </a:cxn>
                  <a:cxn ang="0">
                    <a:pos x="167" y="88"/>
                  </a:cxn>
                  <a:cxn ang="0">
                    <a:pos x="169" y="102"/>
                  </a:cxn>
                  <a:cxn ang="0">
                    <a:pos x="169" y="125"/>
                  </a:cxn>
                  <a:cxn ang="0">
                    <a:pos x="167" y="146"/>
                  </a:cxn>
                  <a:cxn ang="0">
                    <a:pos x="155" y="167"/>
                  </a:cxn>
                  <a:cxn ang="0">
                    <a:pos x="140" y="180"/>
                  </a:cxn>
                  <a:cxn ang="0">
                    <a:pos x="129" y="180"/>
                  </a:cxn>
                  <a:cxn ang="0">
                    <a:pos x="115" y="180"/>
                  </a:cxn>
                  <a:cxn ang="0">
                    <a:pos x="102" y="180"/>
                  </a:cxn>
                </a:cxnLst>
                <a:rect l="0" t="0" r="r" b="b"/>
                <a:pathLst>
                  <a:path w="169" h="180">
                    <a:moveTo>
                      <a:pt x="96" y="180"/>
                    </a:moveTo>
                    <a:lnTo>
                      <a:pt x="81" y="176"/>
                    </a:lnTo>
                    <a:lnTo>
                      <a:pt x="67" y="171"/>
                    </a:lnTo>
                    <a:lnTo>
                      <a:pt x="56" y="167"/>
                    </a:lnTo>
                    <a:lnTo>
                      <a:pt x="44" y="163"/>
                    </a:lnTo>
                    <a:lnTo>
                      <a:pt x="33" y="155"/>
                    </a:lnTo>
                    <a:lnTo>
                      <a:pt x="25" y="148"/>
                    </a:lnTo>
                    <a:lnTo>
                      <a:pt x="23" y="142"/>
                    </a:lnTo>
                    <a:lnTo>
                      <a:pt x="21" y="136"/>
                    </a:lnTo>
                    <a:lnTo>
                      <a:pt x="19" y="130"/>
                    </a:lnTo>
                    <a:lnTo>
                      <a:pt x="19" y="123"/>
                    </a:lnTo>
                    <a:lnTo>
                      <a:pt x="27" y="119"/>
                    </a:lnTo>
                    <a:lnTo>
                      <a:pt x="35" y="117"/>
                    </a:lnTo>
                    <a:lnTo>
                      <a:pt x="40" y="115"/>
                    </a:lnTo>
                    <a:lnTo>
                      <a:pt x="42" y="113"/>
                    </a:lnTo>
                    <a:lnTo>
                      <a:pt x="46" y="109"/>
                    </a:lnTo>
                    <a:lnTo>
                      <a:pt x="48" y="105"/>
                    </a:lnTo>
                    <a:lnTo>
                      <a:pt x="48" y="100"/>
                    </a:lnTo>
                    <a:lnTo>
                      <a:pt x="50" y="90"/>
                    </a:lnTo>
                    <a:lnTo>
                      <a:pt x="48" y="90"/>
                    </a:lnTo>
                    <a:lnTo>
                      <a:pt x="48" y="90"/>
                    </a:lnTo>
                    <a:lnTo>
                      <a:pt x="46" y="90"/>
                    </a:lnTo>
                    <a:lnTo>
                      <a:pt x="46" y="90"/>
                    </a:lnTo>
                    <a:lnTo>
                      <a:pt x="44" y="90"/>
                    </a:lnTo>
                    <a:lnTo>
                      <a:pt x="44" y="90"/>
                    </a:lnTo>
                    <a:lnTo>
                      <a:pt x="42" y="90"/>
                    </a:lnTo>
                    <a:lnTo>
                      <a:pt x="42" y="90"/>
                    </a:lnTo>
                    <a:lnTo>
                      <a:pt x="38" y="80"/>
                    </a:lnTo>
                    <a:lnTo>
                      <a:pt x="33" y="75"/>
                    </a:lnTo>
                    <a:lnTo>
                      <a:pt x="29" y="73"/>
                    </a:lnTo>
                    <a:lnTo>
                      <a:pt x="23" y="73"/>
                    </a:lnTo>
                    <a:lnTo>
                      <a:pt x="17" y="75"/>
                    </a:lnTo>
                    <a:lnTo>
                      <a:pt x="12" y="79"/>
                    </a:lnTo>
                    <a:lnTo>
                      <a:pt x="6" y="82"/>
                    </a:lnTo>
                    <a:lnTo>
                      <a:pt x="0" y="88"/>
                    </a:lnTo>
                    <a:lnTo>
                      <a:pt x="0" y="80"/>
                    </a:lnTo>
                    <a:lnTo>
                      <a:pt x="0" y="75"/>
                    </a:lnTo>
                    <a:lnTo>
                      <a:pt x="0" y="69"/>
                    </a:lnTo>
                    <a:lnTo>
                      <a:pt x="0" y="63"/>
                    </a:lnTo>
                    <a:lnTo>
                      <a:pt x="0" y="57"/>
                    </a:lnTo>
                    <a:lnTo>
                      <a:pt x="2" y="52"/>
                    </a:lnTo>
                    <a:lnTo>
                      <a:pt x="2" y="46"/>
                    </a:lnTo>
                    <a:lnTo>
                      <a:pt x="2" y="40"/>
                    </a:lnTo>
                    <a:lnTo>
                      <a:pt x="8" y="27"/>
                    </a:lnTo>
                    <a:lnTo>
                      <a:pt x="15" y="17"/>
                    </a:lnTo>
                    <a:lnTo>
                      <a:pt x="27" y="7"/>
                    </a:lnTo>
                    <a:lnTo>
                      <a:pt x="36" y="4"/>
                    </a:lnTo>
                    <a:lnTo>
                      <a:pt x="48" y="0"/>
                    </a:lnTo>
                    <a:lnTo>
                      <a:pt x="61" y="0"/>
                    </a:lnTo>
                    <a:lnTo>
                      <a:pt x="73" y="2"/>
                    </a:lnTo>
                    <a:lnTo>
                      <a:pt x="86" y="6"/>
                    </a:lnTo>
                    <a:lnTo>
                      <a:pt x="100" y="11"/>
                    </a:lnTo>
                    <a:lnTo>
                      <a:pt x="111" y="19"/>
                    </a:lnTo>
                    <a:lnTo>
                      <a:pt x="123" y="27"/>
                    </a:lnTo>
                    <a:lnTo>
                      <a:pt x="134" y="36"/>
                    </a:lnTo>
                    <a:lnTo>
                      <a:pt x="142" y="48"/>
                    </a:lnTo>
                    <a:lnTo>
                      <a:pt x="152" y="61"/>
                    </a:lnTo>
                    <a:lnTo>
                      <a:pt x="157" y="73"/>
                    </a:lnTo>
                    <a:lnTo>
                      <a:pt x="161" y="88"/>
                    </a:lnTo>
                    <a:lnTo>
                      <a:pt x="161" y="88"/>
                    </a:lnTo>
                    <a:lnTo>
                      <a:pt x="163" y="88"/>
                    </a:lnTo>
                    <a:lnTo>
                      <a:pt x="163" y="88"/>
                    </a:lnTo>
                    <a:lnTo>
                      <a:pt x="165" y="88"/>
                    </a:lnTo>
                    <a:lnTo>
                      <a:pt x="165" y="88"/>
                    </a:lnTo>
                    <a:lnTo>
                      <a:pt x="167" y="88"/>
                    </a:lnTo>
                    <a:lnTo>
                      <a:pt x="167" y="88"/>
                    </a:lnTo>
                    <a:lnTo>
                      <a:pt x="169" y="88"/>
                    </a:lnTo>
                    <a:lnTo>
                      <a:pt x="169" y="102"/>
                    </a:lnTo>
                    <a:lnTo>
                      <a:pt x="169" y="113"/>
                    </a:lnTo>
                    <a:lnTo>
                      <a:pt x="169" y="125"/>
                    </a:lnTo>
                    <a:lnTo>
                      <a:pt x="169" y="134"/>
                    </a:lnTo>
                    <a:lnTo>
                      <a:pt x="167" y="146"/>
                    </a:lnTo>
                    <a:lnTo>
                      <a:pt x="163" y="155"/>
                    </a:lnTo>
                    <a:lnTo>
                      <a:pt x="155" y="167"/>
                    </a:lnTo>
                    <a:lnTo>
                      <a:pt x="148" y="180"/>
                    </a:lnTo>
                    <a:lnTo>
                      <a:pt x="140" y="180"/>
                    </a:lnTo>
                    <a:lnTo>
                      <a:pt x="134" y="180"/>
                    </a:lnTo>
                    <a:lnTo>
                      <a:pt x="129" y="180"/>
                    </a:lnTo>
                    <a:lnTo>
                      <a:pt x="121" y="180"/>
                    </a:lnTo>
                    <a:lnTo>
                      <a:pt x="115" y="180"/>
                    </a:lnTo>
                    <a:lnTo>
                      <a:pt x="107" y="180"/>
                    </a:lnTo>
                    <a:lnTo>
                      <a:pt x="102" y="180"/>
                    </a:lnTo>
                    <a:lnTo>
                      <a:pt x="96" y="180"/>
                    </a:lnTo>
                    <a:close/>
                  </a:path>
                </a:pathLst>
              </a:custGeom>
              <a:solidFill>
                <a:srgbClr val="FFFFFF"/>
              </a:solidFill>
              <a:ln w="9525">
                <a:noFill/>
                <a:round/>
                <a:headEnd/>
                <a:tailEnd/>
              </a:ln>
              <a:effectLst/>
            </p:spPr>
            <p:txBody>
              <a:bodyPr/>
              <a:lstStyle/>
              <a:p>
                <a:endParaRPr lang="ru-RU"/>
              </a:p>
            </p:txBody>
          </p:sp>
          <p:sp>
            <p:nvSpPr>
              <p:cNvPr id="131131" name="Freeform 59"/>
              <p:cNvSpPr>
                <a:spLocks/>
              </p:cNvSpPr>
              <p:nvPr/>
            </p:nvSpPr>
            <p:spPr bwMode="auto">
              <a:xfrm>
                <a:off x="2221" y="1421"/>
                <a:ext cx="41" cy="44"/>
              </a:xfrm>
              <a:custGeom>
                <a:avLst/>
                <a:gdLst/>
                <a:ahLst/>
                <a:cxnLst>
                  <a:cxn ang="0">
                    <a:pos x="16" y="44"/>
                  </a:cxn>
                  <a:cxn ang="0">
                    <a:pos x="12" y="42"/>
                  </a:cxn>
                  <a:cxn ang="0">
                    <a:pos x="10" y="40"/>
                  </a:cxn>
                  <a:cxn ang="0">
                    <a:pos x="8" y="38"/>
                  </a:cxn>
                  <a:cxn ang="0">
                    <a:pos x="8" y="38"/>
                  </a:cxn>
                  <a:cxn ang="0">
                    <a:pos x="6" y="36"/>
                  </a:cxn>
                  <a:cxn ang="0">
                    <a:pos x="4" y="36"/>
                  </a:cxn>
                  <a:cxn ang="0">
                    <a:pos x="2" y="36"/>
                  </a:cxn>
                  <a:cxn ang="0">
                    <a:pos x="0" y="34"/>
                  </a:cxn>
                  <a:cxn ang="0">
                    <a:pos x="0" y="23"/>
                  </a:cxn>
                  <a:cxn ang="0">
                    <a:pos x="0" y="13"/>
                  </a:cxn>
                  <a:cxn ang="0">
                    <a:pos x="2" y="8"/>
                  </a:cxn>
                  <a:cxn ang="0">
                    <a:pos x="4" y="4"/>
                  </a:cxn>
                  <a:cxn ang="0">
                    <a:pos x="8" y="2"/>
                  </a:cxn>
                  <a:cxn ang="0">
                    <a:pos x="16" y="0"/>
                  </a:cxn>
                  <a:cxn ang="0">
                    <a:pos x="25" y="0"/>
                  </a:cxn>
                  <a:cxn ang="0">
                    <a:pos x="39" y="0"/>
                  </a:cxn>
                  <a:cxn ang="0">
                    <a:pos x="39" y="6"/>
                  </a:cxn>
                  <a:cxn ang="0">
                    <a:pos x="39" y="9"/>
                  </a:cxn>
                  <a:cxn ang="0">
                    <a:pos x="39" y="13"/>
                  </a:cxn>
                  <a:cxn ang="0">
                    <a:pos x="39" y="17"/>
                  </a:cxn>
                  <a:cxn ang="0">
                    <a:pos x="39" y="23"/>
                  </a:cxn>
                  <a:cxn ang="0">
                    <a:pos x="39" y="27"/>
                  </a:cxn>
                  <a:cxn ang="0">
                    <a:pos x="39" y="31"/>
                  </a:cxn>
                  <a:cxn ang="0">
                    <a:pos x="41" y="34"/>
                  </a:cxn>
                  <a:cxn ang="0">
                    <a:pos x="39" y="36"/>
                  </a:cxn>
                  <a:cxn ang="0">
                    <a:pos x="37" y="38"/>
                  </a:cxn>
                  <a:cxn ang="0">
                    <a:pos x="35" y="40"/>
                  </a:cxn>
                  <a:cxn ang="0">
                    <a:pos x="33" y="40"/>
                  </a:cxn>
                  <a:cxn ang="0">
                    <a:pos x="31" y="42"/>
                  </a:cxn>
                  <a:cxn ang="0">
                    <a:pos x="27" y="42"/>
                  </a:cxn>
                  <a:cxn ang="0">
                    <a:pos x="22" y="44"/>
                  </a:cxn>
                  <a:cxn ang="0">
                    <a:pos x="16" y="44"/>
                  </a:cxn>
                </a:cxnLst>
                <a:rect l="0" t="0" r="r" b="b"/>
                <a:pathLst>
                  <a:path w="41" h="44">
                    <a:moveTo>
                      <a:pt x="16" y="44"/>
                    </a:moveTo>
                    <a:lnTo>
                      <a:pt x="12" y="42"/>
                    </a:lnTo>
                    <a:lnTo>
                      <a:pt x="10" y="40"/>
                    </a:lnTo>
                    <a:lnTo>
                      <a:pt x="8" y="38"/>
                    </a:lnTo>
                    <a:lnTo>
                      <a:pt x="8" y="38"/>
                    </a:lnTo>
                    <a:lnTo>
                      <a:pt x="6" y="36"/>
                    </a:lnTo>
                    <a:lnTo>
                      <a:pt x="4" y="36"/>
                    </a:lnTo>
                    <a:lnTo>
                      <a:pt x="2" y="36"/>
                    </a:lnTo>
                    <a:lnTo>
                      <a:pt x="0" y="34"/>
                    </a:lnTo>
                    <a:lnTo>
                      <a:pt x="0" y="23"/>
                    </a:lnTo>
                    <a:lnTo>
                      <a:pt x="0" y="13"/>
                    </a:lnTo>
                    <a:lnTo>
                      <a:pt x="2" y="8"/>
                    </a:lnTo>
                    <a:lnTo>
                      <a:pt x="4" y="4"/>
                    </a:lnTo>
                    <a:lnTo>
                      <a:pt x="8" y="2"/>
                    </a:lnTo>
                    <a:lnTo>
                      <a:pt x="16" y="0"/>
                    </a:lnTo>
                    <a:lnTo>
                      <a:pt x="25" y="0"/>
                    </a:lnTo>
                    <a:lnTo>
                      <a:pt x="39" y="0"/>
                    </a:lnTo>
                    <a:lnTo>
                      <a:pt x="39" y="6"/>
                    </a:lnTo>
                    <a:lnTo>
                      <a:pt x="39" y="9"/>
                    </a:lnTo>
                    <a:lnTo>
                      <a:pt x="39" y="13"/>
                    </a:lnTo>
                    <a:lnTo>
                      <a:pt x="39" y="17"/>
                    </a:lnTo>
                    <a:lnTo>
                      <a:pt x="39" y="23"/>
                    </a:lnTo>
                    <a:lnTo>
                      <a:pt x="39" y="27"/>
                    </a:lnTo>
                    <a:lnTo>
                      <a:pt x="39" y="31"/>
                    </a:lnTo>
                    <a:lnTo>
                      <a:pt x="41" y="34"/>
                    </a:lnTo>
                    <a:lnTo>
                      <a:pt x="39" y="36"/>
                    </a:lnTo>
                    <a:lnTo>
                      <a:pt x="37" y="38"/>
                    </a:lnTo>
                    <a:lnTo>
                      <a:pt x="35" y="40"/>
                    </a:lnTo>
                    <a:lnTo>
                      <a:pt x="33" y="40"/>
                    </a:lnTo>
                    <a:lnTo>
                      <a:pt x="31" y="42"/>
                    </a:lnTo>
                    <a:lnTo>
                      <a:pt x="27" y="42"/>
                    </a:lnTo>
                    <a:lnTo>
                      <a:pt x="22" y="44"/>
                    </a:lnTo>
                    <a:lnTo>
                      <a:pt x="16" y="44"/>
                    </a:lnTo>
                    <a:close/>
                  </a:path>
                </a:pathLst>
              </a:custGeom>
              <a:solidFill>
                <a:srgbClr val="000000"/>
              </a:solidFill>
              <a:ln w="9525">
                <a:noFill/>
                <a:round/>
                <a:headEnd/>
                <a:tailEnd/>
              </a:ln>
              <a:effectLst/>
            </p:spPr>
            <p:txBody>
              <a:bodyPr/>
              <a:lstStyle/>
              <a:p>
                <a:endParaRPr lang="ru-RU"/>
              </a:p>
            </p:txBody>
          </p:sp>
          <p:sp>
            <p:nvSpPr>
              <p:cNvPr id="131132" name="Freeform 60"/>
              <p:cNvSpPr>
                <a:spLocks/>
              </p:cNvSpPr>
              <p:nvPr/>
            </p:nvSpPr>
            <p:spPr bwMode="auto">
              <a:xfrm>
                <a:off x="1732" y="972"/>
                <a:ext cx="275" cy="443"/>
              </a:xfrm>
              <a:custGeom>
                <a:avLst/>
                <a:gdLst/>
                <a:ahLst/>
                <a:cxnLst>
                  <a:cxn ang="0">
                    <a:pos x="19" y="443"/>
                  </a:cxn>
                  <a:cxn ang="0">
                    <a:pos x="16" y="409"/>
                  </a:cxn>
                  <a:cxn ang="0">
                    <a:pos x="10" y="378"/>
                  </a:cxn>
                  <a:cxn ang="0">
                    <a:pos x="6" y="351"/>
                  </a:cxn>
                  <a:cxn ang="0">
                    <a:pos x="2" y="324"/>
                  </a:cxn>
                  <a:cxn ang="0">
                    <a:pos x="0" y="297"/>
                  </a:cxn>
                  <a:cxn ang="0">
                    <a:pos x="2" y="270"/>
                  </a:cxn>
                  <a:cxn ang="0">
                    <a:pos x="6" y="242"/>
                  </a:cxn>
                  <a:cxn ang="0">
                    <a:pos x="14" y="211"/>
                  </a:cxn>
                  <a:cxn ang="0">
                    <a:pos x="35" y="190"/>
                  </a:cxn>
                  <a:cxn ang="0">
                    <a:pos x="65" y="159"/>
                  </a:cxn>
                  <a:cxn ang="0">
                    <a:pos x="102" y="126"/>
                  </a:cxn>
                  <a:cxn ang="0">
                    <a:pos x="142" y="90"/>
                  </a:cxn>
                  <a:cxn ang="0">
                    <a:pos x="181" y="57"/>
                  </a:cxn>
                  <a:cxn ang="0">
                    <a:pos x="219" y="28"/>
                  </a:cxn>
                  <a:cxn ang="0">
                    <a:pos x="236" y="17"/>
                  </a:cxn>
                  <a:cxn ang="0">
                    <a:pos x="250" y="9"/>
                  </a:cxn>
                  <a:cxn ang="0">
                    <a:pos x="263" y="3"/>
                  </a:cxn>
                  <a:cxn ang="0">
                    <a:pos x="275" y="0"/>
                  </a:cxn>
                  <a:cxn ang="0">
                    <a:pos x="263" y="42"/>
                  </a:cxn>
                  <a:cxn ang="0">
                    <a:pos x="253" y="82"/>
                  </a:cxn>
                  <a:cxn ang="0">
                    <a:pos x="246" y="123"/>
                  </a:cxn>
                  <a:cxn ang="0">
                    <a:pos x="238" y="161"/>
                  </a:cxn>
                  <a:cxn ang="0">
                    <a:pos x="232" y="201"/>
                  </a:cxn>
                  <a:cxn ang="0">
                    <a:pos x="230" y="242"/>
                  </a:cxn>
                  <a:cxn ang="0">
                    <a:pos x="230" y="284"/>
                  </a:cxn>
                  <a:cxn ang="0">
                    <a:pos x="234" y="326"/>
                  </a:cxn>
                  <a:cxn ang="0">
                    <a:pos x="234" y="328"/>
                  </a:cxn>
                  <a:cxn ang="0">
                    <a:pos x="236" y="328"/>
                  </a:cxn>
                  <a:cxn ang="0">
                    <a:pos x="238" y="328"/>
                  </a:cxn>
                  <a:cxn ang="0">
                    <a:pos x="240" y="328"/>
                  </a:cxn>
                  <a:cxn ang="0">
                    <a:pos x="242" y="330"/>
                  </a:cxn>
                  <a:cxn ang="0">
                    <a:pos x="244" y="330"/>
                  </a:cxn>
                  <a:cxn ang="0">
                    <a:pos x="246" y="330"/>
                  </a:cxn>
                  <a:cxn ang="0">
                    <a:pos x="248" y="330"/>
                  </a:cxn>
                  <a:cxn ang="0">
                    <a:pos x="244" y="339"/>
                  </a:cxn>
                  <a:cxn ang="0">
                    <a:pos x="240" y="349"/>
                  </a:cxn>
                  <a:cxn ang="0">
                    <a:pos x="236" y="357"/>
                  </a:cxn>
                  <a:cxn ang="0">
                    <a:pos x="230" y="362"/>
                  </a:cxn>
                  <a:cxn ang="0">
                    <a:pos x="215" y="376"/>
                  </a:cxn>
                  <a:cxn ang="0">
                    <a:pos x="198" y="384"/>
                  </a:cxn>
                  <a:cxn ang="0">
                    <a:pos x="179" y="391"/>
                  </a:cxn>
                  <a:cxn ang="0">
                    <a:pos x="159" y="399"/>
                  </a:cxn>
                  <a:cxn ang="0">
                    <a:pos x="142" y="403"/>
                  </a:cxn>
                  <a:cxn ang="0">
                    <a:pos x="125" y="407"/>
                  </a:cxn>
                  <a:cxn ang="0">
                    <a:pos x="125" y="409"/>
                  </a:cxn>
                  <a:cxn ang="0">
                    <a:pos x="125" y="409"/>
                  </a:cxn>
                  <a:cxn ang="0">
                    <a:pos x="125" y="410"/>
                  </a:cxn>
                  <a:cxn ang="0">
                    <a:pos x="125" y="410"/>
                  </a:cxn>
                  <a:cxn ang="0">
                    <a:pos x="125" y="412"/>
                  </a:cxn>
                  <a:cxn ang="0">
                    <a:pos x="125" y="412"/>
                  </a:cxn>
                  <a:cxn ang="0">
                    <a:pos x="125" y="414"/>
                  </a:cxn>
                  <a:cxn ang="0">
                    <a:pos x="125" y="414"/>
                  </a:cxn>
                  <a:cxn ang="0">
                    <a:pos x="110" y="418"/>
                  </a:cxn>
                  <a:cxn ang="0">
                    <a:pos x="96" y="420"/>
                  </a:cxn>
                  <a:cxn ang="0">
                    <a:pos x="83" y="422"/>
                  </a:cxn>
                  <a:cxn ang="0">
                    <a:pos x="69" y="426"/>
                  </a:cxn>
                  <a:cxn ang="0">
                    <a:pos x="58" y="430"/>
                  </a:cxn>
                  <a:cxn ang="0">
                    <a:pos x="44" y="434"/>
                  </a:cxn>
                  <a:cxn ang="0">
                    <a:pos x="33" y="437"/>
                  </a:cxn>
                  <a:cxn ang="0">
                    <a:pos x="19" y="443"/>
                  </a:cxn>
                </a:cxnLst>
                <a:rect l="0" t="0" r="r" b="b"/>
                <a:pathLst>
                  <a:path w="275" h="443">
                    <a:moveTo>
                      <a:pt x="19" y="443"/>
                    </a:moveTo>
                    <a:lnTo>
                      <a:pt x="16" y="409"/>
                    </a:lnTo>
                    <a:lnTo>
                      <a:pt x="10" y="378"/>
                    </a:lnTo>
                    <a:lnTo>
                      <a:pt x="6" y="351"/>
                    </a:lnTo>
                    <a:lnTo>
                      <a:pt x="2" y="324"/>
                    </a:lnTo>
                    <a:lnTo>
                      <a:pt x="0" y="297"/>
                    </a:lnTo>
                    <a:lnTo>
                      <a:pt x="2" y="270"/>
                    </a:lnTo>
                    <a:lnTo>
                      <a:pt x="6" y="242"/>
                    </a:lnTo>
                    <a:lnTo>
                      <a:pt x="14" y="211"/>
                    </a:lnTo>
                    <a:lnTo>
                      <a:pt x="35" y="190"/>
                    </a:lnTo>
                    <a:lnTo>
                      <a:pt x="65" y="159"/>
                    </a:lnTo>
                    <a:lnTo>
                      <a:pt x="102" y="126"/>
                    </a:lnTo>
                    <a:lnTo>
                      <a:pt x="142" y="90"/>
                    </a:lnTo>
                    <a:lnTo>
                      <a:pt x="181" y="57"/>
                    </a:lnTo>
                    <a:lnTo>
                      <a:pt x="219" y="28"/>
                    </a:lnTo>
                    <a:lnTo>
                      <a:pt x="236" y="17"/>
                    </a:lnTo>
                    <a:lnTo>
                      <a:pt x="250" y="9"/>
                    </a:lnTo>
                    <a:lnTo>
                      <a:pt x="263" y="3"/>
                    </a:lnTo>
                    <a:lnTo>
                      <a:pt x="275" y="0"/>
                    </a:lnTo>
                    <a:lnTo>
                      <a:pt x="263" y="42"/>
                    </a:lnTo>
                    <a:lnTo>
                      <a:pt x="253" y="82"/>
                    </a:lnTo>
                    <a:lnTo>
                      <a:pt x="246" y="123"/>
                    </a:lnTo>
                    <a:lnTo>
                      <a:pt x="238" y="161"/>
                    </a:lnTo>
                    <a:lnTo>
                      <a:pt x="232" y="201"/>
                    </a:lnTo>
                    <a:lnTo>
                      <a:pt x="230" y="242"/>
                    </a:lnTo>
                    <a:lnTo>
                      <a:pt x="230" y="284"/>
                    </a:lnTo>
                    <a:lnTo>
                      <a:pt x="234" y="326"/>
                    </a:lnTo>
                    <a:lnTo>
                      <a:pt x="234" y="328"/>
                    </a:lnTo>
                    <a:lnTo>
                      <a:pt x="236" y="328"/>
                    </a:lnTo>
                    <a:lnTo>
                      <a:pt x="238" y="328"/>
                    </a:lnTo>
                    <a:lnTo>
                      <a:pt x="240" y="328"/>
                    </a:lnTo>
                    <a:lnTo>
                      <a:pt x="242" y="330"/>
                    </a:lnTo>
                    <a:lnTo>
                      <a:pt x="244" y="330"/>
                    </a:lnTo>
                    <a:lnTo>
                      <a:pt x="246" y="330"/>
                    </a:lnTo>
                    <a:lnTo>
                      <a:pt x="248" y="330"/>
                    </a:lnTo>
                    <a:lnTo>
                      <a:pt x="244" y="339"/>
                    </a:lnTo>
                    <a:lnTo>
                      <a:pt x="240" y="349"/>
                    </a:lnTo>
                    <a:lnTo>
                      <a:pt x="236" y="357"/>
                    </a:lnTo>
                    <a:lnTo>
                      <a:pt x="230" y="362"/>
                    </a:lnTo>
                    <a:lnTo>
                      <a:pt x="215" y="376"/>
                    </a:lnTo>
                    <a:lnTo>
                      <a:pt x="198" y="384"/>
                    </a:lnTo>
                    <a:lnTo>
                      <a:pt x="179" y="391"/>
                    </a:lnTo>
                    <a:lnTo>
                      <a:pt x="159" y="399"/>
                    </a:lnTo>
                    <a:lnTo>
                      <a:pt x="142" y="403"/>
                    </a:lnTo>
                    <a:lnTo>
                      <a:pt x="125" y="407"/>
                    </a:lnTo>
                    <a:lnTo>
                      <a:pt x="125" y="409"/>
                    </a:lnTo>
                    <a:lnTo>
                      <a:pt x="125" y="409"/>
                    </a:lnTo>
                    <a:lnTo>
                      <a:pt x="125" y="410"/>
                    </a:lnTo>
                    <a:lnTo>
                      <a:pt x="125" y="410"/>
                    </a:lnTo>
                    <a:lnTo>
                      <a:pt x="125" y="412"/>
                    </a:lnTo>
                    <a:lnTo>
                      <a:pt x="125" y="412"/>
                    </a:lnTo>
                    <a:lnTo>
                      <a:pt x="125" y="414"/>
                    </a:lnTo>
                    <a:lnTo>
                      <a:pt x="125" y="414"/>
                    </a:lnTo>
                    <a:lnTo>
                      <a:pt x="110" y="418"/>
                    </a:lnTo>
                    <a:lnTo>
                      <a:pt x="96" y="420"/>
                    </a:lnTo>
                    <a:lnTo>
                      <a:pt x="83" y="422"/>
                    </a:lnTo>
                    <a:lnTo>
                      <a:pt x="69" y="426"/>
                    </a:lnTo>
                    <a:lnTo>
                      <a:pt x="58" y="430"/>
                    </a:lnTo>
                    <a:lnTo>
                      <a:pt x="44" y="434"/>
                    </a:lnTo>
                    <a:lnTo>
                      <a:pt x="33" y="437"/>
                    </a:lnTo>
                    <a:lnTo>
                      <a:pt x="19" y="443"/>
                    </a:lnTo>
                    <a:close/>
                  </a:path>
                </a:pathLst>
              </a:custGeom>
              <a:solidFill>
                <a:srgbClr val="FF6633"/>
              </a:solidFill>
              <a:ln w="9525">
                <a:noFill/>
                <a:round/>
                <a:headEnd/>
                <a:tailEnd/>
              </a:ln>
              <a:effectLst/>
            </p:spPr>
            <p:txBody>
              <a:bodyPr/>
              <a:lstStyle/>
              <a:p>
                <a:endParaRPr lang="ru-RU"/>
              </a:p>
            </p:txBody>
          </p:sp>
          <p:sp>
            <p:nvSpPr>
              <p:cNvPr id="131133" name="Freeform 61"/>
              <p:cNvSpPr>
                <a:spLocks/>
              </p:cNvSpPr>
              <p:nvPr/>
            </p:nvSpPr>
            <p:spPr bwMode="auto">
              <a:xfrm>
                <a:off x="2494" y="1262"/>
                <a:ext cx="103" cy="145"/>
              </a:xfrm>
              <a:custGeom>
                <a:avLst/>
                <a:gdLst/>
                <a:ahLst/>
                <a:cxnLst>
                  <a:cxn ang="0">
                    <a:pos x="38" y="136"/>
                  </a:cxn>
                  <a:cxn ang="0">
                    <a:pos x="25" y="94"/>
                  </a:cxn>
                  <a:cxn ang="0">
                    <a:pos x="11" y="44"/>
                  </a:cxn>
                  <a:cxn ang="0">
                    <a:pos x="0" y="7"/>
                  </a:cxn>
                  <a:cxn ang="0">
                    <a:pos x="6" y="1"/>
                  </a:cxn>
                  <a:cxn ang="0">
                    <a:pos x="13" y="5"/>
                  </a:cxn>
                  <a:cxn ang="0">
                    <a:pos x="21" y="11"/>
                  </a:cxn>
                  <a:cxn ang="0">
                    <a:pos x="31" y="15"/>
                  </a:cxn>
                  <a:cxn ang="0">
                    <a:pos x="38" y="19"/>
                  </a:cxn>
                  <a:cxn ang="0">
                    <a:pos x="38" y="21"/>
                  </a:cxn>
                  <a:cxn ang="0">
                    <a:pos x="38" y="23"/>
                  </a:cxn>
                  <a:cxn ang="0">
                    <a:pos x="38" y="24"/>
                  </a:cxn>
                  <a:cxn ang="0">
                    <a:pos x="42" y="28"/>
                  </a:cxn>
                  <a:cxn ang="0">
                    <a:pos x="54" y="42"/>
                  </a:cxn>
                  <a:cxn ang="0">
                    <a:pos x="71" y="57"/>
                  </a:cxn>
                  <a:cxn ang="0">
                    <a:pos x="86" y="71"/>
                  </a:cxn>
                  <a:cxn ang="0">
                    <a:pos x="96" y="80"/>
                  </a:cxn>
                  <a:cxn ang="0">
                    <a:pos x="102" y="92"/>
                  </a:cxn>
                  <a:cxn ang="0">
                    <a:pos x="103" y="97"/>
                  </a:cxn>
                  <a:cxn ang="0">
                    <a:pos x="103" y="101"/>
                  </a:cxn>
                  <a:cxn ang="0">
                    <a:pos x="96" y="103"/>
                  </a:cxn>
                  <a:cxn ang="0">
                    <a:pos x="82" y="101"/>
                  </a:cxn>
                  <a:cxn ang="0">
                    <a:pos x="69" y="99"/>
                  </a:cxn>
                  <a:cxn ang="0">
                    <a:pos x="56" y="99"/>
                  </a:cxn>
                  <a:cxn ang="0">
                    <a:pos x="52" y="103"/>
                  </a:cxn>
                  <a:cxn ang="0">
                    <a:pos x="54" y="111"/>
                  </a:cxn>
                  <a:cxn ang="0">
                    <a:pos x="56" y="120"/>
                  </a:cxn>
                  <a:cxn ang="0">
                    <a:pos x="57" y="128"/>
                  </a:cxn>
                  <a:cxn ang="0">
                    <a:pos x="56" y="134"/>
                  </a:cxn>
                  <a:cxn ang="0">
                    <a:pos x="52" y="138"/>
                  </a:cxn>
                  <a:cxn ang="0">
                    <a:pos x="48" y="142"/>
                  </a:cxn>
                  <a:cxn ang="0">
                    <a:pos x="44" y="145"/>
                  </a:cxn>
                </a:cxnLst>
                <a:rect l="0" t="0" r="r" b="b"/>
                <a:pathLst>
                  <a:path w="103" h="145">
                    <a:moveTo>
                      <a:pt x="42" y="145"/>
                    </a:moveTo>
                    <a:lnTo>
                      <a:pt x="38" y="136"/>
                    </a:lnTo>
                    <a:lnTo>
                      <a:pt x="32" y="117"/>
                    </a:lnTo>
                    <a:lnTo>
                      <a:pt x="25" y="94"/>
                    </a:lnTo>
                    <a:lnTo>
                      <a:pt x="17" y="69"/>
                    </a:lnTo>
                    <a:lnTo>
                      <a:pt x="11" y="44"/>
                    </a:lnTo>
                    <a:lnTo>
                      <a:pt x="6" y="23"/>
                    </a:lnTo>
                    <a:lnTo>
                      <a:pt x="0" y="7"/>
                    </a:lnTo>
                    <a:lnTo>
                      <a:pt x="0" y="0"/>
                    </a:lnTo>
                    <a:lnTo>
                      <a:pt x="6" y="1"/>
                    </a:lnTo>
                    <a:lnTo>
                      <a:pt x="9" y="1"/>
                    </a:lnTo>
                    <a:lnTo>
                      <a:pt x="13" y="5"/>
                    </a:lnTo>
                    <a:lnTo>
                      <a:pt x="17" y="7"/>
                    </a:lnTo>
                    <a:lnTo>
                      <a:pt x="21" y="11"/>
                    </a:lnTo>
                    <a:lnTo>
                      <a:pt x="27" y="13"/>
                    </a:lnTo>
                    <a:lnTo>
                      <a:pt x="31" y="15"/>
                    </a:lnTo>
                    <a:lnTo>
                      <a:pt x="38" y="17"/>
                    </a:lnTo>
                    <a:lnTo>
                      <a:pt x="38" y="19"/>
                    </a:lnTo>
                    <a:lnTo>
                      <a:pt x="38" y="19"/>
                    </a:lnTo>
                    <a:lnTo>
                      <a:pt x="38" y="21"/>
                    </a:lnTo>
                    <a:lnTo>
                      <a:pt x="38" y="21"/>
                    </a:lnTo>
                    <a:lnTo>
                      <a:pt x="38" y="23"/>
                    </a:lnTo>
                    <a:lnTo>
                      <a:pt x="38" y="23"/>
                    </a:lnTo>
                    <a:lnTo>
                      <a:pt x="38" y="24"/>
                    </a:lnTo>
                    <a:lnTo>
                      <a:pt x="38" y="24"/>
                    </a:lnTo>
                    <a:lnTo>
                      <a:pt x="42" y="28"/>
                    </a:lnTo>
                    <a:lnTo>
                      <a:pt x="46" y="34"/>
                    </a:lnTo>
                    <a:lnTo>
                      <a:pt x="54" y="42"/>
                    </a:lnTo>
                    <a:lnTo>
                      <a:pt x="63" y="49"/>
                    </a:lnTo>
                    <a:lnTo>
                      <a:pt x="71" y="57"/>
                    </a:lnTo>
                    <a:lnTo>
                      <a:pt x="80" y="65"/>
                    </a:lnTo>
                    <a:lnTo>
                      <a:pt x="86" y="71"/>
                    </a:lnTo>
                    <a:lnTo>
                      <a:pt x="92" y="71"/>
                    </a:lnTo>
                    <a:lnTo>
                      <a:pt x="96" y="80"/>
                    </a:lnTo>
                    <a:lnTo>
                      <a:pt x="100" y="88"/>
                    </a:lnTo>
                    <a:lnTo>
                      <a:pt x="102" y="92"/>
                    </a:lnTo>
                    <a:lnTo>
                      <a:pt x="103" y="96"/>
                    </a:lnTo>
                    <a:lnTo>
                      <a:pt x="103" y="97"/>
                    </a:lnTo>
                    <a:lnTo>
                      <a:pt x="103" y="99"/>
                    </a:lnTo>
                    <a:lnTo>
                      <a:pt x="103" y="101"/>
                    </a:lnTo>
                    <a:lnTo>
                      <a:pt x="103" y="103"/>
                    </a:lnTo>
                    <a:lnTo>
                      <a:pt x="96" y="103"/>
                    </a:lnTo>
                    <a:lnTo>
                      <a:pt x="90" y="101"/>
                    </a:lnTo>
                    <a:lnTo>
                      <a:pt x="82" y="101"/>
                    </a:lnTo>
                    <a:lnTo>
                      <a:pt x="77" y="101"/>
                    </a:lnTo>
                    <a:lnTo>
                      <a:pt x="69" y="99"/>
                    </a:lnTo>
                    <a:lnTo>
                      <a:pt x="63" y="99"/>
                    </a:lnTo>
                    <a:lnTo>
                      <a:pt x="56" y="99"/>
                    </a:lnTo>
                    <a:lnTo>
                      <a:pt x="50" y="97"/>
                    </a:lnTo>
                    <a:lnTo>
                      <a:pt x="52" y="103"/>
                    </a:lnTo>
                    <a:lnTo>
                      <a:pt x="52" y="107"/>
                    </a:lnTo>
                    <a:lnTo>
                      <a:pt x="54" y="111"/>
                    </a:lnTo>
                    <a:lnTo>
                      <a:pt x="54" y="115"/>
                    </a:lnTo>
                    <a:lnTo>
                      <a:pt x="56" y="120"/>
                    </a:lnTo>
                    <a:lnTo>
                      <a:pt x="56" y="124"/>
                    </a:lnTo>
                    <a:lnTo>
                      <a:pt x="57" y="128"/>
                    </a:lnTo>
                    <a:lnTo>
                      <a:pt x="59" y="132"/>
                    </a:lnTo>
                    <a:lnTo>
                      <a:pt x="56" y="134"/>
                    </a:lnTo>
                    <a:lnTo>
                      <a:pt x="54" y="136"/>
                    </a:lnTo>
                    <a:lnTo>
                      <a:pt x="52" y="138"/>
                    </a:lnTo>
                    <a:lnTo>
                      <a:pt x="50" y="140"/>
                    </a:lnTo>
                    <a:lnTo>
                      <a:pt x="48" y="142"/>
                    </a:lnTo>
                    <a:lnTo>
                      <a:pt x="46" y="144"/>
                    </a:lnTo>
                    <a:lnTo>
                      <a:pt x="44" y="145"/>
                    </a:lnTo>
                    <a:lnTo>
                      <a:pt x="42" y="145"/>
                    </a:lnTo>
                    <a:close/>
                  </a:path>
                </a:pathLst>
              </a:custGeom>
              <a:solidFill>
                <a:srgbClr val="996633"/>
              </a:solidFill>
              <a:ln w="9525">
                <a:noFill/>
                <a:round/>
                <a:headEnd/>
                <a:tailEnd/>
              </a:ln>
              <a:effectLst/>
            </p:spPr>
            <p:txBody>
              <a:bodyPr/>
              <a:lstStyle/>
              <a:p>
                <a:endParaRPr lang="ru-RU"/>
              </a:p>
            </p:txBody>
          </p:sp>
          <p:sp>
            <p:nvSpPr>
              <p:cNvPr id="131134" name="Freeform 62"/>
              <p:cNvSpPr>
                <a:spLocks/>
              </p:cNvSpPr>
              <p:nvPr/>
            </p:nvSpPr>
            <p:spPr bwMode="auto">
              <a:xfrm>
                <a:off x="2083" y="1260"/>
                <a:ext cx="98" cy="82"/>
              </a:xfrm>
              <a:custGeom>
                <a:avLst/>
                <a:gdLst/>
                <a:ahLst/>
                <a:cxnLst>
                  <a:cxn ang="0">
                    <a:pos x="19" y="82"/>
                  </a:cxn>
                  <a:cxn ang="0">
                    <a:pos x="16" y="82"/>
                  </a:cxn>
                  <a:cxn ang="0">
                    <a:pos x="14" y="80"/>
                  </a:cxn>
                  <a:cxn ang="0">
                    <a:pos x="12" y="80"/>
                  </a:cxn>
                  <a:cxn ang="0">
                    <a:pos x="10" y="80"/>
                  </a:cxn>
                  <a:cxn ang="0">
                    <a:pos x="8" y="78"/>
                  </a:cxn>
                  <a:cxn ang="0">
                    <a:pos x="4" y="78"/>
                  </a:cxn>
                  <a:cxn ang="0">
                    <a:pos x="2" y="78"/>
                  </a:cxn>
                  <a:cxn ang="0">
                    <a:pos x="0" y="76"/>
                  </a:cxn>
                  <a:cxn ang="0">
                    <a:pos x="0" y="73"/>
                  </a:cxn>
                  <a:cxn ang="0">
                    <a:pos x="0" y="69"/>
                  </a:cxn>
                  <a:cxn ang="0">
                    <a:pos x="0" y="65"/>
                  </a:cxn>
                  <a:cxn ang="0">
                    <a:pos x="0" y="61"/>
                  </a:cxn>
                  <a:cxn ang="0">
                    <a:pos x="0" y="57"/>
                  </a:cxn>
                  <a:cxn ang="0">
                    <a:pos x="0" y="53"/>
                  </a:cxn>
                  <a:cxn ang="0">
                    <a:pos x="0" y="50"/>
                  </a:cxn>
                  <a:cxn ang="0">
                    <a:pos x="0" y="46"/>
                  </a:cxn>
                  <a:cxn ang="0">
                    <a:pos x="10" y="38"/>
                  </a:cxn>
                  <a:cxn ang="0">
                    <a:pos x="21" y="30"/>
                  </a:cxn>
                  <a:cxn ang="0">
                    <a:pos x="31" y="23"/>
                  </a:cxn>
                  <a:cxn ang="0">
                    <a:pos x="41" y="15"/>
                  </a:cxn>
                  <a:cxn ang="0">
                    <a:pos x="50" y="9"/>
                  </a:cxn>
                  <a:cxn ang="0">
                    <a:pos x="62" y="5"/>
                  </a:cxn>
                  <a:cxn ang="0">
                    <a:pos x="73" y="2"/>
                  </a:cxn>
                  <a:cxn ang="0">
                    <a:pos x="89" y="0"/>
                  </a:cxn>
                  <a:cxn ang="0">
                    <a:pos x="89" y="5"/>
                  </a:cxn>
                  <a:cxn ang="0">
                    <a:pos x="90" y="9"/>
                  </a:cxn>
                  <a:cxn ang="0">
                    <a:pos x="90" y="13"/>
                  </a:cxn>
                  <a:cxn ang="0">
                    <a:pos x="92" y="17"/>
                  </a:cxn>
                  <a:cxn ang="0">
                    <a:pos x="94" y="23"/>
                  </a:cxn>
                  <a:cxn ang="0">
                    <a:pos x="94" y="26"/>
                  </a:cxn>
                  <a:cxn ang="0">
                    <a:pos x="96" y="30"/>
                  </a:cxn>
                  <a:cxn ang="0">
                    <a:pos x="98" y="34"/>
                  </a:cxn>
                  <a:cxn ang="0">
                    <a:pos x="87" y="40"/>
                  </a:cxn>
                  <a:cxn ang="0">
                    <a:pos x="75" y="48"/>
                  </a:cxn>
                  <a:cxn ang="0">
                    <a:pos x="64" y="55"/>
                  </a:cxn>
                  <a:cxn ang="0">
                    <a:pos x="52" y="63"/>
                  </a:cxn>
                  <a:cxn ang="0">
                    <a:pos x="41" y="71"/>
                  </a:cxn>
                  <a:cxn ang="0">
                    <a:pos x="31" y="76"/>
                  </a:cxn>
                  <a:cxn ang="0">
                    <a:pos x="23" y="82"/>
                  </a:cxn>
                  <a:cxn ang="0">
                    <a:pos x="19" y="82"/>
                  </a:cxn>
                </a:cxnLst>
                <a:rect l="0" t="0" r="r" b="b"/>
                <a:pathLst>
                  <a:path w="98" h="82">
                    <a:moveTo>
                      <a:pt x="19" y="82"/>
                    </a:moveTo>
                    <a:lnTo>
                      <a:pt x="16" y="82"/>
                    </a:lnTo>
                    <a:lnTo>
                      <a:pt x="14" y="80"/>
                    </a:lnTo>
                    <a:lnTo>
                      <a:pt x="12" y="80"/>
                    </a:lnTo>
                    <a:lnTo>
                      <a:pt x="10" y="80"/>
                    </a:lnTo>
                    <a:lnTo>
                      <a:pt x="8" y="78"/>
                    </a:lnTo>
                    <a:lnTo>
                      <a:pt x="4" y="78"/>
                    </a:lnTo>
                    <a:lnTo>
                      <a:pt x="2" y="78"/>
                    </a:lnTo>
                    <a:lnTo>
                      <a:pt x="0" y="76"/>
                    </a:lnTo>
                    <a:lnTo>
                      <a:pt x="0" y="73"/>
                    </a:lnTo>
                    <a:lnTo>
                      <a:pt x="0" y="69"/>
                    </a:lnTo>
                    <a:lnTo>
                      <a:pt x="0" y="65"/>
                    </a:lnTo>
                    <a:lnTo>
                      <a:pt x="0" y="61"/>
                    </a:lnTo>
                    <a:lnTo>
                      <a:pt x="0" y="57"/>
                    </a:lnTo>
                    <a:lnTo>
                      <a:pt x="0" y="53"/>
                    </a:lnTo>
                    <a:lnTo>
                      <a:pt x="0" y="50"/>
                    </a:lnTo>
                    <a:lnTo>
                      <a:pt x="0" y="46"/>
                    </a:lnTo>
                    <a:lnTo>
                      <a:pt x="10" y="38"/>
                    </a:lnTo>
                    <a:lnTo>
                      <a:pt x="21" y="30"/>
                    </a:lnTo>
                    <a:lnTo>
                      <a:pt x="31" y="23"/>
                    </a:lnTo>
                    <a:lnTo>
                      <a:pt x="41" y="15"/>
                    </a:lnTo>
                    <a:lnTo>
                      <a:pt x="50" y="9"/>
                    </a:lnTo>
                    <a:lnTo>
                      <a:pt x="62" y="5"/>
                    </a:lnTo>
                    <a:lnTo>
                      <a:pt x="73" y="2"/>
                    </a:lnTo>
                    <a:lnTo>
                      <a:pt x="89" y="0"/>
                    </a:lnTo>
                    <a:lnTo>
                      <a:pt x="89" y="5"/>
                    </a:lnTo>
                    <a:lnTo>
                      <a:pt x="90" y="9"/>
                    </a:lnTo>
                    <a:lnTo>
                      <a:pt x="90" y="13"/>
                    </a:lnTo>
                    <a:lnTo>
                      <a:pt x="92" y="17"/>
                    </a:lnTo>
                    <a:lnTo>
                      <a:pt x="94" y="23"/>
                    </a:lnTo>
                    <a:lnTo>
                      <a:pt x="94" y="26"/>
                    </a:lnTo>
                    <a:lnTo>
                      <a:pt x="96" y="30"/>
                    </a:lnTo>
                    <a:lnTo>
                      <a:pt x="98" y="34"/>
                    </a:lnTo>
                    <a:lnTo>
                      <a:pt x="87" y="40"/>
                    </a:lnTo>
                    <a:lnTo>
                      <a:pt x="75" y="48"/>
                    </a:lnTo>
                    <a:lnTo>
                      <a:pt x="64" y="55"/>
                    </a:lnTo>
                    <a:lnTo>
                      <a:pt x="52" y="63"/>
                    </a:lnTo>
                    <a:lnTo>
                      <a:pt x="41" y="71"/>
                    </a:lnTo>
                    <a:lnTo>
                      <a:pt x="31" y="76"/>
                    </a:lnTo>
                    <a:lnTo>
                      <a:pt x="23" y="82"/>
                    </a:lnTo>
                    <a:lnTo>
                      <a:pt x="19" y="82"/>
                    </a:lnTo>
                    <a:close/>
                  </a:path>
                </a:pathLst>
              </a:custGeom>
              <a:solidFill>
                <a:srgbClr val="000000"/>
              </a:solidFill>
              <a:ln w="9525">
                <a:noFill/>
                <a:round/>
                <a:headEnd/>
                <a:tailEnd/>
              </a:ln>
              <a:effectLst/>
            </p:spPr>
            <p:txBody>
              <a:bodyPr/>
              <a:lstStyle/>
              <a:p>
                <a:endParaRPr lang="ru-RU"/>
              </a:p>
            </p:txBody>
          </p:sp>
          <p:sp>
            <p:nvSpPr>
              <p:cNvPr id="131135" name="Freeform 63"/>
              <p:cNvSpPr>
                <a:spLocks/>
              </p:cNvSpPr>
              <p:nvPr/>
            </p:nvSpPr>
            <p:spPr bwMode="auto">
              <a:xfrm>
                <a:off x="2095" y="1271"/>
                <a:ext cx="73" cy="60"/>
              </a:xfrm>
              <a:custGeom>
                <a:avLst/>
                <a:gdLst/>
                <a:ahLst/>
                <a:cxnLst>
                  <a:cxn ang="0">
                    <a:pos x="7" y="60"/>
                  </a:cxn>
                  <a:cxn ang="0">
                    <a:pos x="6" y="60"/>
                  </a:cxn>
                  <a:cxn ang="0">
                    <a:pos x="6" y="60"/>
                  </a:cxn>
                  <a:cxn ang="0">
                    <a:pos x="4" y="60"/>
                  </a:cxn>
                  <a:cxn ang="0">
                    <a:pos x="4" y="60"/>
                  </a:cxn>
                  <a:cxn ang="0">
                    <a:pos x="2" y="60"/>
                  </a:cxn>
                  <a:cxn ang="0">
                    <a:pos x="2" y="60"/>
                  </a:cxn>
                  <a:cxn ang="0">
                    <a:pos x="0" y="58"/>
                  </a:cxn>
                  <a:cxn ang="0">
                    <a:pos x="0" y="58"/>
                  </a:cxn>
                  <a:cxn ang="0">
                    <a:pos x="2" y="46"/>
                  </a:cxn>
                  <a:cxn ang="0">
                    <a:pos x="7" y="35"/>
                  </a:cxn>
                  <a:cxn ang="0">
                    <a:pos x="13" y="27"/>
                  </a:cxn>
                  <a:cxn ang="0">
                    <a:pos x="23" y="17"/>
                  </a:cxn>
                  <a:cxn ang="0">
                    <a:pos x="32" y="12"/>
                  </a:cxn>
                  <a:cxn ang="0">
                    <a:pos x="44" y="6"/>
                  </a:cxn>
                  <a:cxn ang="0">
                    <a:pos x="55" y="2"/>
                  </a:cxn>
                  <a:cxn ang="0">
                    <a:pos x="69" y="0"/>
                  </a:cxn>
                  <a:cxn ang="0">
                    <a:pos x="69" y="4"/>
                  </a:cxn>
                  <a:cxn ang="0">
                    <a:pos x="69" y="6"/>
                  </a:cxn>
                  <a:cxn ang="0">
                    <a:pos x="69" y="8"/>
                  </a:cxn>
                  <a:cxn ang="0">
                    <a:pos x="71" y="10"/>
                  </a:cxn>
                  <a:cxn ang="0">
                    <a:pos x="71" y="14"/>
                  </a:cxn>
                  <a:cxn ang="0">
                    <a:pos x="71" y="15"/>
                  </a:cxn>
                  <a:cxn ang="0">
                    <a:pos x="71" y="17"/>
                  </a:cxn>
                  <a:cxn ang="0">
                    <a:pos x="73" y="19"/>
                  </a:cxn>
                  <a:cxn ang="0">
                    <a:pos x="65" y="25"/>
                  </a:cxn>
                  <a:cxn ang="0">
                    <a:pos x="57" y="31"/>
                  </a:cxn>
                  <a:cxn ang="0">
                    <a:pos x="48" y="37"/>
                  </a:cxn>
                  <a:cxn ang="0">
                    <a:pos x="40" y="42"/>
                  </a:cxn>
                  <a:cxn ang="0">
                    <a:pos x="32" y="48"/>
                  </a:cxn>
                  <a:cxn ang="0">
                    <a:pos x="23" y="52"/>
                  </a:cxn>
                  <a:cxn ang="0">
                    <a:pos x="15" y="58"/>
                  </a:cxn>
                  <a:cxn ang="0">
                    <a:pos x="7" y="60"/>
                  </a:cxn>
                </a:cxnLst>
                <a:rect l="0" t="0" r="r" b="b"/>
                <a:pathLst>
                  <a:path w="73" h="60">
                    <a:moveTo>
                      <a:pt x="7" y="60"/>
                    </a:moveTo>
                    <a:lnTo>
                      <a:pt x="6" y="60"/>
                    </a:lnTo>
                    <a:lnTo>
                      <a:pt x="6" y="60"/>
                    </a:lnTo>
                    <a:lnTo>
                      <a:pt x="4" y="60"/>
                    </a:lnTo>
                    <a:lnTo>
                      <a:pt x="4" y="60"/>
                    </a:lnTo>
                    <a:lnTo>
                      <a:pt x="2" y="60"/>
                    </a:lnTo>
                    <a:lnTo>
                      <a:pt x="2" y="60"/>
                    </a:lnTo>
                    <a:lnTo>
                      <a:pt x="0" y="58"/>
                    </a:lnTo>
                    <a:lnTo>
                      <a:pt x="0" y="58"/>
                    </a:lnTo>
                    <a:lnTo>
                      <a:pt x="2" y="46"/>
                    </a:lnTo>
                    <a:lnTo>
                      <a:pt x="7" y="35"/>
                    </a:lnTo>
                    <a:lnTo>
                      <a:pt x="13" y="27"/>
                    </a:lnTo>
                    <a:lnTo>
                      <a:pt x="23" y="17"/>
                    </a:lnTo>
                    <a:lnTo>
                      <a:pt x="32" y="12"/>
                    </a:lnTo>
                    <a:lnTo>
                      <a:pt x="44" y="6"/>
                    </a:lnTo>
                    <a:lnTo>
                      <a:pt x="55" y="2"/>
                    </a:lnTo>
                    <a:lnTo>
                      <a:pt x="69" y="0"/>
                    </a:lnTo>
                    <a:lnTo>
                      <a:pt x="69" y="4"/>
                    </a:lnTo>
                    <a:lnTo>
                      <a:pt x="69" y="6"/>
                    </a:lnTo>
                    <a:lnTo>
                      <a:pt x="69" y="8"/>
                    </a:lnTo>
                    <a:lnTo>
                      <a:pt x="71" y="10"/>
                    </a:lnTo>
                    <a:lnTo>
                      <a:pt x="71" y="14"/>
                    </a:lnTo>
                    <a:lnTo>
                      <a:pt x="71" y="15"/>
                    </a:lnTo>
                    <a:lnTo>
                      <a:pt x="71" y="17"/>
                    </a:lnTo>
                    <a:lnTo>
                      <a:pt x="73" y="19"/>
                    </a:lnTo>
                    <a:lnTo>
                      <a:pt x="65" y="25"/>
                    </a:lnTo>
                    <a:lnTo>
                      <a:pt x="57" y="31"/>
                    </a:lnTo>
                    <a:lnTo>
                      <a:pt x="48" y="37"/>
                    </a:lnTo>
                    <a:lnTo>
                      <a:pt x="40" y="42"/>
                    </a:lnTo>
                    <a:lnTo>
                      <a:pt x="32" y="48"/>
                    </a:lnTo>
                    <a:lnTo>
                      <a:pt x="23" y="52"/>
                    </a:lnTo>
                    <a:lnTo>
                      <a:pt x="15" y="58"/>
                    </a:lnTo>
                    <a:lnTo>
                      <a:pt x="7" y="60"/>
                    </a:lnTo>
                    <a:close/>
                  </a:path>
                </a:pathLst>
              </a:custGeom>
              <a:solidFill>
                <a:srgbClr val="996633"/>
              </a:solidFill>
              <a:ln w="9525">
                <a:noFill/>
                <a:round/>
                <a:headEnd/>
                <a:tailEnd/>
              </a:ln>
              <a:effectLst/>
            </p:spPr>
            <p:txBody>
              <a:bodyPr/>
              <a:lstStyle/>
              <a:p>
                <a:endParaRPr lang="ru-RU"/>
              </a:p>
            </p:txBody>
          </p:sp>
          <p:sp>
            <p:nvSpPr>
              <p:cNvPr id="131136" name="Freeform 64"/>
              <p:cNvSpPr>
                <a:spLocks/>
              </p:cNvSpPr>
              <p:nvPr/>
            </p:nvSpPr>
            <p:spPr bwMode="auto">
              <a:xfrm>
                <a:off x="1976" y="935"/>
                <a:ext cx="409" cy="365"/>
              </a:xfrm>
              <a:custGeom>
                <a:avLst/>
                <a:gdLst/>
                <a:ahLst/>
                <a:cxnLst>
                  <a:cxn ang="0">
                    <a:pos x="13" y="365"/>
                  </a:cxn>
                  <a:cxn ang="0">
                    <a:pos x="11" y="363"/>
                  </a:cxn>
                  <a:cxn ang="0">
                    <a:pos x="8" y="361"/>
                  </a:cxn>
                  <a:cxn ang="0">
                    <a:pos x="4" y="361"/>
                  </a:cxn>
                  <a:cxn ang="0">
                    <a:pos x="0" y="315"/>
                  </a:cxn>
                  <a:cxn ang="0">
                    <a:pos x="6" y="231"/>
                  </a:cxn>
                  <a:cxn ang="0">
                    <a:pos x="17" y="152"/>
                  </a:cxn>
                  <a:cxn ang="0">
                    <a:pos x="32" y="73"/>
                  </a:cxn>
                  <a:cxn ang="0">
                    <a:pos x="67" y="25"/>
                  </a:cxn>
                  <a:cxn ang="0">
                    <a:pos x="117" y="12"/>
                  </a:cxn>
                  <a:cxn ang="0">
                    <a:pos x="167" y="2"/>
                  </a:cxn>
                  <a:cxn ang="0">
                    <a:pos x="217" y="0"/>
                  </a:cxn>
                  <a:cxn ang="0">
                    <a:pos x="249" y="6"/>
                  </a:cxn>
                  <a:cxn ang="0">
                    <a:pos x="278" y="19"/>
                  </a:cxn>
                  <a:cxn ang="0">
                    <a:pos x="316" y="40"/>
                  </a:cxn>
                  <a:cxn ang="0">
                    <a:pos x="339" y="56"/>
                  </a:cxn>
                  <a:cxn ang="0">
                    <a:pos x="347" y="67"/>
                  </a:cxn>
                  <a:cxn ang="0">
                    <a:pos x="349" y="71"/>
                  </a:cxn>
                  <a:cxn ang="0">
                    <a:pos x="351" y="71"/>
                  </a:cxn>
                  <a:cxn ang="0">
                    <a:pos x="353" y="71"/>
                  </a:cxn>
                  <a:cxn ang="0">
                    <a:pos x="355" y="71"/>
                  </a:cxn>
                  <a:cxn ang="0">
                    <a:pos x="359" y="77"/>
                  </a:cxn>
                  <a:cxn ang="0">
                    <a:pos x="366" y="87"/>
                  </a:cxn>
                  <a:cxn ang="0">
                    <a:pos x="374" y="98"/>
                  </a:cxn>
                  <a:cxn ang="0">
                    <a:pos x="380" y="108"/>
                  </a:cxn>
                  <a:cxn ang="0">
                    <a:pos x="384" y="113"/>
                  </a:cxn>
                  <a:cxn ang="0">
                    <a:pos x="385" y="113"/>
                  </a:cxn>
                  <a:cxn ang="0">
                    <a:pos x="387" y="113"/>
                  </a:cxn>
                  <a:cxn ang="0">
                    <a:pos x="389" y="113"/>
                  </a:cxn>
                  <a:cxn ang="0">
                    <a:pos x="395" y="125"/>
                  </a:cxn>
                  <a:cxn ang="0">
                    <a:pos x="401" y="138"/>
                  </a:cxn>
                  <a:cxn ang="0">
                    <a:pos x="405" y="150"/>
                  </a:cxn>
                  <a:cxn ang="0">
                    <a:pos x="407" y="163"/>
                  </a:cxn>
                  <a:cxn ang="0">
                    <a:pos x="361" y="186"/>
                  </a:cxn>
                  <a:cxn ang="0">
                    <a:pos x="251" y="219"/>
                  </a:cxn>
                  <a:cxn ang="0">
                    <a:pos x="169" y="252"/>
                  </a:cxn>
                  <a:cxn ang="0">
                    <a:pos x="119" y="279"/>
                  </a:cxn>
                  <a:cxn ang="0">
                    <a:pos x="75" y="309"/>
                  </a:cxn>
                  <a:cxn ang="0">
                    <a:pos x="40" y="346"/>
                  </a:cxn>
                  <a:cxn ang="0">
                    <a:pos x="25" y="365"/>
                  </a:cxn>
                  <a:cxn ang="0">
                    <a:pos x="21" y="365"/>
                  </a:cxn>
                  <a:cxn ang="0">
                    <a:pos x="19" y="365"/>
                  </a:cxn>
                  <a:cxn ang="0">
                    <a:pos x="15" y="365"/>
                  </a:cxn>
                </a:cxnLst>
                <a:rect l="0" t="0" r="r" b="b"/>
                <a:pathLst>
                  <a:path w="409" h="365">
                    <a:moveTo>
                      <a:pt x="15" y="365"/>
                    </a:moveTo>
                    <a:lnTo>
                      <a:pt x="13" y="365"/>
                    </a:lnTo>
                    <a:lnTo>
                      <a:pt x="11" y="363"/>
                    </a:lnTo>
                    <a:lnTo>
                      <a:pt x="11" y="363"/>
                    </a:lnTo>
                    <a:lnTo>
                      <a:pt x="9" y="361"/>
                    </a:lnTo>
                    <a:lnTo>
                      <a:pt x="8" y="361"/>
                    </a:lnTo>
                    <a:lnTo>
                      <a:pt x="6" y="361"/>
                    </a:lnTo>
                    <a:lnTo>
                      <a:pt x="4" y="361"/>
                    </a:lnTo>
                    <a:lnTo>
                      <a:pt x="0" y="359"/>
                    </a:lnTo>
                    <a:lnTo>
                      <a:pt x="0" y="315"/>
                    </a:lnTo>
                    <a:lnTo>
                      <a:pt x="2" y="273"/>
                    </a:lnTo>
                    <a:lnTo>
                      <a:pt x="6" y="231"/>
                    </a:lnTo>
                    <a:lnTo>
                      <a:pt x="9" y="192"/>
                    </a:lnTo>
                    <a:lnTo>
                      <a:pt x="17" y="152"/>
                    </a:lnTo>
                    <a:lnTo>
                      <a:pt x="23" y="113"/>
                    </a:lnTo>
                    <a:lnTo>
                      <a:pt x="32" y="73"/>
                    </a:lnTo>
                    <a:lnTo>
                      <a:pt x="42" y="29"/>
                    </a:lnTo>
                    <a:lnTo>
                      <a:pt x="67" y="25"/>
                    </a:lnTo>
                    <a:lnTo>
                      <a:pt x="92" y="17"/>
                    </a:lnTo>
                    <a:lnTo>
                      <a:pt x="117" y="12"/>
                    </a:lnTo>
                    <a:lnTo>
                      <a:pt x="142" y="6"/>
                    </a:lnTo>
                    <a:lnTo>
                      <a:pt x="167" y="2"/>
                    </a:lnTo>
                    <a:lnTo>
                      <a:pt x="192" y="0"/>
                    </a:lnTo>
                    <a:lnTo>
                      <a:pt x="217" y="0"/>
                    </a:lnTo>
                    <a:lnTo>
                      <a:pt x="245" y="4"/>
                    </a:lnTo>
                    <a:lnTo>
                      <a:pt x="249" y="6"/>
                    </a:lnTo>
                    <a:lnTo>
                      <a:pt x="263" y="12"/>
                    </a:lnTo>
                    <a:lnTo>
                      <a:pt x="278" y="19"/>
                    </a:lnTo>
                    <a:lnTo>
                      <a:pt x="297" y="29"/>
                    </a:lnTo>
                    <a:lnTo>
                      <a:pt x="316" y="40"/>
                    </a:lnTo>
                    <a:lnTo>
                      <a:pt x="334" y="50"/>
                    </a:lnTo>
                    <a:lnTo>
                      <a:pt x="339" y="56"/>
                    </a:lnTo>
                    <a:lnTo>
                      <a:pt x="345" y="62"/>
                    </a:lnTo>
                    <a:lnTo>
                      <a:pt x="347" y="67"/>
                    </a:lnTo>
                    <a:lnTo>
                      <a:pt x="349" y="71"/>
                    </a:lnTo>
                    <a:lnTo>
                      <a:pt x="349" y="71"/>
                    </a:lnTo>
                    <a:lnTo>
                      <a:pt x="351" y="71"/>
                    </a:lnTo>
                    <a:lnTo>
                      <a:pt x="351" y="71"/>
                    </a:lnTo>
                    <a:lnTo>
                      <a:pt x="353" y="71"/>
                    </a:lnTo>
                    <a:lnTo>
                      <a:pt x="353" y="71"/>
                    </a:lnTo>
                    <a:lnTo>
                      <a:pt x="355" y="71"/>
                    </a:lnTo>
                    <a:lnTo>
                      <a:pt x="355" y="71"/>
                    </a:lnTo>
                    <a:lnTo>
                      <a:pt x="357" y="71"/>
                    </a:lnTo>
                    <a:lnTo>
                      <a:pt x="359" y="77"/>
                    </a:lnTo>
                    <a:lnTo>
                      <a:pt x="362" y="83"/>
                    </a:lnTo>
                    <a:lnTo>
                      <a:pt x="366" y="87"/>
                    </a:lnTo>
                    <a:lnTo>
                      <a:pt x="370" y="92"/>
                    </a:lnTo>
                    <a:lnTo>
                      <a:pt x="374" y="98"/>
                    </a:lnTo>
                    <a:lnTo>
                      <a:pt x="376" y="104"/>
                    </a:lnTo>
                    <a:lnTo>
                      <a:pt x="380" y="108"/>
                    </a:lnTo>
                    <a:lnTo>
                      <a:pt x="384" y="113"/>
                    </a:lnTo>
                    <a:lnTo>
                      <a:pt x="384" y="113"/>
                    </a:lnTo>
                    <a:lnTo>
                      <a:pt x="385" y="113"/>
                    </a:lnTo>
                    <a:lnTo>
                      <a:pt x="385" y="113"/>
                    </a:lnTo>
                    <a:lnTo>
                      <a:pt x="387" y="113"/>
                    </a:lnTo>
                    <a:lnTo>
                      <a:pt x="387" y="113"/>
                    </a:lnTo>
                    <a:lnTo>
                      <a:pt x="389" y="113"/>
                    </a:lnTo>
                    <a:lnTo>
                      <a:pt x="389" y="113"/>
                    </a:lnTo>
                    <a:lnTo>
                      <a:pt x="391" y="113"/>
                    </a:lnTo>
                    <a:lnTo>
                      <a:pt x="395" y="125"/>
                    </a:lnTo>
                    <a:lnTo>
                      <a:pt x="399" y="133"/>
                    </a:lnTo>
                    <a:lnTo>
                      <a:pt x="401" y="138"/>
                    </a:lnTo>
                    <a:lnTo>
                      <a:pt x="403" y="144"/>
                    </a:lnTo>
                    <a:lnTo>
                      <a:pt x="405" y="150"/>
                    </a:lnTo>
                    <a:lnTo>
                      <a:pt x="405" y="156"/>
                    </a:lnTo>
                    <a:lnTo>
                      <a:pt x="407" y="163"/>
                    </a:lnTo>
                    <a:lnTo>
                      <a:pt x="409" y="171"/>
                    </a:lnTo>
                    <a:lnTo>
                      <a:pt x="361" y="186"/>
                    </a:lnTo>
                    <a:lnTo>
                      <a:pt x="307" y="202"/>
                    </a:lnTo>
                    <a:lnTo>
                      <a:pt x="251" y="219"/>
                    </a:lnTo>
                    <a:lnTo>
                      <a:pt x="196" y="240"/>
                    </a:lnTo>
                    <a:lnTo>
                      <a:pt x="169" y="252"/>
                    </a:lnTo>
                    <a:lnTo>
                      <a:pt x="144" y="265"/>
                    </a:lnTo>
                    <a:lnTo>
                      <a:pt x="119" y="279"/>
                    </a:lnTo>
                    <a:lnTo>
                      <a:pt x="96" y="294"/>
                    </a:lnTo>
                    <a:lnTo>
                      <a:pt x="75" y="309"/>
                    </a:lnTo>
                    <a:lnTo>
                      <a:pt x="56" y="327"/>
                    </a:lnTo>
                    <a:lnTo>
                      <a:pt x="40" y="346"/>
                    </a:lnTo>
                    <a:lnTo>
                      <a:pt x="27" y="365"/>
                    </a:lnTo>
                    <a:lnTo>
                      <a:pt x="25" y="365"/>
                    </a:lnTo>
                    <a:lnTo>
                      <a:pt x="23" y="365"/>
                    </a:lnTo>
                    <a:lnTo>
                      <a:pt x="21" y="365"/>
                    </a:lnTo>
                    <a:lnTo>
                      <a:pt x="21" y="365"/>
                    </a:lnTo>
                    <a:lnTo>
                      <a:pt x="19" y="365"/>
                    </a:lnTo>
                    <a:lnTo>
                      <a:pt x="17" y="365"/>
                    </a:lnTo>
                    <a:lnTo>
                      <a:pt x="15" y="365"/>
                    </a:lnTo>
                    <a:lnTo>
                      <a:pt x="15" y="365"/>
                    </a:lnTo>
                    <a:close/>
                  </a:path>
                </a:pathLst>
              </a:custGeom>
              <a:solidFill>
                <a:srgbClr val="669999"/>
              </a:solidFill>
              <a:ln w="9525">
                <a:noFill/>
                <a:round/>
                <a:headEnd/>
                <a:tailEnd/>
              </a:ln>
              <a:effectLst/>
            </p:spPr>
            <p:txBody>
              <a:bodyPr/>
              <a:lstStyle/>
              <a:p>
                <a:endParaRPr lang="ru-RU"/>
              </a:p>
            </p:txBody>
          </p:sp>
          <p:sp>
            <p:nvSpPr>
              <p:cNvPr id="131137" name="Freeform 65"/>
              <p:cNvSpPr>
                <a:spLocks/>
              </p:cNvSpPr>
              <p:nvPr/>
            </p:nvSpPr>
            <p:spPr bwMode="auto">
              <a:xfrm>
                <a:off x="2413" y="1279"/>
                <a:ext cx="27" cy="17"/>
              </a:xfrm>
              <a:custGeom>
                <a:avLst/>
                <a:gdLst/>
                <a:ahLst/>
                <a:cxnLst>
                  <a:cxn ang="0">
                    <a:pos x="12" y="17"/>
                  </a:cxn>
                  <a:cxn ang="0">
                    <a:pos x="10" y="17"/>
                  </a:cxn>
                  <a:cxn ang="0">
                    <a:pos x="8" y="15"/>
                  </a:cxn>
                  <a:cxn ang="0">
                    <a:pos x="6" y="15"/>
                  </a:cxn>
                  <a:cxn ang="0">
                    <a:pos x="6" y="15"/>
                  </a:cxn>
                  <a:cxn ang="0">
                    <a:pos x="4" y="13"/>
                  </a:cxn>
                  <a:cxn ang="0">
                    <a:pos x="2" y="13"/>
                  </a:cxn>
                  <a:cxn ang="0">
                    <a:pos x="2" y="13"/>
                  </a:cxn>
                  <a:cxn ang="0">
                    <a:pos x="0" y="11"/>
                  </a:cxn>
                  <a:cxn ang="0">
                    <a:pos x="0" y="9"/>
                  </a:cxn>
                  <a:cxn ang="0">
                    <a:pos x="0" y="9"/>
                  </a:cxn>
                  <a:cxn ang="0">
                    <a:pos x="0" y="7"/>
                  </a:cxn>
                  <a:cxn ang="0">
                    <a:pos x="0" y="6"/>
                  </a:cxn>
                  <a:cxn ang="0">
                    <a:pos x="0" y="4"/>
                  </a:cxn>
                  <a:cxn ang="0">
                    <a:pos x="0" y="4"/>
                  </a:cxn>
                  <a:cxn ang="0">
                    <a:pos x="0" y="2"/>
                  </a:cxn>
                  <a:cxn ang="0">
                    <a:pos x="0" y="0"/>
                  </a:cxn>
                  <a:cxn ang="0">
                    <a:pos x="4" y="2"/>
                  </a:cxn>
                  <a:cxn ang="0">
                    <a:pos x="6" y="2"/>
                  </a:cxn>
                  <a:cxn ang="0">
                    <a:pos x="10" y="2"/>
                  </a:cxn>
                  <a:cxn ang="0">
                    <a:pos x="14" y="2"/>
                  </a:cxn>
                  <a:cxn ang="0">
                    <a:pos x="18" y="2"/>
                  </a:cxn>
                  <a:cxn ang="0">
                    <a:pos x="19" y="4"/>
                  </a:cxn>
                  <a:cxn ang="0">
                    <a:pos x="23" y="4"/>
                  </a:cxn>
                  <a:cxn ang="0">
                    <a:pos x="27" y="4"/>
                  </a:cxn>
                  <a:cxn ang="0">
                    <a:pos x="27" y="6"/>
                  </a:cxn>
                  <a:cxn ang="0">
                    <a:pos x="25" y="7"/>
                  </a:cxn>
                  <a:cxn ang="0">
                    <a:pos x="25" y="9"/>
                  </a:cxn>
                  <a:cxn ang="0">
                    <a:pos x="25" y="11"/>
                  </a:cxn>
                  <a:cxn ang="0">
                    <a:pos x="25" y="13"/>
                  </a:cxn>
                  <a:cxn ang="0">
                    <a:pos x="23" y="13"/>
                  </a:cxn>
                  <a:cxn ang="0">
                    <a:pos x="23" y="15"/>
                  </a:cxn>
                  <a:cxn ang="0">
                    <a:pos x="23" y="17"/>
                  </a:cxn>
                  <a:cxn ang="0">
                    <a:pos x="21" y="17"/>
                  </a:cxn>
                  <a:cxn ang="0">
                    <a:pos x="19" y="17"/>
                  </a:cxn>
                  <a:cxn ang="0">
                    <a:pos x="18" y="17"/>
                  </a:cxn>
                  <a:cxn ang="0">
                    <a:pos x="18" y="17"/>
                  </a:cxn>
                  <a:cxn ang="0">
                    <a:pos x="16" y="17"/>
                  </a:cxn>
                  <a:cxn ang="0">
                    <a:pos x="14" y="17"/>
                  </a:cxn>
                  <a:cxn ang="0">
                    <a:pos x="14" y="17"/>
                  </a:cxn>
                  <a:cxn ang="0">
                    <a:pos x="12" y="17"/>
                  </a:cxn>
                </a:cxnLst>
                <a:rect l="0" t="0" r="r" b="b"/>
                <a:pathLst>
                  <a:path w="27" h="17">
                    <a:moveTo>
                      <a:pt x="12" y="17"/>
                    </a:moveTo>
                    <a:lnTo>
                      <a:pt x="10" y="17"/>
                    </a:lnTo>
                    <a:lnTo>
                      <a:pt x="8" y="15"/>
                    </a:lnTo>
                    <a:lnTo>
                      <a:pt x="6" y="15"/>
                    </a:lnTo>
                    <a:lnTo>
                      <a:pt x="6" y="15"/>
                    </a:lnTo>
                    <a:lnTo>
                      <a:pt x="4" y="13"/>
                    </a:lnTo>
                    <a:lnTo>
                      <a:pt x="2" y="13"/>
                    </a:lnTo>
                    <a:lnTo>
                      <a:pt x="2" y="13"/>
                    </a:lnTo>
                    <a:lnTo>
                      <a:pt x="0" y="11"/>
                    </a:lnTo>
                    <a:lnTo>
                      <a:pt x="0" y="9"/>
                    </a:lnTo>
                    <a:lnTo>
                      <a:pt x="0" y="9"/>
                    </a:lnTo>
                    <a:lnTo>
                      <a:pt x="0" y="7"/>
                    </a:lnTo>
                    <a:lnTo>
                      <a:pt x="0" y="6"/>
                    </a:lnTo>
                    <a:lnTo>
                      <a:pt x="0" y="4"/>
                    </a:lnTo>
                    <a:lnTo>
                      <a:pt x="0" y="4"/>
                    </a:lnTo>
                    <a:lnTo>
                      <a:pt x="0" y="2"/>
                    </a:lnTo>
                    <a:lnTo>
                      <a:pt x="0" y="0"/>
                    </a:lnTo>
                    <a:lnTo>
                      <a:pt x="4" y="2"/>
                    </a:lnTo>
                    <a:lnTo>
                      <a:pt x="6" y="2"/>
                    </a:lnTo>
                    <a:lnTo>
                      <a:pt x="10" y="2"/>
                    </a:lnTo>
                    <a:lnTo>
                      <a:pt x="14" y="2"/>
                    </a:lnTo>
                    <a:lnTo>
                      <a:pt x="18" y="2"/>
                    </a:lnTo>
                    <a:lnTo>
                      <a:pt x="19" y="4"/>
                    </a:lnTo>
                    <a:lnTo>
                      <a:pt x="23" y="4"/>
                    </a:lnTo>
                    <a:lnTo>
                      <a:pt x="27" y="4"/>
                    </a:lnTo>
                    <a:lnTo>
                      <a:pt x="27" y="6"/>
                    </a:lnTo>
                    <a:lnTo>
                      <a:pt x="25" y="7"/>
                    </a:lnTo>
                    <a:lnTo>
                      <a:pt x="25" y="9"/>
                    </a:lnTo>
                    <a:lnTo>
                      <a:pt x="25" y="11"/>
                    </a:lnTo>
                    <a:lnTo>
                      <a:pt x="25" y="13"/>
                    </a:lnTo>
                    <a:lnTo>
                      <a:pt x="23" y="13"/>
                    </a:lnTo>
                    <a:lnTo>
                      <a:pt x="23" y="15"/>
                    </a:lnTo>
                    <a:lnTo>
                      <a:pt x="23" y="17"/>
                    </a:lnTo>
                    <a:lnTo>
                      <a:pt x="21" y="17"/>
                    </a:lnTo>
                    <a:lnTo>
                      <a:pt x="19" y="17"/>
                    </a:lnTo>
                    <a:lnTo>
                      <a:pt x="18" y="17"/>
                    </a:lnTo>
                    <a:lnTo>
                      <a:pt x="18" y="17"/>
                    </a:lnTo>
                    <a:lnTo>
                      <a:pt x="16" y="17"/>
                    </a:lnTo>
                    <a:lnTo>
                      <a:pt x="14" y="17"/>
                    </a:lnTo>
                    <a:lnTo>
                      <a:pt x="14" y="17"/>
                    </a:lnTo>
                    <a:lnTo>
                      <a:pt x="12" y="17"/>
                    </a:lnTo>
                    <a:close/>
                  </a:path>
                </a:pathLst>
              </a:custGeom>
              <a:solidFill>
                <a:srgbClr val="996633"/>
              </a:solidFill>
              <a:ln w="9525">
                <a:noFill/>
                <a:round/>
                <a:headEnd/>
                <a:tailEnd/>
              </a:ln>
              <a:effectLst/>
            </p:spPr>
            <p:txBody>
              <a:bodyPr/>
              <a:lstStyle/>
              <a:p>
                <a:endParaRPr lang="ru-RU"/>
              </a:p>
            </p:txBody>
          </p:sp>
          <p:sp>
            <p:nvSpPr>
              <p:cNvPr id="131138" name="Freeform 66"/>
              <p:cNvSpPr>
                <a:spLocks/>
              </p:cNvSpPr>
              <p:nvPr/>
            </p:nvSpPr>
            <p:spPr bwMode="auto">
              <a:xfrm>
                <a:off x="2062" y="1056"/>
                <a:ext cx="860" cy="225"/>
              </a:xfrm>
              <a:custGeom>
                <a:avLst/>
                <a:gdLst/>
                <a:ahLst/>
                <a:cxnLst>
                  <a:cxn ang="0">
                    <a:pos x="252" y="223"/>
                  </a:cxn>
                  <a:cxn ang="0">
                    <a:pos x="236" y="215"/>
                  </a:cxn>
                  <a:cxn ang="0">
                    <a:pos x="223" y="209"/>
                  </a:cxn>
                  <a:cxn ang="0">
                    <a:pos x="207" y="204"/>
                  </a:cxn>
                  <a:cxn ang="0">
                    <a:pos x="202" y="200"/>
                  </a:cxn>
                  <a:cxn ang="0">
                    <a:pos x="202" y="198"/>
                  </a:cxn>
                  <a:cxn ang="0">
                    <a:pos x="202" y="196"/>
                  </a:cxn>
                  <a:cxn ang="0">
                    <a:pos x="202" y="194"/>
                  </a:cxn>
                  <a:cxn ang="0">
                    <a:pos x="186" y="190"/>
                  </a:cxn>
                  <a:cxn ang="0">
                    <a:pos x="159" y="184"/>
                  </a:cxn>
                  <a:cxn ang="0">
                    <a:pos x="135" y="181"/>
                  </a:cxn>
                  <a:cxn ang="0">
                    <a:pos x="111" y="179"/>
                  </a:cxn>
                  <a:cxn ang="0">
                    <a:pos x="79" y="184"/>
                  </a:cxn>
                  <a:cxn ang="0">
                    <a:pos x="44" y="196"/>
                  </a:cxn>
                  <a:cxn ang="0">
                    <a:pos x="19" y="204"/>
                  </a:cxn>
                  <a:cxn ang="0">
                    <a:pos x="4" y="207"/>
                  </a:cxn>
                  <a:cxn ang="0">
                    <a:pos x="2" y="202"/>
                  </a:cxn>
                  <a:cxn ang="0">
                    <a:pos x="14" y="186"/>
                  </a:cxn>
                  <a:cxn ang="0">
                    <a:pos x="40" y="167"/>
                  </a:cxn>
                  <a:cxn ang="0">
                    <a:pos x="88" y="140"/>
                  </a:cxn>
                  <a:cxn ang="0">
                    <a:pos x="150" y="115"/>
                  </a:cxn>
                  <a:cxn ang="0">
                    <a:pos x="246" y="83"/>
                  </a:cxn>
                  <a:cxn ang="0">
                    <a:pos x="357" y="54"/>
                  </a:cxn>
                  <a:cxn ang="0">
                    <a:pos x="407" y="42"/>
                  </a:cxn>
                  <a:cxn ang="0">
                    <a:pos x="436" y="39"/>
                  </a:cxn>
                  <a:cxn ang="0">
                    <a:pos x="466" y="37"/>
                  </a:cxn>
                  <a:cxn ang="0">
                    <a:pos x="512" y="33"/>
                  </a:cxn>
                  <a:cxn ang="0">
                    <a:pos x="545" y="37"/>
                  </a:cxn>
                  <a:cxn ang="0">
                    <a:pos x="537" y="46"/>
                  </a:cxn>
                  <a:cxn ang="0">
                    <a:pos x="520" y="58"/>
                  </a:cxn>
                  <a:cxn ang="0">
                    <a:pos x="495" y="71"/>
                  </a:cxn>
                  <a:cxn ang="0">
                    <a:pos x="470" y="88"/>
                  </a:cxn>
                  <a:cxn ang="0">
                    <a:pos x="499" y="81"/>
                  </a:cxn>
                  <a:cxn ang="0">
                    <a:pos x="574" y="46"/>
                  </a:cxn>
                  <a:cxn ang="0">
                    <a:pos x="631" y="25"/>
                  </a:cxn>
                  <a:cxn ang="0">
                    <a:pos x="689" y="10"/>
                  </a:cxn>
                  <a:cxn ang="0">
                    <a:pos x="747" y="0"/>
                  </a:cxn>
                  <a:cxn ang="0">
                    <a:pos x="798" y="2"/>
                  </a:cxn>
                  <a:cxn ang="0">
                    <a:pos x="833" y="14"/>
                  </a:cxn>
                  <a:cxn ang="0">
                    <a:pos x="852" y="25"/>
                  </a:cxn>
                  <a:cxn ang="0">
                    <a:pos x="860" y="33"/>
                  </a:cxn>
                  <a:cxn ang="0">
                    <a:pos x="860" y="35"/>
                  </a:cxn>
                  <a:cxn ang="0">
                    <a:pos x="858" y="37"/>
                  </a:cxn>
                  <a:cxn ang="0">
                    <a:pos x="858" y="39"/>
                  </a:cxn>
                  <a:cxn ang="0">
                    <a:pos x="823" y="42"/>
                  </a:cxn>
                  <a:cxn ang="0">
                    <a:pos x="756" y="48"/>
                  </a:cxn>
                  <a:cxn ang="0">
                    <a:pos x="691" y="62"/>
                  </a:cxn>
                  <a:cxn ang="0">
                    <a:pos x="629" y="79"/>
                  </a:cxn>
                  <a:cxn ang="0">
                    <a:pos x="568" y="102"/>
                  </a:cxn>
                  <a:cxn ang="0">
                    <a:pos x="509" y="129"/>
                  </a:cxn>
                  <a:cxn ang="0">
                    <a:pos x="420" y="175"/>
                  </a:cxn>
                  <a:cxn ang="0">
                    <a:pos x="347" y="215"/>
                  </a:cxn>
                  <a:cxn ang="0">
                    <a:pos x="323" y="221"/>
                  </a:cxn>
                  <a:cxn ang="0">
                    <a:pos x="298" y="223"/>
                  </a:cxn>
                  <a:cxn ang="0">
                    <a:pos x="273" y="225"/>
                  </a:cxn>
                </a:cxnLst>
                <a:rect l="0" t="0" r="r" b="b"/>
                <a:pathLst>
                  <a:path w="860" h="225">
                    <a:moveTo>
                      <a:pt x="259" y="225"/>
                    </a:moveTo>
                    <a:lnTo>
                      <a:pt x="252" y="223"/>
                    </a:lnTo>
                    <a:lnTo>
                      <a:pt x="244" y="219"/>
                    </a:lnTo>
                    <a:lnTo>
                      <a:pt x="236" y="215"/>
                    </a:lnTo>
                    <a:lnTo>
                      <a:pt x="230" y="213"/>
                    </a:lnTo>
                    <a:lnTo>
                      <a:pt x="223" y="209"/>
                    </a:lnTo>
                    <a:lnTo>
                      <a:pt x="215" y="206"/>
                    </a:lnTo>
                    <a:lnTo>
                      <a:pt x="207" y="204"/>
                    </a:lnTo>
                    <a:lnTo>
                      <a:pt x="202" y="200"/>
                    </a:lnTo>
                    <a:lnTo>
                      <a:pt x="202" y="200"/>
                    </a:lnTo>
                    <a:lnTo>
                      <a:pt x="202" y="198"/>
                    </a:lnTo>
                    <a:lnTo>
                      <a:pt x="202" y="198"/>
                    </a:lnTo>
                    <a:lnTo>
                      <a:pt x="202" y="196"/>
                    </a:lnTo>
                    <a:lnTo>
                      <a:pt x="202" y="196"/>
                    </a:lnTo>
                    <a:lnTo>
                      <a:pt x="202" y="194"/>
                    </a:lnTo>
                    <a:lnTo>
                      <a:pt x="202" y="194"/>
                    </a:lnTo>
                    <a:lnTo>
                      <a:pt x="202" y="192"/>
                    </a:lnTo>
                    <a:lnTo>
                      <a:pt x="186" y="190"/>
                    </a:lnTo>
                    <a:lnTo>
                      <a:pt x="173" y="186"/>
                    </a:lnTo>
                    <a:lnTo>
                      <a:pt x="159" y="184"/>
                    </a:lnTo>
                    <a:lnTo>
                      <a:pt x="148" y="182"/>
                    </a:lnTo>
                    <a:lnTo>
                      <a:pt x="135" y="181"/>
                    </a:lnTo>
                    <a:lnTo>
                      <a:pt x="123" y="181"/>
                    </a:lnTo>
                    <a:lnTo>
                      <a:pt x="111" y="179"/>
                    </a:lnTo>
                    <a:lnTo>
                      <a:pt x="98" y="179"/>
                    </a:lnTo>
                    <a:lnTo>
                      <a:pt x="79" y="184"/>
                    </a:lnTo>
                    <a:lnTo>
                      <a:pt x="60" y="190"/>
                    </a:lnTo>
                    <a:lnTo>
                      <a:pt x="44" y="196"/>
                    </a:lnTo>
                    <a:lnTo>
                      <a:pt x="31" y="200"/>
                    </a:lnTo>
                    <a:lnTo>
                      <a:pt x="19" y="204"/>
                    </a:lnTo>
                    <a:lnTo>
                      <a:pt x="10" y="207"/>
                    </a:lnTo>
                    <a:lnTo>
                      <a:pt x="4" y="207"/>
                    </a:lnTo>
                    <a:lnTo>
                      <a:pt x="0" y="207"/>
                    </a:lnTo>
                    <a:lnTo>
                      <a:pt x="2" y="202"/>
                    </a:lnTo>
                    <a:lnTo>
                      <a:pt x="8" y="194"/>
                    </a:lnTo>
                    <a:lnTo>
                      <a:pt x="14" y="186"/>
                    </a:lnTo>
                    <a:lnTo>
                      <a:pt x="21" y="181"/>
                    </a:lnTo>
                    <a:lnTo>
                      <a:pt x="40" y="167"/>
                    </a:lnTo>
                    <a:lnTo>
                      <a:pt x="64" y="154"/>
                    </a:lnTo>
                    <a:lnTo>
                      <a:pt x="88" y="140"/>
                    </a:lnTo>
                    <a:lnTo>
                      <a:pt x="117" y="127"/>
                    </a:lnTo>
                    <a:lnTo>
                      <a:pt x="150" y="115"/>
                    </a:lnTo>
                    <a:lnTo>
                      <a:pt x="181" y="104"/>
                    </a:lnTo>
                    <a:lnTo>
                      <a:pt x="246" y="83"/>
                    </a:lnTo>
                    <a:lnTo>
                      <a:pt x="307" y="65"/>
                    </a:lnTo>
                    <a:lnTo>
                      <a:pt x="357" y="54"/>
                    </a:lnTo>
                    <a:lnTo>
                      <a:pt x="390" y="44"/>
                    </a:lnTo>
                    <a:lnTo>
                      <a:pt x="407" y="42"/>
                    </a:lnTo>
                    <a:lnTo>
                      <a:pt x="422" y="40"/>
                    </a:lnTo>
                    <a:lnTo>
                      <a:pt x="436" y="39"/>
                    </a:lnTo>
                    <a:lnTo>
                      <a:pt x="449" y="37"/>
                    </a:lnTo>
                    <a:lnTo>
                      <a:pt x="466" y="37"/>
                    </a:lnTo>
                    <a:lnTo>
                      <a:pt x="486" y="35"/>
                    </a:lnTo>
                    <a:lnTo>
                      <a:pt x="512" y="33"/>
                    </a:lnTo>
                    <a:lnTo>
                      <a:pt x="547" y="31"/>
                    </a:lnTo>
                    <a:lnTo>
                      <a:pt x="545" y="37"/>
                    </a:lnTo>
                    <a:lnTo>
                      <a:pt x="541" y="42"/>
                    </a:lnTo>
                    <a:lnTo>
                      <a:pt x="537" y="46"/>
                    </a:lnTo>
                    <a:lnTo>
                      <a:pt x="532" y="50"/>
                    </a:lnTo>
                    <a:lnTo>
                      <a:pt x="520" y="58"/>
                    </a:lnTo>
                    <a:lnTo>
                      <a:pt x="509" y="63"/>
                    </a:lnTo>
                    <a:lnTo>
                      <a:pt x="495" y="71"/>
                    </a:lnTo>
                    <a:lnTo>
                      <a:pt x="482" y="79"/>
                    </a:lnTo>
                    <a:lnTo>
                      <a:pt x="470" y="88"/>
                    </a:lnTo>
                    <a:lnTo>
                      <a:pt x="463" y="100"/>
                    </a:lnTo>
                    <a:lnTo>
                      <a:pt x="499" y="81"/>
                    </a:lnTo>
                    <a:lnTo>
                      <a:pt x="547" y="58"/>
                    </a:lnTo>
                    <a:lnTo>
                      <a:pt x="574" y="46"/>
                    </a:lnTo>
                    <a:lnTo>
                      <a:pt x="603" y="35"/>
                    </a:lnTo>
                    <a:lnTo>
                      <a:pt x="631" y="25"/>
                    </a:lnTo>
                    <a:lnTo>
                      <a:pt x="660" y="17"/>
                    </a:lnTo>
                    <a:lnTo>
                      <a:pt x="689" y="10"/>
                    </a:lnTo>
                    <a:lnTo>
                      <a:pt x="718" y="4"/>
                    </a:lnTo>
                    <a:lnTo>
                      <a:pt x="747" y="0"/>
                    </a:lnTo>
                    <a:lnTo>
                      <a:pt x="773" y="0"/>
                    </a:lnTo>
                    <a:lnTo>
                      <a:pt x="798" y="2"/>
                    </a:lnTo>
                    <a:lnTo>
                      <a:pt x="821" y="8"/>
                    </a:lnTo>
                    <a:lnTo>
                      <a:pt x="833" y="14"/>
                    </a:lnTo>
                    <a:lnTo>
                      <a:pt x="842" y="17"/>
                    </a:lnTo>
                    <a:lnTo>
                      <a:pt x="852" y="25"/>
                    </a:lnTo>
                    <a:lnTo>
                      <a:pt x="860" y="31"/>
                    </a:lnTo>
                    <a:lnTo>
                      <a:pt x="860" y="33"/>
                    </a:lnTo>
                    <a:lnTo>
                      <a:pt x="860" y="33"/>
                    </a:lnTo>
                    <a:lnTo>
                      <a:pt x="860" y="35"/>
                    </a:lnTo>
                    <a:lnTo>
                      <a:pt x="858" y="37"/>
                    </a:lnTo>
                    <a:lnTo>
                      <a:pt x="858" y="37"/>
                    </a:lnTo>
                    <a:lnTo>
                      <a:pt x="858" y="39"/>
                    </a:lnTo>
                    <a:lnTo>
                      <a:pt x="858" y="39"/>
                    </a:lnTo>
                    <a:lnTo>
                      <a:pt x="858" y="40"/>
                    </a:lnTo>
                    <a:lnTo>
                      <a:pt x="823" y="42"/>
                    </a:lnTo>
                    <a:lnTo>
                      <a:pt x="789" y="44"/>
                    </a:lnTo>
                    <a:lnTo>
                      <a:pt x="756" y="48"/>
                    </a:lnTo>
                    <a:lnTo>
                      <a:pt x="723" y="54"/>
                    </a:lnTo>
                    <a:lnTo>
                      <a:pt x="691" y="62"/>
                    </a:lnTo>
                    <a:lnTo>
                      <a:pt x="660" y="69"/>
                    </a:lnTo>
                    <a:lnTo>
                      <a:pt x="629" y="79"/>
                    </a:lnTo>
                    <a:lnTo>
                      <a:pt x="599" y="90"/>
                    </a:lnTo>
                    <a:lnTo>
                      <a:pt x="568" y="102"/>
                    </a:lnTo>
                    <a:lnTo>
                      <a:pt x="537" y="115"/>
                    </a:lnTo>
                    <a:lnTo>
                      <a:pt x="509" y="129"/>
                    </a:lnTo>
                    <a:lnTo>
                      <a:pt x="478" y="144"/>
                    </a:lnTo>
                    <a:lnTo>
                      <a:pt x="420" y="175"/>
                    </a:lnTo>
                    <a:lnTo>
                      <a:pt x="363" y="209"/>
                    </a:lnTo>
                    <a:lnTo>
                      <a:pt x="347" y="215"/>
                    </a:lnTo>
                    <a:lnTo>
                      <a:pt x="334" y="217"/>
                    </a:lnTo>
                    <a:lnTo>
                      <a:pt x="323" y="221"/>
                    </a:lnTo>
                    <a:lnTo>
                      <a:pt x="311" y="223"/>
                    </a:lnTo>
                    <a:lnTo>
                      <a:pt x="298" y="223"/>
                    </a:lnTo>
                    <a:lnTo>
                      <a:pt x="286" y="225"/>
                    </a:lnTo>
                    <a:lnTo>
                      <a:pt x="273" y="225"/>
                    </a:lnTo>
                    <a:lnTo>
                      <a:pt x="259" y="225"/>
                    </a:lnTo>
                    <a:close/>
                  </a:path>
                </a:pathLst>
              </a:custGeom>
              <a:solidFill>
                <a:srgbClr val="FF6633"/>
              </a:solidFill>
              <a:ln w="9525">
                <a:noFill/>
                <a:round/>
                <a:headEnd/>
                <a:tailEnd/>
              </a:ln>
              <a:effectLst/>
            </p:spPr>
            <p:txBody>
              <a:bodyPr/>
              <a:lstStyle/>
              <a:p>
                <a:endParaRPr lang="ru-RU"/>
              </a:p>
            </p:txBody>
          </p:sp>
          <p:sp>
            <p:nvSpPr>
              <p:cNvPr id="131139" name="Freeform 67"/>
              <p:cNvSpPr>
                <a:spLocks/>
              </p:cNvSpPr>
              <p:nvPr/>
            </p:nvSpPr>
            <p:spPr bwMode="auto">
              <a:xfrm>
                <a:off x="2851" y="1106"/>
                <a:ext cx="78" cy="33"/>
              </a:xfrm>
              <a:custGeom>
                <a:avLst/>
                <a:gdLst/>
                <a:ahLst/>
                <a:cxnLst>
                  <a:cxn ang="0">
                    <a:pos x="50" y="33"/>
                  </a:cxn>
                  <a:cxn ang="0">
                    <a:pos x="44" y="31"/>
                  </a:cxn>
                  <a:cxn ang="0">
                    <a:pos x="38" y="27"/>
                  </a:cxn>
                  <a:cxn ang="0">
                    <a:pos x="30" y="25"/>
                  </a:cxn>
                  <a:cxn ang="0">
                    <a:pos x="25" y="23"/>
                  </a:cxn>
                  <a:cxn ang="0">
                    <a:pos x="19" y="19"/>
                  </a:cxn>
                  <a:cxn ang="0">
                    <a:pos x="13" y="17"/>
                  </a:cxn>
                  <a:cxn ang="0">
                    <a:pos x="5" y="15"/>
                  </a:cxn>
                  <a:cxn ang="0">
                    <a:pos x="0" y="12"/>
                  </a:cxn>
                  <a:cxn ang="0">
                    <a:pos x="0" y="10"/>
                  </a:cxn>
                  <a:cxn ang="0">
                    <a:pos x="0" y="10"/>
                  </a:cxn>
                  <a:cxn ang="0">
                    <a:pos x="0" y="8"/>
                  </a:cxn>
                  <a:cxn ang="0">
                    <a:pos x="0" y="6"/>
                  </a:cxn>
                  <a:cxn ang="0">
                    <a:pos x="0" y="4"/>
                  </a:cxn>
                  <a:cxn ang="0">
                    <a:pos x="0" y="4"/>
                  </a:cxn>
                  <a:cxn ang="0">
                    <a:pos x="0" y="2"/>
                  </a:cxn>
                  <a:cxn ang="0">
                    <a:pos x="0" y="0"/>
                  </a:cxn>
                  <a:cxn ang="0">
                    <a:pos x="23" y="2"/>
                  </a:cxn>
                  <a:cxn ang="0">
                    <a:pos x="40" y="4"/>
                  </a:cxn>
                  <a:cxn ang="0">
                    <a:pos x="52" y="6"/>
                  </a:cxn>
                  <a:cxn ang="0">
                    <a:pos x="61" y="6"/>
                  </a:cxn>
                  <a:cxn ang="0">
                    <a:pos x="67" y="8"/>
                  </a:cxn>
                  <a:cxn ang="0">
                    <a:pos x="71" y="8"/>
                  </a:cxn>
                  <a:cxn ang="0">
                    <a:pos x="75" y="10"/>
                  </a:cxn>
                  <a:cxn ang="0">
                    <a:pos x="78" y="12"/>
                  </a:cxn>
                  <a:cxn ang="0">
                    <a:pos x="76" y="15"/>
                  </a:cxn>
                  <a:cxn ang="0">
                    <a:pos x="76" y="17"/>
                  </a:cxn>
                  <a:cxn ang="0">
                    <a:pos x="75" y="19"/>
                  </a:cxn>
                  <a:cxn ang="0">
                    <a:pos x="73" y="23"/>
                  </a:cxn>
                  <a:cxn ang="0">
                    <a:pos x="73" y="25"/>
                  </a:cxn>
                  <a:cxn ang="0">
                    <a:pos x="71" y="27"/>
                  </a:cxn>
                  <a:cxn ang="0">
                    <a:pos x="71" y="31"/>
                  </a:cxn>
                  <a:cxn ang="0">
                    <a:pos x="69" y="33"/>
                  </a:cxn>
                  <a:cxn ang="0">
                    <a:pos x="67" y="33"/>
                  </a:cxn>
                  <a:cxn ang="0">
                    <a:pos x="65" y="33"/>
                  </a:cxn>
                  <a:cxn ang="0">
                    <a:pos x="61" y="33"/>
                  </a:cxn>
                  <a:cxn ang="0">
                    <a:pos x="59" y="33"/>
                  </a:cxn>
                  <a:cxn ang="0">
                    <a:pos x="57" y="33"/>
                  </a:cxn>
                  <a:cxn ang="0">
                    <a:pos x="55" y="33"/>
                  </a:cxn>
                  <a:cxn ang="0">
                    <a:pos x="52" y="33"/>
                  </a:cxn>
                  <a:cxn ang="0">
                    <a:pos x="50" y="33"/>
                  </a:cxn>
                </a:cxnLst>
                <a:rect l="0" t="0" r="r" b="b"/>
                <a:pathLst>
                  <a:path w="78" h="33">
                    <a:moveTo>
                      <a:pt x="50" y="33"/>
                    </a:moveTo>
                    <a:lnTo>
                      <a:pt x="44" y="31"/>
                    </a:lnTo>
                    <a:lnTo>
                      <a:pt x="38" y="27"/>
                    </a:lnTo>
                    <a:lnTo>
                      <a:pt x="30" y="25"/>
                    </a:lnTo>
                    <a:lnTo>
                      <a:pt x="25" y="23"/>
                    </a:lnTo>
                    <a:lnTo>
                      <a:pt x="19" y="19"/>
                    </a:lnTo>
                    <a:lnTo>
                      <a:pt x="13" y="17"/>
                    </a:lnTo>
                    <a:lnTo>
                      <a:pt x="5" y="15"/>
                    </a:lnTo>
                    <a:lnTo>
                      <a:pt x="0" y="12"/>
                    </a:lnTo>
                    <a:lnTo>
                      <a:pt x="0" y="10"/>
                    </a:lnTo>
                    <a:lnTo>
                      <a:pt x="0" y="10"/>
                    </a:lnTo>
                    <a:lnTo>
                      <a:pt x="0" y="8"/>
                    </a:lnTo>
                    <a:lnTo>
                      <a:pt x="0" y="6"/>
                    </a:lnTo>
                    <a:lnTo>
                      <a:pt x="0" y="4"/>
                    </a:lnTo>
                    <a:lnTo>
                      <a:pt x="0" y="4"/>
                    </a:lnTo>
                    <a:lnTo>
                      <a:pt x="0" y="2"/>
                    </a:lnTo>
                    <a:lnTo>
                      <a:pt x="0" y="0"/>
                    </a:lnTo>
                    <a:lnTo>
                      <a:pt x="23" y="2"/>
                    </a:lnTo>
                    <a:lnTo>
                      <a:pt x="40" y="4"/>
                    </a:lnTo>
                    <a:lnTo>
                      <a:pt x="52" y="6"/>
                    </a:lnTo>
                    <a:lnTo>
                      <a:pt x="61" y="6"/>
                    </a:lnTo>
                    <a:lnTo>
                      <a:pt x="67" y="8"/>
                    </a:lnTo>
                    <a:lnTo>
                      <a:pt x="71" y="8"/>
                    </a:lnTo>
                    <a:lnTo>
                      <a:pt x="75" y="10"/>
                    </a:lnTo>
                    <a:lnTo>
                      <a:pt x="78" y="12"/>
                    </a:lnTo>
                    <a:lnTo>
                      <a:pt x="76" y="15"/>
                    </a:lnTo>
                    <a:lnTo>
                      <a:pt x="76" y="17"/>
                    </a:lnTo>
                    <a:lnTo>
                      <a:pt x="75" y="19"/>
                    </a:lnTo>
                    <a:lnTo>
                      <a:pt x="73" y="23"/>
                    </a:lnTo>
                    <a:lnTo>
                      <a:pt x="73" y="25"/>
                    </a:lnTo>
                    <a:lnTo>
                      <a:pt x="71" y="27"/>
                    </a:lnTo>
                    <a:lnTo>
                      <a:pt x="71" y="31"/>
                    </a:lnTo>
                    <a:lnTo>
                      <a:pt x="69" y="33"/>
                    </a:lnTo>
                    <a:lnTo>
                      <a:pt x="67" y="33"/>
                    </a:lnTo>
                    <a:lnTo>
                      <a:pt x="65" y="33"/>
                    </a:lnTo>
                    <a:lnTo>
                      <a:pt x="61" y="33"/>
                    </a:lnTo>
                    <a:lnTo>
                      <a:pt x="59" y="33"/>
                    </a:lnTo>
                    <a:lnTo>
                      <a:pt x="57" y="33"/>
                    </a:lnTo>
                    <a:lnTo>
                      <a:pt x="55" y="33"/>
                    </a:lnTo>
                    <a:lnTo>
                      <a:pt x="52" y="33"/>
                    </a:lnTo>
                    <a:lnTo>
                      <a:pt x="50" y="33"/>
                    </a:lnTo>
                    <a:close/>
                  </a:path>
                </a:pathLst>
              </a:custGeom>
              <a:solidFill>
                <a:srgbClr val="FF6633"/>
              </a:solidFill>
              <a:ln w="9525">
                <a:noFill/>
                <a:round/>
                <a:headEnd/>
                <a:tailEnd/>
              </a:ln>
              <a:effectLst/>
            </p:spPr>
            <p:txBody>
              <a:bodyPr/>
              <a:lstStyle/>
              <a:p>
                <a:endParaRPr lang="ru-RU"/>
              </a:p>
            </p:txBody>
          </p:sp>
        </p:grpSp>
        <p:pic>
          <p:nvPicPr>
            <p:cNvPr id="131140" name="Picture 68" descr="289727-001"/>
            <p:cNvPicPr>
              <a:picLocks noChangeAspect="1" noChangeArrowheads="1"/>
            </p:cNvPicPr>
            <p:nvPr/>
          </p:nvPicPr>
          <p:blipFill>
            <a:blip r:embed="rId2" cstate="print"/>
            <a:srcRect/>
            <a:stretch>
              <a:fillRect/>
            </a:stretch>
          </p:blipFill>
          <p:spPr bwMode="auto">
            <a:xfrm>
              <a:off x="3388" y="1548"/>
              <a:ext cx="341" cy="281"/>
            </a:xfrm>
            <a:prstGeom prst="rect">
              <a:avLst/>
            </a:prstGeom>
            <a:noFill/>
            <a:effectLst/>
          </p:spPr>
        </p:pic>
        <p:pic>
          <p:nvPicPr>
            <p:cNvPr id="131141" name="Picture 69" descr="289726-001"/>
            <p:cNvPicPr>
              <a:picLocks noChangeAspect="1" noChangeArrowheads="1"/>
            </p:cNvPicPr>
            <p:nvPr/>
          </p:nvPicPr>
          <p:blipFill>
            <a:blip r:embed="rId3" cstate="print"/>
            <a:srcRect/>
            <a:stretch>
              <a:fillRect/>
            </a:stretch>
          </p:blipFill>
          <p:spPr bwMode="auto">
            <a:xfrm>
              <a:off x="3462" y="2048"/>
              <a:ext cx="341" cy="282"/>
            </a:xfrm>
            <a:prstGeom prst="rect">
              <a:avLst/>
            </a:prstGeom>
            <a:noFill/>
            <a:effectLst/>
          </p:spPr>
        </p:pic>
        <p:pic>
          <p:nvPicPr>
            <p:cNvPr id="131142" name="Picture 70" descr="289722-001"/>
            <p:cNvPicPr>
              <a:picLocks noChangeAspect="1" noChangeArrowheads="1"/>
            </p:cNvPicPr>
            <p:nvPr/>
          </p:nvPicPr>
          <p:blipFill>
            <a:blip r:embed="rId4" cstate="print"/>
            <a:srcRect/>
            <a:stretch>
              <a:fillRect/>
            </a:stretch>
          </p:blipFill>
          <p:spPr bwMode="auto">
            <a:xfrm>
              <a:off x="4015" y="2048"/>
              <a:ext cx="339" cy="282"/>
            </a:xfrm>
            <a:prstGeom prst="rect">
              <a:avLst/>
            </a:prstGeom>
            <a:noFill/>
            <a:effectLst/>
          </p:spPr>
        </p:pic>
        <p:pic>
          <p:nvPicPr>
            <p:cNvPr id="131143" name="Picture 71"/>
            <p:cNvPicPr>
              <a:picLocks noChangeAspect="1" noChangeArrowheads="1"/>
            </p:cNvPicPr>
            <p:nvPr/>
          </p:nvPicPr>
          <p:blipFill>
            <a:blip r:embed="rId5" cstate="print"/>
            <a:srcRect/>
            <a:stretch>
              <a:fillRect/>
            </a:stretch>
          </p:blipFill>
          <p:spPr bwMode="auto">
            <a:xfrm>
              <a:off x="3991" y="1548"/>
              <a:ext cx="338" cy="281"/>
            </a:xfrm>
            <a:prstGeom prst="rect">
              <a:avLst/>
            </a:prstGeom>
            <a:noFill/>
            <a:ln w="9525">
              <a:solidFill>
                <a:schemeClr val="tx1"/>
              </a:solidFill>
              <a:miter lim="800000"/>
              <a:headEnd/>
              <a:tailEnd/>
            </a:ln>
            <a:effectLst/>
          </p:spPr>
        </p:pic>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31074"/>
                                        </p:tgtEl>
                                        <p:attrNameLst>
                                          <p:attrName>style.visibility</p:attrName>
                                        </p:attrNameLst>
                                      </p:cBhvr>
                                      <p:to>
                                        <p:strVal val="visible"/>
                                      </p:to>
                                    </p:set>
                                    <p:animEffect transition="in" filter="fade">
                                      <p:cBhvr>
                                        <p:cTn id="7" dur="1000"/>
                                        <p:tgtEl>
                                          <p:spTgt spid="131074"/>
                                        </p:tgtEl>
                                      </p:cBhvr>
                                    </p:animEffect>
                                    <p:anim calcmode="lin" valueType="num">
                                      <p:cBhvr>
                                        <p:cTn id="8" dur="1000" fill="hold"/>
                                        <p:tgtEl>
                                          <p:spTgt spid="131074"/>
                                        </p:tgtEl>
                                        <p:attrNameLst>
                                          <p:attrName>ppt_x</p:attrName>
                                        </p:attrNameLst>
                                      </p:cBhvr>
                                      <p:tavLst>
                                        <p:tav tm="0">
                                          <p:val>
                                            <p:strVal val="#ppt_x-.1"/>
                                          </p:val>
                                        </p:tav>
                                        <p:tav tm="100000">
                                          <p:val>
                                            <p:strVal val="#ppt_x"/>
                                          </p:val>
                                        </p:tav>
                                      </p:tavLst>
                                    </p:anim>
                                    <p:anim calcmode="lin" valueType="num">
                                      <p:cBhvr>
                                        <p:cTn id="9" dur="1000" fill="hold"/>
                                        <p:tgtEl>
                                          <p:spTgt spid="131074"/>
                                        </p:tgtEl>
                                        <p:attrNameLst>
                                          <p:attrName>ppt_y</p:attrName>
                                        </p:attrNameLst>
                                      </p:cBhvr>
                                      <p:tavLst>
                                        <p:tav tm="0">
                                          <p:val>
                                            <p:strVal val="#ppt_y"/>
                                          </p:val>
                                        </p:tav>
                                        <p:tav tm="100000">
                                          <p:val>
                                            <p:strVal val="#ppt_y"/>
                                          </p:val>
                                        </p:tav>
                                      </p:tavLst>
                                    </p:anim>
                                  </p:childTnLst>
                                </p:cTn>
                              </p:par>
                            </p:childTnLst>
                          </p:cTn>
                        </p:par>
                        <p:par>
                          <p:cTn id="10" fill="hold">
                            <p:stCondLst>
                              <p:cond delay="3500"/>
                            </p:stCondLst>
                            <p:childTnLst>
                              <p:par>
                                <p:cTn id="11" presetID="19" presetClass="entr" presetSubtype="10" fill="hold" nodeType="afterEffect">
                                  <p:stCondLst>
                                    <p:cond delay="0"/>
                                  </p:stCondLst>
                                  <p:childTnLst>
                                    <p:set>
                                      <p:cBhvr>
                                        <p:cTn id="12" dur="1" fill="hold">
                                          <p:stCondLst>
                                            <p:cond delay="0"/>
                                          </p:stCondLst>
                                        </p:cTn>
                                        <p:tgtEl>
                                          <p:spTgt spid="131076"/>
                                        </p:tgtEl>
                                        <p:attrNameLst>
                                          <p:attrName>style.visibility</p:attrName>
                                        </p:attrNameLst>
                                      </p:cBhvr>
                                      <p:to>
                                        <p:strVal val="visible"/>
                                      </p:to>
                                    </p:set>
                                    <p:anim calcmode="lin" valueType="num">
                                      <p:cBhvr>
                                        <p:cTn id="13" dur="5000" fill="hold"/>
                                        <p:tgtEl>
                                          <p:spTgt spid="131076"/>
                                        </p:tgtEl>
                                        <p:attrNameLst>
                                          <p:attrName>ppt_w</p:attrName>
                                        </p:attrNameLst>
                                      </p:cBhvr>
                                      <p:tavLst>
                                        <p:tav tm="0" fmla="#ppt_w*sin(2.5*pi*$)">
                                          <p:val>
                                            <p:fltVal val="0"/>
                                          </p:val>
                                        </p:tav>
                                        <p:tav tm="100000">
                                          <p:val>
                                            <p:fltVal val="1"/>
                                          </p:val>
                                        </p:tav>
                                      </p:tavLst>
                                    </p:anim>
                                    <p:anim calcmode="lin" valueType="num">
                                      <p:cBhvr>
                                        <p:cTn id="14" dur="5000" fill="hold"/>
                                        <p:tgtEl>
                                          <p:spTgt spid="131076"/>
                                        </p:tgtEl>
                                        <p:attrNameLst>
                                          <p:attrName>ppt_h</p:attrName>
                                        </p:attrNameLst>
                                      </p:cBhvr>
                                      <p:tavLst>
                                        <p:tav tm="0">
                                          <p:val>
                                            <p:strVal val="#ppt_h"/>
                                          </p:val>
                                        </p:tav>
                                        <p:tav tm="100000">
                                          <p:val>
                                            <p:strVal val="#ppt_h"/>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1075">
                                            <p:txEl>
                                              <p:pRg st="0" end="0"/>
                                            </p:txEl>
                                          </p:spTgt>
                                        </p:tgtEl>
                                        <p:attrNameLst>
                                          <p:attrName>style.visibility</p:attrName>
                                        </p:attrNameLst>
                                      </p:cBhvr>
                                      <p:to>
                                        <p:strVal val="visible"/>
                                      </p:to>
                                    </p:set>
                                    <p:animEffect transition="in" filter="fade">
                                      <p:cBhvr>
                                        <p:cTn id="17" dur="2000"/>
                                        <p:tgtEl>
                                          <p:spTgt spid="131075">
                                            <p:txEl>
                                              <p:pRg st="0" end="0"/>
                                            </p:txEl>
                                          </p:spTgt>
                                        </p:tgtEl>
                                      </p:cBhvr>
                                    </p:animEffect>
                                    <p:anim calcmode="lin" valueType="num">
                                      <p:cBhvr>
                                        <p:cTn id="18" dur="2000" fill="hold"/>
                                        <p:tgtEl>
                                          <p:spTgt spid="131075">
                                            <p:txEl>
                                              <p:pRg st="0" end="0"/>
                                            </p:txEl>
                                          </p:spTgt>
                                        </p:tgtEl>
                                        <p:attrNameLst>
                                          <p:attrName>ppt_x</p:attrName>
                                        </p:attrNameLst>
                                      </p:cBhvr>
                                      <p:tavLst>
                                        <p:tav tm="0">
                                          <p:val>
                                            <p:strVal val="#ppt_x"/>
                                          </p:val>
                                        </p:tav>
                                        <p:tav tm="100000">
                                          <p:val>
                                            <p:strVal val="#ppt_x"/>
                                          </p:val>
                                        </p:tav>
                                      </p:tavLst>
                                    </p:anim>
                                    <p:anim calcmode="lin" valueType="num">
                                      <p:cBhvr>
                                        <p:cTn id="19" dur="2000" fill="hold"/>
                                        <p:tgtEl>
                                          <p:spTgt spid="13107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P spid="13107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sz="4800" b="1">
                <a:solidFill>
                  <a:srgbClr val="66FFFF"/>
                </a:solidFill>
              </a:rPr>
              <a:t>The Royal Society for the Protection of Birds</a:t>
            </a:r>
            <a:endParaRPr lang="ru-RU" sz="4800" b="1">
              <a:solidFill>
                <a:srgbClr val="66FFFF"/>
              </a:solidFill>
            </a:endParaRPr>
          </a:p>
        </p:txBody>
      </p:sp>
      <p:sp>
        <p:nvSpPr>
          <p:cNvPr id="132099" name="Rectangle 3"/>
          <p:cNvSpPr>
            <a:spLocks noGrp="1" noChangeArrowheads="1"/>
          </p:cNvSpPr>
          <p:nvPr>
            <p:ph type="body" sz="half" idx="1"/>
          </p:nvPr>
        </p:nvSpPr>
        <p:spPr>
          <a:xfrm>
            <a:off x="0" y="1484313"/>
            <a:ext cx="5616575" cy="5761037"/>
          </a:xfrm>
        </p:spPr>
        <p:txBody>
          <a:bodyPr/>
          <a:lstStyle/>
          <a:p>
            <a:pPr>
              <a:buClr>
                <a:srgbClr val="CC3300"/>
              </a:buClr>
            </a:pPr>
            <a:r>
              <a:rPr lang="en-US" b="1">
                <a:solidFill>
                  <a:srgbClr val="FFFF66"/>
                </a:solidFill>
              </a:rPr>
              <a:t>The RSTB (The Royal Society for the Protection of Birds) is a voluntary organization in Britain. It was founded in 1889 with the aim of protecting wild birds. The society has over 200,000 members.</a:t>
            </a:r>
            <a:endParaRPr lang="ru-RU" b="1">
              <a:solidFill>
                <a:srgbClr val="FFFF66"/>
              </a:solidFill>
            </a:endParaRPr>
          </a:p>
        </p:txBody>
      </p:sp>
      <p:pic>
        <p:nvPicPr>
          <p:cNvPr id="132102" name="Picture 6" descr="j0350342"/>
          <p:cNvPicPr>
            <a:picLocks noGrp="1" noChangeAspect="1" noChangeArrowheads="1"/>
          </p:cNvPicPr>
          <p:nvPr>
            <p:ph sz="quarter" idx="2"/>
          </p:nvPr>
        </p:nvPicPr>
        <p:blipFill>
          <a:blip r:embed="rId2" cstate="print"/>
          <a:srcRect/>
          <a:stretch>
            <a:fillRect/>
          </a:stretch>
        </p:blipFill>
        <p:spPr>
          <a:xfrm>
            <a:off x="395288" y="620713"/>
            <a:ext cx="1223962" cy="1100137"/>
          </a:xfrm>
          <a:noFill/>
          <a:ln/>
        </p:spPr>
      </p:pic>
      <p:pic>
        <p:nvPicPr>
          <p:cNvPr id="132107" name="Picture 11" descr="j0227813"/>
          <p:cNvPicPr>
            <a:picLocks noGrp="1" noChangeAspect="1" noChangeArrowheads="1"/>
          </p:cNvPicPr>
          <p:nvPr>
            <p:ph sz="quarter" idx="3"/>
          </p:nvPr>
        </p:nvPicPr>
        <p:blipFill>
          <a:blip r:embed="rId3" cstate="print"/>
          <a:srcRect/>
          <a:stretch>
            <a:fillRect/>
          </a:stretch>
        </p:blipFill>
        <p:spPr>
          <a:xfrm>
            <a:off x="5551488" y="1628775"/>
            <a:ext cx="1704975" cy="2592388"/>
          </a:xfrm>
          <a:noFill/>
          <a:ln/>
        </p:spPr>
      </p:pic>
      <p:pic>
        <p:nvPicPr>
          <p:cNvPr id="132109" name="Picture 13" descr="j0201176"/>
          <p:cNvPicPr>
            <a:picLocks noChangeAspect="1" noChangeArrowheads="1"/>
          </p:cNvPicPr>
          <p:nvPr/>
        </p:nvPicPr>
        <p:blipFill>
          <a:blip r:embed="rId4" cstate="print"/>
          <a:srcRect/>
          <a:stretch>
            <a:fillRect/>
          </a:stretch>
        </p:blipFill>
        <p:spPr bwMode="auto">
          <a:xfrm>
            <a:off x="7235825" y="4149725"/>
            <a:ext cx="1674813" cy="2505075"/>
          </a:xfrm>
          <a:prstGeom prst="rect">
            <a:avLst/>
          </a:prstGeom>
          <a:noFill/>
        </p:spPr>
      </p:pic>
      <p:pic>
        <p:nvPicPr>
          <p:cNvPr id="132110" name="Picture 14" descr="j0262512"/>
          <p:cNvPicPr>
            <a:picLocks noChangeAspect="1" noChangeArrowheads="1"/>
          </p:cNvPicPr>
          <p:nvPr/>
        </p:nvPicPr>
        <p:blipFill>
          <a:blip r:embed="rId5" cstate="print"/>
          <a:srcRect/>
          <a:stretch>
            <a:fillRect/>
          </a:stretch>
        </p:blipFill>
        <p:spPr bwMode="auto">
          <a:xfrm>
            <a:off x="7235825" y="1628775"/>
            <a:ext cx="1695450" cy="2519363"/>
          </a:xfrm>
          <a:prstGeom prst="rect">
            <a:avLst/>
          </a:prstGeom>
          <a:noFill/>
        </p:spPr>
      </p:pic>
      <p:pic>
        <p:nvPicPr>
          <p:cNvPr id="132111" name="Picture 15" descr="j0178749"/>
          <p:cNvPicPr>
            <a:picLocks noChangeAspect="1" noChangeArrowheads="1"/>
          </p:cNvPicPr>
          <p:nvPr/>
        </p:nvPicPr>
        <p:blipFill>
          <a:blip r:embed="rId6" cstate="print"/>
          <a:srcRect/>
          <a:stretch>
            <a:fillRect/>
          </a:stretch>
        </p:blipFill>
        <p:spPr bwMode="auto">
          <a:xfrm>
            <a:off x="5530850" y="4149725"/>
            <a:ext cx="1690688" cy="2549525"/>
          </a:xfrm>
          <a:prstGeom prst="rect">
            <a:avLst/>
          </a:prstGeom>
          <a:noFill/>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32098"/>
                                        </p:tgtEl>
                                        <p:attrNameLst>
                                          <p:attrName>style.visibility</p:attrName>
                                        </p:attrNameLst>
                                      </p:cBhvr>
                                      <p:to>
                                        <p:strVal val="visible"/>
                                      </p:to>
                                    </p:set>
                                    <p:anim calcmode="lin" valueType="num">
                                      <p:cBhvr>
                                        <p:cTn id="7" dur="1000" fill="hold"/>
                                        <p:tgtEl>
                                          <p:spTgt spid="132098"/>
                                        </p:tgtEl>
                                        <p:attrNameLst>
                                          <p:attrName>ppt_w</p:attrName>
                                        </p:attrNameLst>
                                      </p:cBhvr>
                                      <p:tavLst>
                                        <p:tav tm="0">
                                          <p:val>
                                            <p:fltVal val="0"/>
                                          </p:val>
                                        </p:tav>
                                        <p:tav tm="100000">
                                          <p:val>
                                            <p:strVal val="#ppt_w"/>
                                          </p:val>
                                        </p:tav>
                                      </p:tavLst>
                                    </p:anim>
                                    <p:anim calcmode="lin" valueType="num">
                                      <p:cBhvr>
                                        <p:cTn id="8" dur="1000" fill="hold"/>
                                        <p:tgtEl>
                                          <p:spTgt spid="132098"/>
                                        </p:tgtEl>
                                        <p:attrNameLst>
                                          <p:attrName>ppt_h</p:attrName>
                                        </p:attrNameLst>
                                      </p:cBhvr>
                                      <p:tavLst>
                                        <p:tav tm="0">
                                          <p:val>
                                            <p:fltVal val="0"/>
                                          </p:val>
                                        </p:tav>
                                        <p:tav tm="100000">
                                          <p:val>
                                            <p:strVal val="#ppt_h"/>
                                          </p:val>
                                        </p:tav>
                                      </p:tavLst>
                                    </p:anim>
                                    <p:anim calcmode="lin" valueType="num">
                                      <p:cBhvr>
                                        <p:cTn id="9" dur="1000" fill="hold"/>
                                        <p:tgtEl>
                                          <p:spTgt spid="132098"/>
                                        </p:tgtEl>
                                        <p:attrNameLst>
                                          <p:attrName>style.rotation</p:attrName>
                                        </p:attrNameLst>
                                      </p:cBhvr>
                                      <p:tavLst>
                                        <p:tav tm="0">
                                          <p:val>
                                            <p:fltVal val="90"/>
                                          </p:val>
                                        </p:tav>
                                        <p:tav tm="100000">
                                          <p:val>
                                            <p:fltVal val="0"/>
                                          </p:val>
                                        </p:tav>
                                      </p:tavLst>
                                    </p:anim>
                                    <p:animEffect transition="in" filter="fade">
                                      <p:cBhvr>
                                        <p:cTn id="10" dur="1000"/>
                                        <p:tgtEl>
                                          <p:spTgt spid="132098"/>
                                        </p:tgtEl>
                                      </p:cBhvr>
                                    </p:animEffect>
                                  </p:childTnLst>
                                </p:cTn>
                              </p:par>
                            </p:childTnLst>
                          </p:cTn>
                        </p:par>
                        <p:par>
                          <p:cTn id="11" fill="hold">
                            <p:stCondLst>
                              <p:cond delay="2850"/>
                            </p:stCondLst>
                            <p:childTnLst>
                              <p:par>
                                <p:cTn id="12" presetID="42" presetClass="entr" presetSubtype="0" fill="hold" nodeType="afterEffect">
                                  <p:stCondLst>
                                    <p:cond delay="0"/>
                                  </p:stCondLst>
                                  <p:childTnLst>
                                    <p:set>
                                      <p:cBhvr>
                                        <p:cTn id="13" dur="1" fill="hold">
                                          <p:stCondLst>
                                            <p:cond delay="0"/>
                                          </p:stCondLst>
                                        </p:cTn>
                                        <p:tgtEl>
                                          <p:spTgt spid="132102"/>
                                        </p:tgtEl>
                                        <p:attrNameLst>
                                          <p:attrName>style.visibility</p:attrName>
                                        </p:attrNameLst>
                                      </p:cBhvr>
                                      <p:to>
                                        <p:strVal val="visible"/>
                                      </p:to>
                                    </p:set>
                                    <p:animEffect transition="in" filter="fade">
                                      <p:cBhvr>
                                        <p:cTn id="14" dur="2000"/>
                                        <p:tgtEl>
                                          <p:spTgt spid="132102"/>
                                        </p:tgtEl>
                                      </p:cBhvr>
                                    </p:animEffect>
                                    <p:anim calcmode="lin" valueType="num">
                                      <p:cBhvr>
                                        <p:cTn id="15" dur="2000" fill="hold"/>
                                        <p:tgtEl>
                                          <p:spTgt spid="132102"/>
                                        </p:tgtEl>
                                        <p:attrNameLst>
                                          <p:attrName>ppt_x</p:attrName>
                                        </p:attrNameLst>
                                      </p:cBhvr>
                                      <p:tavLst>
                                        <p:tav tm="0">
                                          <p:val>
                                            <p:strVal val="#ppt_x"/>
                                          </p:val>
                                        </p:tav>
                                        <p:tav tm="100000">
                                          <p:val>
                                            <p:strVal val="#ppt_x"/>
                                          </p:val>
                                        </p:tav>
                                      </p:tavLst>
                                    </p:anim>
                                    <p:anim calcmode="lin" valueType="num">
                                      <p:cBhvr>
                                        <p:cTn id="16" dur="2000" fill="hold"/>
                                        <p:tgtEl>
                                          <p:spTgt spid="132102"/>
                                        </p:tgtEl>
                                        <p:attrNameLst>
                                          <p:attrName>ppt_y</p:attrName>
                                        </p:attrNameLst>
                                      </p:cBhvr>
                                      <p:tavLst>
                                        <p:tav tm="0">
                                          <p:val>
                                            <p:strVal val="#ppt_y+.1"/>
                                          </p:val>
                                        </p:tav>
                                        <p:tav tm="100000">
                                          <p:val>
                                            <p:strVal val="#ppt_y"/>
                                          </p:val>
                                        </p:tav>
                                      </p:tavLst>
                                    </p:anim>
                                  </p:childTnLst>
                                </p:cTn>
                              </p:par>
                            </p:childTnLst>
                          </p:cTn>
                        </p:par>
                        <p:par>
                          <p:cTn id="17" fill="hold">
                            <p:stCondLst>
                              <p:cond delay="4850"/>
                            </p:stCondLst>
                            <p:childTnLst>
                              <p:par>
                                <p:cTn id="18" presetID="23" presetClass="entr" presetSubtype="16" fill="hold" nodeType="afterEffect">
                                  <p:stCondLst>
                                    <p:cond delay="0"/>
                                  </p:stCondLst>
                                  <p:childTnLst>
                                    <p:set>
                                      <p:cBhvr>
                                        <p:cTn id="19" dur="1" fill="hold">
                                          <p:stCondLst>
                                            <p:cond delay="0"/>
                                          </p:stCondLst>
                                        </p:cTn>
                                        <p:tgtEl>
                                          <p:spTgt spid="132107"/>
                                        </p:tgtEl>
                                        <p:attrNameLst>
                                          <p:attrName>style.visibility</p:attrName>
                                        </p:attrNameLst>
                                      </p:cBhvr>
                                      <p:to>
                                        <p:strVal val="visible"/>
                                      </p:to>
                                    </p:set>
                                    <p:anim calcmode="lin" valueType="num">
                                      <p:cBhvr>
                                        <p:cTn id="20" dur="2000" fill="hold"/>
                                        <p:tgtEl>
                                          <p:spTgt spid="132107"/>
                                        </p:tgtEl>
                                        <p:attrNameLst>
                                          <p:attrName>ppt_w</p:attrName>
                                        </p:attrNameLst>
                                      </p:cBhvr>
                                      <p:tavLst>
                                        <p:tav tm="0">
                                          <p:val>
                                            <p:fltVal val="0"/>
                                          </p:val>
                                        </p:tav>
                                        <p:tav tm="100000">
                                          <p:val>
                                            <p:strVal val="#ppt_w"/>
                                          </p:val>
                                        </p:tav>
                                      </p:tavLst>
                                    </p:anim>
                                    <p:anim calcmode="lin" valueType="num">
                                      <p:cBhvr>
                                        <p:cTn id="21" dur="2000" fill="hold"/>
                                        <p:tgtEl>
                                          <p:spTgt spid="132107"/>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132110"/>
                                        </p:tgtEl>
                                        <p:attrNameLst>
                                          <p:attrName>style.visibility</p:attrName>
                                        </p:attrNameLst>
                                      </p:cBhvr>
                                      <p:to>
                                        <p:strVal val="visible"/>
                                      </p:to>
                                    </p:set>
                                    <p:anim calcmode="lin" valueType="num">
                                      <p:cBhvr>
                                        <p:cTn id="24" dur="2000" fill="hold"/>
                                        <p:tgtEl>
                                          <p:spTgt spid="132110"/>
                                        </p:tgtEl>
                                        <p:attrNameLst>
                                          <p:attrName>ppt_w</p:attrName>
                                        </p:attrNameLst>
                                      </p:cBhvr>
                                      <p:tavLst>
                                        <p:tav tm="0">
                                          <p:val>
                                            <p:fltVal val="0"/>
                                          </p:val>
                                        </p:tav>
                                        <p:tav tm="100000">
                                          <p:val>
                                            <p:strVal val="#ppt_w"/>
                                          </p:val>
                                        </p:tav>
                                      </p:tavLst>
                                    </p:anim>
                                    <p:anim calcmode="lin" valueType="num">
                                      <p:cBhvr>
                                        <p:cTn id="25" dur="2000" fill="hold"/>
                                        <p:tgtEl>
                                          <p:spTgt spid="132110"/>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132111"/>
                                        </p:tgtEl>
                                        <p:attrNameLst>
                                          <p:attrName>style.visibility</p:attrName>
                                        </p:attrNameLst>
                                      </p:cBhvr>
                                      <p:to>
                                        <p:strVal val="visible"/>
                                      </p:to>
                                    </p:set>
                                    <p:anim calcmode="lin" valueType="num">
                                      <p:cBhvr>
                                        <p:cTn id="28" dur="2000" fill="hold"/>
                                        <p:tgtEl>
                                          <p:spTgt spid="132111"/>
                                        </p:tgtEl>
                                        <p:attrNameLst>
                                          <p:attrName>ppt_w</p:attrName>
                                        </p:attrNameLst>
                                      </p:cBhvr>
                                      <p:tavLst>
                                        <p:tav tm="0">
                                          <p:val>
                                            <p:fltVal val="0"/>
                                          </p:val>
                                        </p:tav>
                                        <p:tav tm="100000">
                                          <p:val>
                                            <p:strVal val="#ppt_w"/>
                                          </p:val>
                                        </p:tav>
                                      </p:tavLst>
                                    </p:anim>
                                    <p:anim calcmode="lin" valueType="num">
                                      <p:cBhvr>
                                        <p:cTn id="29" dur="2000" fill="hold"/>
                                        <p:tgtEl>
                                          <p:spTgt spid="132111"/>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132109"/>
                                        </p:tgtEl>
                                        <p:attrNameLst>
                                          <p:attrName>style.visibility</p:attrName>
                                        </p:attrNameLst>
                                      </p:cBhvr>
                                      <p:to>
                                        <p:strVal val="visible"/>
                                      </p:to>
                                    </p:set>
                                    <p:anim calcmode="lin" valueType="num">
                                      <p:cBhvr>
                                        <p:cTn id="32" dur="2000" fill="hold"/>
                                        <p:tgtEl>
                                          <p:spTgt spid="132109"/>
                                        </p:tgtEl>
                                        <p:attrNameLst>
                                          <p:attrName>ppt_w</p:attrName>
                                        </p:attrNameLst>
                                      </p:cBhvr>
                                      <p:tavLst>
                                        <p:tav tm="0">
                                          <p:val>
                                            <p:fltVal val="0"/>
                                          </p:val>
                                        </p:tav>
                                        <p:tav tm="100000">
                                          <p:val>
                                            <p:strVal val="#ppt_w"/>
                                          </p:val>
                                        </p:tav>
                                      </p:tavLst>
                                    </p:anim>
                                    <p:anim calcmode="lin" valueType="num">
                                      <p:cBhvr>
                                        <p:cTn id="33" dur="2000" fill="hold"/>
                                        <p:tgtEl>
                                          <p:spTgt spid="132109"/>
                                        </p:tgtEl>
                                        <p:attrNameLst>
                                          <p:attrName>ppt_h</p:attrName>
                                        </p:attrNameLst>
                                      </p:cBhvr>
                                      <p:tavLst>
                                        <p:tav tm="0">
                                          <p:val>
                                            <p:fltVal val="0"/>
                                          </p:val>
                                        </p:tav>
                                        <p:tav tm="100000">
                                          <p:val>
                                            <p:strVal val="#ppt_h"/>
                                          </p:val>
                                        </p:tav>
                                      </p:tavLst>
                                    </p:anim>
                                  </p:childTnLst>
                                </p:cTn>
                              </p:par>
                            </p:childTnLst>
                          </p:cTn>
                        </p:par>
                        <p:par>
                          <p:cTn id="34" fill="hold">
                            <p:stCondLst>
                              <p:cond delay="6850"/>
                            </p:stCondLst>
                            <p:childTnLst>
                              <p:par>
                                <p:cTn id="35" presetID="20" presetClass="entr" presetSubtype="0" fill="hold" grpId="0" nodeType="afterEffect">
                                  <p:stCondLst>
                                    <p:cond delay="0"/>
                                  </p:stCondLst>
                                  <p:childTnLst>
                                    <p:set>
                                      <p:cBhvr>
                                        <p:cTn id="36" dur="1" fill="hold">
                                          <p:stCondLst>
                                            <p:cond delay="0"/>
                                          </p:stCondLst>
                                        </p:cTn>
                                        <p:tgtEl>
                                          <p:spTgt spid="132099">
                                            <p:txEl>
                                              <p:pRg st="0" end="0"/>
                                            </p:txEl>
                                          </p:spTgt>
                                        </p:tgtEl>
                                        <p:attrNameLst>
                                          <p:attrName>style.visibility</p:attrName>
                                        </p:attrNameLst>
                                      </p:cBhvr>
                                      <p:to>
                                        <p:strVal val="visible"/>
                                      </p:to>
                                    </p:set>
                                    <p:animEffect transition="in" filter="wedge">
                                      <p:cBhvr>
                                        <p:cTn id="37" dur="2000"/>
                                        <p:tgtEl>
                                          <p:spTgt spid="132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P spid="13209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79388" y="260350"/>
            <a:ext cx="8507412" cy="1446213"/>
          </a:xfrm>
        </p:spPr>
        <p:txBody>
          <a:bodyPr/>
          <a:lstStyle/>
          <a:p>
            <a:r>
              <a:rPr lang="en-US" b="1">
                <a:solidFill>
                  <a:srgbClr val="66FFFF"/>
                </a:solidFill>
              </a:rPr>
              <a:t>The Royal Society for the Prevention of Cruelty to Animals</a:t>
            </a:r>
            <a:endParaRPr lang="ru-RU" b="1">
              <a:solidFill>
                <a:srgbClr val="66FFFF"/>
              </a:solidFill>
            </a:endParaRPr>
          </a:p>
        </p:txBody>
      </p:sp>
      <p:sp>
        <p:nvSpPr>
          <p:cNvPr id="133123" name="Rectangle 3"/>
          <p:cNvSpPr>
            <a:spLocks noGrp="1" noChangeArrowheads="1"/>
          </p:cNvSpPr>
          <p:nvPr>
            <p:ph type="body" sz="half" idx="1"/>
          </p:nvPr>
        </p:nvSpPr>
        <p:spPr>
          <a:xfrm>
            <a:off x="1187450" y="2133600"/>
            <a:ext cx="6624638" cy="4530725"/>
          </a:xfrm>
        </p:spPr>
        <p:txBody>
          <a:bodyPr/>
          <a:lstStyle/>
          <a:p>
            <a:pPr>
              <a:buClr>
                <a:srgbClr val="CC3300"/>
              </a:buClr>
            </a:pPr>
            <a:r>
              <a:rPr lang="en-US">
                <a:solidFill>
                  <a:srgbClr val="FFFF66"/>
                </a:solidFill>
              </a:rPr>
              <a:t>The RSPCA (The Royal Society for the Prevention of Cruelty to Animals) is an organization (a charity) in Britain . The members of this organization protect animals.</a:t>
            </a:r>
            <a:endParaRPr lang="ru-RU">
              <a:solidFill>
                <a:srgbClr val="FFFF66"/>
              </a:solidFill>
            </a:endParaRPr>
          </a:p>
        </p:txBody>
      </p:sp>
      <p:pic>
        <p:nvPicPr>
          <p:cNvPr id="133124" name="Picture 4" descr="j0262848"/>
          <p:cNvPicPr>
            <a:picLocks noGrp="1" noChangeAspect="1" noChangeArrowheads="1"/>
          </p:cNvPicPr>
          <p:nvPr>
            <p:ph sz="quarter" idx="2"/>
          </p:nvPr>
        </p:nvPicPr>
        <p:blipFill>
          <a:blip r:embed="rId2" cstate="print"/>
          <a:srcRect/>
          <a:stretch>
            <a:fillRect/>
          </a:stretch>
        </p:blipFill>
        <p:spPr>
          <a:xfrm>
            <a:off x="7696200" y="3213100"/>
            <a:ext cx="1447800" cy="2189163"/>
          </a:xfrm>
          <a:noFill/>
          <a:ln/>
        </p:spPr>
      </p:pic>
      <p:pic>
        <p:nvPicPr>
          <p:cNvPr id="133126" name="Picture 6" descr="j0262823"/>
          <p:cNvPicPr>
            <a:picLocks noGrp="1" noChangeAspect="1" noChangeArrowheads="1"/>
          </p:cNvPicPr>
          <p:nvPr>
            <p:ph sz="quarter" idx="3"/>
          </p:nvPr>
        </p:nvPicPr>
        <p:blipFill>
          <a:blip r:embed="rId3" cstate="print"/>
          <a:srcRect/>
          <a:stretch>
            <a:fillRect/>
          </a:stretch>
        </p:blipFill>
        <p:spPr>
          <a:xfrm>
            <a:off x="6804025" y="5386388"/>
            <a:ext cx="2339975" cy="1471612"/>
          </a:xfrm>
          <a:noFill/>
          <a:ln/>
        </p:spPr>
      </p:pic>
      <p:pic>
        <p:nvPicPr>
          <p:cNvPr id="133128" name="Picture 8" descr="j0262933"/>
          <p:cNvPicPr>
            <a:picLocks noChangeAspect="1" noChangeArrowheads="1"/>
          </p:cNvPicPr>
          <p:nvPr/>
        </p:nvPicPr>
        <p:blipFill>
          <a:blip r:embed="rId4" cstate="print"/>
          <a:srcRect/>
          <a:stretch>
            <a:fillRect/>
          </a:stretch>
        </p:blipFill>
        <p:spPr bwMode="auto">
          <a:xfrm>
            <a:off x="0" y="3284538"/>
            <a:ext cx="1333500" cy="2089150"/>
          </a:xfrm>
          <a:prstGeom prst="rect">
            <a:avLst/>
          </a:prstGeom>
          <a:noFill/>
        </p:spPr>
      </p:pic>
      <p:pic>
        <p:nvPicPr>
          <p:cNvPr id="133130" name="Picture 10" descr="j0180355"/>
          <p:cNvPicPr>
            <a:picLocks noChangeAspect="1" noChangeArrowheads="1"/>
          </p:cNvPicPr>
          <p:nvPr/>
        </p:nvPicPr>
        <p:blipFill>
          <a:blip r:embed="rId5" cstate="print"/>
          <a:srcRect/>
          <a:stretch>
            <a:fillRect/>
          </a:stretch>
        </p:blipFill>
        <p:spPr bwMode="auto">
          <a:xfrm>
            <a:off x="0" y="1268413"/>
            <a:ext cx="1309688" cy="2074862"/>
          </a:xfrm>
          <a:prstGeom prst="rect">
            <a:avLst/>
          </a:prstGeom>
          <a:noFill/>
        </p:spPr>
      </p:pic>
      <p:pic>
        <p:nvPicPr>
          <p:cNvPr id="133131" name="Picture 11" descr="j0180428"/>
          <p:cNvPicPr>
            <a:picLocks noChangeAspect="1" noChangeArrowheads="1"/>
          </p:cNvPicPr>
          <p:nvPr/>
        </p:nvPicPr>
        <p:blipFill>
          <a:blip r:embed="rId6" cstate="print"/>
          <a:srcRect/>
          <a:stretch>
            <a:fillRect/>
          </a:stretch>
        </p:blipFill>
        <p:spPr bwMode="auto">
          <a:xfrm>
            <a:off x="4500563" y="5392738"/>
            <a:ext cx="2303462" cy="1465262"/>
          </a:xfrm>
          <a:prstGeom prst="rect">
            <a:avLst/>
          </a:prstGeom>
          <a:noFill/>
        </p:spPr>
      </p:pic>
      <p:pic>
        <p:nvPicPr>
          <p:cNvPr id="133134" name="Picture 14" descr="j0178734"/>
          <p:cNvPicPr>
            <a:picLocks noChangeAspect="1" noChangeArrowheads="1"/>
          </p:cNvPicPr>
          <p:nvPr/>
        </p:nvPicPr>
        <p:blipFill>
          <a:blip r:embed="rId7" cstate="print"/>
          <a:srcRect/>
          <a:stretch>
            <a:fillRect/>
          </a:stretch>
        </p:blipFill>
        <p:spPr bwMode="auto">
          <a:xfrm>
            <a:off x="7683500" y="981075"/>
            <a:ext cx="1460500" cy="2217738"/>
          </a:xfrm>
          <a:prstGeom prst="rect">
            <a:avLst/>
          </a:prstGeom>
          <a:noFill/>
        </p:spPr>
      </p:pic>
      <p:pic>
        <p:nvPicPr>
          <p:cNvPr id="133136" name="Picture 16" descr="j0178731"/>
          <p:cNvPicPr>
            <a:picLocks noChangeAspect="1" noChangeArrowheads="1"/>
          </p:cNvPicPr>
          <p:nvPr/>
        </p:nvPicPr>
        <p:blipFill>
          <a:blip r:embed="rId8" cstate="print"/>
          <a:srcRect/>
          <a:stretch>
            <a:fillRect/>
          </a:stretch>
        </p:blipFill>
        <p:spPr bwMode="auto">
          <a:xfrm>
            <a:off x="0" y="5338763"/>
            <a:ext cx="2268538" cy="1519237"/>
          </a:xfrm>
          <a:prstGeom prst="rect">
            <a:avLst/>
          </a:prstGeom>
          <a:noFill/>
        </p:spPr>
      </p:pic>
      <p:pic>
        <p:nvPicPr>
          <p:cNvPr id="133139" name="Picture 19" descr="j0181418"/>
          <p:cNvPicPr>
            <a:picLocks noChangeAspect="1" noChangeArrowheads="1"/>
          </p:cNvPicPr>
          <p:nvPr/>
        </p:nvPicPr>
        <p:blipFill>
          <a:blip r:embed="rId9" cstate="print"/>
          <a:srcRect/>
          <a:stretch>
            <a:fillRect/>
          </a:stretch>
        </p:blipFill>
        <p:spPr bwMode="auto">
          <a:xfrm>
            <a:off x="2268538" y="5391150"/>
            <a:ext cx="2232025" cy="1466850"/>
          </a:xfrm>
          <a:prstGeom prst="rect">
            <a:avLst/>
          </a:prstGeom>
          <a:noFill/>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3122"/>
                                        </p:tgtEl>
                                        <p:attrNameLst>
                                          <p:attrName>style.visibility</p:attrName>
                                        </p:attrNameLst>
                                      </p:cBhvr>
                                      <p:to>
                                        <p:strVal val="visible"/>
                                      </p:to>
                                    </p:set>
                                    <p:anim calcmode="lin" valueType="num">
                                      <p:cBhvr>
                                        <p:cTn id="7" dur="3000" fill="hold"/>
                                        <p:tgtEl>
                                          <p:spTgt spid="133122"/>
                                        </p:tgtEl>
                                        <p:attrNameLst>
                                          <p:attrName>ppt_w</p:attrName>
                                        </p:attrNameLst>
                                      </p:cBhvr>
                                      <p:tavLst>
                                        <p:tav tm="0">
                                          <p:val>
                                            <p:fltVal val="0"/>
                                          </p:val>
                                        </p:tav>
                                        <p:tav tm="100000">
                                          <p:val>
                                            <p:strVal val="#ppt_w"/>
                                          </p:val>
                                        </p:tav>
                                      </p:tavLst>
                                    </p:anim>
                                    <p:anim calcmode="lin" valueType="num">
                                      <p:cBhvr>
                                        <p:cTn id="8" dur="3000" fill="hold"/>
                                        <p:tgtEl>
                                          <p:spTgt spid="133122"/>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54" presetClass="entr" presetSubtype="0" accel="100000" fill="hold" grpId="0" nodeType="afterEffect">
                                  <p:stCondLst>
                                    <p:cond delay="0"/>
                                  </p:stCondLst>
                                  <p:childTnLst>
                                    <p:set>
                                      <p:cBhvr>
                                        <p:cTn id="11" dur="1" fill="hold">
                                          <p:stCondLst>
                                            <p:cond delay="0"/>
                                          </p:stCondLst>
                                        </p:cTn>
                                        <p:tgtEl>
                                          <p:spTgt spid="133123">
                                            <p:txEl>
                                              <p:pRg st="0" end="0"/>
                                            </p:txEl>
                                          </p:spTgt>
                                        </p:tgtEl>
                                        <p:attrNameLst>
                                          <p:attrName>style.visibility</p:attrName>
                                        </p:attrNameLst>
                                      </p:cBhvr>
                                      <p:to>
                                        <p:strVal val="visible"/>
                                      </p:to>
                                    </p:set>
                                    <p:anim calcmode="lin" valueType="num">
                                      <p:cBhvr>
                                        <p:cTn id="12" dur="3000" fill="hold"/>
                                        <p:tgtEl>
                                          <p:spTgt spid="133123">
                                            <p:txEl>
                                              <p:pRg st="0" end="0"/>
                                            </p:txEl>
                                          </p:spTgt>
                                        </p:tgtEl>
                                        <p:attrNameLst>
                                          <p:attrName>ppt_w</p:attrName>
                                        </p:attrNameLst>
                                      </p:cBhvr>
                                      <p:tavLst>
                                        <p:tav tm="0">
                                          <p:val>
                                            <p:strVal val="#ppt_w*0.05"/>
                                          </p:val>
                                        </p:tav>
                                        <p:tav tm="100000">
                                          <p:val>
                                            <p:strVal val="#ppt_w"/>
                                          </p:val>
                                        </p:tav>
                                      </p:tavLst>
                                    </p:anim>
                                    <p:anim calcmode="lin" valueType="num">
                                      <p:cBhvr>
                                        <p:cTn id="13" dur="3000" fill="hold"/>
                                        <p:tgtEl>
                                          <p:spTgt spid="133123">
                                            <p:txEl>
                                              <p:pRg st="0" end="0"/>
                                            </p:txEl>
                                          </p:spTgt>
                                        </p:tgtEl>
                                        <p:attrNameLst>
                                          <p:attrName>ppt_h</p:attrName>
                                        </p:attrNameLst>
                                      </p:cBhvr>
                                      <p:tavLst>
                                        <p:tav tm="0">
                                          <p:val>
                                            <p:strVal val="#ppt_h"/>
                                          </p:val>
                                        </p:tav>
                                        <p:tav tm="100000">
                                          <p:val>
                                            <p:strVal val="#ppt_h"/>
                                          </p:val>
                                        </p:tav>
                                      </p:tavLst>
                                    </p:anim>
                                    <p:anim calcmode="lin" valueType="num">
                                      <p:cBhvr>
                                        <p:cTn id="14" dur="3000" fill="hold"/>
                                        <p:tgtEl>
                                          <p:spTgt spid="133123">
                                            <p:txEl>
                                              <p:pRg st="0" end="0"/>
                                            </p:txEl>
                                          </p:spTgt>
                                        </p:tgtEl>
                                        <p:attrNameLst>
                                          <p:attrName>ppt_x</p:attrName>
                                        </p:attrNameLst>
                                      </p:cBhvr>
                                      <p:tavLst>
                                        <p:tav tm="0">
                                          <p:val>
                                            <p:strVal val="#ppt_x-.2"/>
                                          </p:val>
                                        </p:tav>
                                        <p:tav tm="100000">
                                          <p:val>
                                            <p:strVal val="#ppt_x"/>
                                          </p:val>
                                        </p:tav>
                                      </p:tavLst>
                                    </p:anim>
                                    <p:anim calcmode="lin" valueType="num">
                                      <p:cBhvr>
                                        <p:cTn id="15" dur="3000" fill="hold"/>
                                        <p:tgtEl>
                                          <p:spTgt spid="133123">
                                            <p:txEl>
                                              <p:pRg st="0" end="0"/>
                                            </p:txEl>
                                          </p:spTgt>
                                        </p:tgtEl>
                                        <p:attrNameLst>
                                          <p:attrName>ppt_y</p:attrName>
                                        </p:attrNameLst>
                                      </p:cBhvr>
                                      <p:tavLst>
                                        <p:tav tm="0">
                                          <p:val>
                                            <p:strVal val="#ppt_y"/>
                                          </p:val>
                                        </p:tav>
                                        <p:tav tm="100000">
                                          <p:val>
                                            <p:strVal val="#ppt_y"/>
                                          </p:val>
                                        </p:tav>
                                      </p:tavLst>
                                    </p:anim>
                                    <p:animEffect transition="in" filter="fade">
                                      <p:cBhvr>
                                        <p:cTn id="16" dur="3000"/>
                                        <p:tgtEl>
                                          <p:spTgt spid="133123">
                                            <p:txEl>
                                              <p:pRg st="0" end="0"/>
                                            </p:txEl>
                                          </p:spTgt>
                                        </p:tgtEl>
                                      </p:cBhvr>
                                    </p:animEffect>
                                  </p:childTnLst>
                                </p:cTn>
                              </p:par>
                            </p:childTnLst>
                          </p:cTn>
                        </p:par>
                        <p:par>
                          <p:cTn id="17" fill="hold">
                            <p:stCondLst>
                              <p:cond delay="6000"/>
                            </p:stCondLst>
                            <p:childTnLst>
                              <p:par>
                                <p:cTn id="18" presetID="23" presetClass="entr" presetSubtype="16" fill="hold" nodeType="afterEffect">
                                  <p:stCondLst>
                                    <p:cond delay="0"/>
                                  </p:stCondLst>
                                  <p:childTnLst>
                                    <p:set>
                                      <p:cBhvr>
                                        <p:cTn id="19" dur="1" fill="hold">
                                          <p:stCondLst>
                                            <p:cond delay="0"/>
                                          </p:stCondLst>
                                        </p:cTn>
                                        <p:tgtEl>
                                          <p:spTgt spid="133130"/>
                                        </p:tgtEl>
                                        <p:attrNameLst>
                                          <p:attrName>style.visibility</p:attrName>
                                        </p:attrNameLst>
                                      </p:cBhvr>
                                      <p:to>
                                        <p:strVal val="visible"/>
                                      </p:to>
                                    </p:set>
                                    <p:anim calcmode="lin" valueType="num">
                                      <p:cBhvr>
                                        <p:cTn id="20" dur="2000" fill="hold"/>
                                        <p:tgtEl>
                                          <p:spTgt spid="133130"/>
                                        </p:tgtEl>
                                        <p:attrNameLst>
                                          <p:attrName>ppt_w</p:attrName>
                                        </p:attrNameLst>
                                      </p:cBhvr>
                                      <p:tavLst>
                                        <p:tav tm="0">
                                          <p:val>
                                            <p:fltVal val="0"/>
                                          </p:val>
                                        </p:tav>
                                        <p:tav tm="100000">
                                          <p:val>
                                            <p:strVal val="#ppt_w"/>
                                          </p:val>
                                        </p:tav>
                                      </p:tavLst>
                                    </p:anim>
                                    <p:anim calcmode="lin" valueType="num">
                                      <p:cBhvr>
                                        <p:cTn id="21" dur="2000" fill="hold"/>
                                        <p:tgtEl>
                                          <p:spTgt spid="133130"/>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133128"/>
                                        </p:tgtEl>
                                        <p:attrNameLst>
                                          <p:attrName>style.visibility</p:attrName>
                                        </p:attrNameLst>
                                      </p:cBhvr>
                                      <p:to>
                                        <p:strVal val="visible"/>
                                      </p:to>
                                    </p:set>
                                    <p:anim calcmode="lin" valueType="num">
                                      <p:cBhvr>
                                        <p:cTn id="24" dur="2000" fill="hold"/>
                                        <p:tgtEl>
                                          <p:spTgt spid="133128"/>
                                        </p:tgtEl>
                                        <p:attrNameLst>
                                          <p:attrName>ppt_w</p:attrName>
                                        </p:attrNameLst>
                                      </p:cBhvr>
                                      <p:tavLst>
                                        <p:tav tm="0">
                                          <p:val>
                                            <p:fltVal val="0"/>
                                          </p:val>
                                        </p:tav>
                                        <p:tav tm="100000">
                                          <p:val>
                                            <p:strVal val="#ppt_w"/>
                                          </p:val>
                                        </p:tav>
                                      </p:tavLst>
                                    </p:anim>
                                    <p:anim calcmode="lin" valueType="num">
                                      <p:cBhvr>
                                        <p:cTn id="25" dur="2000" fill="hold"/>
                                        <p:tgtEl>
                                          <p:spTgt spid="133128"/>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133136"/>
                                        </p:tgtEl>
                                        <p:attrNameLst>
                                          <p:attrName>style.visibility</p:attrName>
                                        </p:attrNameLst>
                                      </p:cBhvr>
                                      <p:to>
                                        <p:strVal val="visible"/>
                                      </p:to>
                                    </p:set>
                                    <p:anim calcmode="lin" valueType="num">
                                      <p:cBhvr>
                                        <p:cTn id="28" dur="2000" fill="hold"/>
                                        <p:tgtEl>
                                          <p:spTgt spid="133136"/>
                                        </p:tgtEl>
                                        <p:attrNameLst>
                                          <p:attrName>ppt_w</p:attrName>
                                        </p:attrNameLst>
                                      </p:cBhvr>
                                      <p:tavLst>
                                        <p:tav tm="0">
                                          <p:val>
                                            <p:fltVal val="0"/>
                                          </p:val>
                                        </p:tav>
                                        <p:tav tm="100000">
                                          <p:val>
                                            <p:strVal val="#ppt_w"/>
                                          </p:val>
                                        </p:tav>
                                      </p:tavLst>
                                    </p:anim>
                                    <p:anim calcmode="lin" valueType="num">
                                      <p:cBhvr>
                                        <p:cTn id="29" dur="2000" fill="hold"/>
                                        <p:tgtEl>
                                          <p:spTgt spid="133136"/>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133139"/>
                                        </p:tgtEl>
                                        <p:attrNameLst>
                                          <p:attrName>style.visibility</p:attrName>
                                        </p:attrNameLst>
                                      </p:cBhvr>
                                      <p:to>
                                        <p:strVal val="visible"/>
                                      </p:to>
                                    </p:set>
                                    <p:anim calcmode="lin" valueType="num">
                                      <p:cBhvr>
                                        <p:cTn id="32" dur="2000" fill="hold"/>
                                        <p:tgtEl>
                                          <p:spTgt spid="133139"/>
                                        </p:tgtEl>
                                        <p:attrNameLst>
                                          <p:attrName>ppt_w</p:attrName>
                                        </p:attrNameLst>
                                      </p:cBhvr>
                                      <p:tavLst>
                                        <p:tav tm="0">
                                          <p:val>
                                            <p:fltVal val="0"/>
                                          </p:val>
                                        </p:tav>
                                        <p:tav tm="100000">
                                          <p:val>
                                            <p:strVal val="#ppt_w"/>
                                          </p:val>
                                        </p:tav>
                                      </p:tavLst>
                                    </p:anim>
                                    <p:anim calcmode="lin" valueType="num">
                                      <p:cBhvr>
                                        <p:cTn id="33" dur="2000" fill="hold"/>
                                        <p:tgtEl>
                                          <p:spTgt spid="133139"/>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133139"/>
                                        </p:tgtEl>
                                        <p:attrNameLst>
                                          <p:attrName>style.visibility</p:attrName>
                                        </p:attrNameLst>
                                      </p:cBhvr>
                                      <p:to>
                                        <p:strVal val="visible"/>
                                      </p:to>
                                    </p:set>
                                    <p:anim calcmode="lin" valueType="num">
                                      <p:cBhvr>
                                        <p:cTn id="36" dur="2000" fill="hold"/>
                                        <p:tgtEl>
                                          <p:spTgt spid="133139"/>
                                        </p:tgtEl>
                                        <p:attrNameLst>
                                          <p:attrName>ppt_w</p:attrName>
                                        </p:attrNameLst>
                                      </p:cBhvr>
                                      <p:tavLst>
                                        <p:tav tm="0">
                                          <p:val>
                                            <p:fltVal val="0"/>
                                          </p:val>
                                        </p:tav>
                                        <p:tav tm="100000">
                                          <p:val>
                                            <p:strVal val="#ppt_w"/>
                                          </p:val>
                                        </p:tav>
                                      </p:tavLst>
                                    </p:anim>
                                    <p:anim calcmode="lin" valueType="num">
                                      <p:cBhvr>
                                        <p:cTn id="37" dur="2000" fill="hold"/>
                                        <p:tgtEl>
                                          <p:spTgt spid="133139"/>
                                        </p:tgtEl>
                                        <p:attrNameLst>
                                          <p:attrName>ppt_h</p:attrName>
                                        </p:attrNameLst>
                                      </p:cBhvr>
                                      <p:tavLst>
                                        <p:tav tm="0">
                                          <p:val>
                                            <p:flt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133131"/>
                                        </p:tgtEl>
                                        <p:attrNameLst>
                                          <p:attrName>style.visibility</p:attrName>
                                        </p:attrNameLst>
                                      </p:cBhvr>
                                      <p:to>
                                        <p:strVal val="visible"/>
                                      </p:to>
                                    </p:set>
                                    <p:anim calcmode="lin" valueType="num">
                                      <p:cBhvr>
                                        <p:cTn id="40" dur="2000" fill="hold"/>
                                        <p:tgtEl>
                                          <p:spTgt spid="133131"/>
                                        </p:tgtEl>
                                        <p:attrNameLst>
                                          <p:attrName>ppt_w</p:attrName>
                                        </p:attrNameLst>
                                      </p:cBhvr>
                                      <p:tavLst>
                                        <p:tav tm="0">
                                          <p:val>
                                            <p:fltVal val="0"/>
                                          </p:val>
                                        </p:tav>
                                        <p:tav tm="100000">
                                          <p:val>
                                            <p:strVal val="#ppt_w"/>
                                          </p:val>
                                        </p:tav>
                                      </p:tavLst>
                                    </p:anim>
                                    <p:anim calcmode="lin" valueType="num">
                                      <p:cBhvr>
                                        <p:cTn id="41" dur="2000" fill="hold"/>
                                        <p:tgtEl>
                                          <p:spTgt spid="133131"/>
                                        </p:tgtEl>
                                        <p:attrNameLst>
                                          <p:attrName>ppt_h</p:attrName>
                                        </p:attrNameLst>
                                      </p:cBhvr>
                                      <p:tavLst>
                                        <p:tav tm="0">
                                          <p:val>
                                            <p:fltVal val="0"/>
                                          </p:val>
                                        </p:tav>
                                        <p:tav tm="100000">
                                          <p:val>
                                            <p:strVal val="#ppt_h"/>
                                          </p:val>
                                        </p:tav>
                                      </p:tavLst>
                                    </p:anim>
                                  </p:childTnLst>
                                </p:cTn>
                              </p:par>
                              <p:par>
                                <p:cTn id="42" presetID="23" presetClass="entr" presetSubtype="16" fill="hold" nodeType="withEffect">
                                  <p:stCondLst>
                                    <p:cond delay="0"/>
                                  </p:stCondLst>
                                  <p:childTnLst>
                                    <p:set>
                                      <p:cBhvr>
                                        <p:cTn id="43" dur="1" fill="hold">
                                          <p:stCondLst>
                                            <p:cond delay="0"/>
                                          </p:stCondLst>
                                        </p:cTn>
                                        <p:tgtEl>
                                          <p:spTgt spid="133126"/>
                                        </p:tgtEl>
                                        <p:attrNameLst>
                                          <p:attrName>style.visibility</p:attrName>
                                        </p:attrNameLst>
                                      </p:cBhvr>
                                      <p:to>
                                        <p:strVal val="visible"/>
                                      </p:to>
                                    </p:set>
                                    <p:anim calcmode="lin" valueType="num">
                                      <p:cBhvr>
                                        <p:cTn id="44" dur="2000" fill="hold"/>
                                        <p:tgtEl>
                                          <p:spTgt spid="133126"/>
                                        </p:tgtEl>
                                        <p:attrNameLst>
                                          <p:attrName>ppt_w</p:attrName>
                                        </p:attrNameLst>
                                      </p:cBhvr>
                                      <p:tavLst>
                                        <p:tav tm="0">
                                          <p:val>
                                            <p:fltVal val="0"/>
                                          </p:val>
                                        </p:tav>
                                        <p:tav tm="100000">
                                          <p:val>
                                            <p:strVal val="#ppt_w"/>
                                          </p:val>
                                        </p:tav>
                                      </p:tavLst>
                                    </p:anim>
                                    <p:anim calcmode="lin" valueType="num">
                                      <p:cBhvr>
                                        <p:cTn id="45" dur="2000" fill="hold"/>
                                        <p:tgtEl>
                                          <p:spTgt spid="133126"/>
                                        </p:tgtEl>
                                        <p:attrNameLst>
                                          <p:attrName>ppt_h</p:attrName>
                                        </p:attrNameLst>
                                      </p:cBhvr>
                                      <p:tavLst>
                                        <p:tav tm="0">
                                          <p:val>
                                            <p:fltVal val="0"/>
                                          </p:val>
                                        </p:tav>
                                        <p:tav tm="100000">
                                          <p:val>
                                            <p:strVal val="#ppt_h"/>
                                          </p:val>
                                        </p:tav>
                                      </p:tavLst>
                                    </p:anim>
                                  </p:childTnLst>
                                </p:cTn>
                              </p:par>
                              <p:par>
                                <p:cTn id="46" presetID="23" presetClass="entr" presetSubtype="16" fill="hold" nodeType="withEffect">
                                  <p:stCondLst>
                                    <p:cond delay="0"/>
                                  </p:stCondLst>
                                  <p:childTnLst>
                                    <p:set>
                                      <p:cBhvr>
                                        <p:cTn id="47" dur="1" fill="hold">
                                          <p:stCondLst>
                                            <p:cond delay="0"/>
                                          </p:stCondLst>
                                        </p:cTn>
                                        <p:tgtEl>
                                          <p:spTgt spid="133124"/>
                                        </p:tgtEl>
                                        <p:attrNameLst>
                                          <p:attrName>style.visibility</p:attrName>
                                        </p:attrNameLst>
                                      </p:cBhvr>
                                      <p:to>
                                        <p:strVal val="visible"/>
                                      </p:to>
                                    </p:set>
                                    <p:anim calcmode="lin" valueType="num">
                                      <p:cBhvr>
                                        <p:cTn id="48" dur="2000" fill="hold"/>
                                        <p:tgtEl>
                                          <p:spTgt spid="133124"/>
                                        </p:tgtEl>
                                        <p:attrNameLst>
                                          <p:attrName>ppt_w</p:attrName>
                                        </p:attrNameLst>
                                      </p:cBhvr>
                                      <p:tavLst>
                                        <p:tav tm="0">
                                          <p:val>
                                            <p:fltVal val="0"/>
                                          </p:val>
                                        </p:tav>
                                        <p:tav tm="100000">
                                          <p:val>
                                            <p:strVal val="#ppt_w"/>
                                          </p:val>
                                        </p:tav>
                                      </p:tavLst>
                                    </p:anim>
                                    <p:anim calcmode="lin" valueType="num">
                                      <p:cBhvr>
                                        <p:cTn id="49" dur="2000" fill="hold"/>
                                        <p:tgtEl>
                                          <p:spTgt spid="133124"/>
                                        </p:tgtEl>
                                        <p:attrNameLst>
                                          <p:attrName>ppt_h</p:attrName>
                                        </p:attrNameLst>
                                      </p:cBhvr>
                                      <p:tavLst>
                                        <p:tav tm="0">
                                          <p:val>
                                            <p:fltVal val="0"/>
                                          </p:val>
                                        </p:tav>
                                        <p:tav tm="100000">
                                          <p:val>
                                            <p:strVal val="#ppt_h"/>
                                          </p:val>
                                        </p:tav>
                                      </p:tavLst>
                                    </p:anim>
                                  </p:childTnLst>
                                </p:cTn>
                              </p:par>
                              <p:par>
                                <p:cTn id="50" presetID="23" presetClass="entr" presetSubtype="16" fill="hold" nodeType="withEffect">
                                  <p:stCondLst>
                                    <p:cond delay="0"/>
                                  </p:stCondLst>
                                  <p:childTnLst>
                                    <p:set>
                                      <p:cBhvr>
                                        <p:cTn id="51" dur="1" fill="hold">
                                          <p:stCondLst>
                                            <p:cond delay="0"/>
                                          </p:stCondLst>
                                        </p:cTn>
                                        <p:tgtEl>
                                          <p:spTgt spid="133134"/>
                                        </p:tgtEl>
                                        <p:attrNameLst>
                                          <p:attrName>style.visibility</p:attrName>
                                        </p:attrNameLst>
                                      </p:cBhvr>
                                      <p:to>
                                        <p:strVal val="visible"/>
                                      </p:to>
                                    </p:set>
                                    <p:anim calcmode="lin" valueType="num">
                                      <p:cBhvr>
                                        <p:cTn id="52" dur="2000" fill="hold"/>
                                        <p:tgtEl>
                                          <p:spTgt spid="133134"/>
                                        </p:tgtEl>
                                        <p:attrNameLst>
                                          <p:attrName>ppt_w</p:attrName>
                                        </p:attrNameLst>
                                      </p:cBhvr>
                                      <p:tavLst>
                                        <p:tav tm="0">
                                          <p:val>
                                            <p:fltVal val="0"/>
                                          </p:val>
                                        </p:tav>
                                        <p:tav tm="100000">
                                          <p:val>
                                            <p:strVal val="#ppt_w"/>
                                          </p:val>
                                        </p:tav>
                                      </p:tavLst>
                                    </p:anim>
                                    <p:anim calcmode="lin" valueType="num">
                                      <p:cBhvr>
                                        <p:cTn id="53" dur="2000" fill="hold"/>
                                        <p:tgtEl>
                                          <p:spTgt spid="1331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P spid="1331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z="4000" b="1">
                <a:solidFill>
                  <a:srgbClr val="FF3399"/>
                </a:solidFill>
              </a:rPr>
              <a:t>Do you know about national parks</a:t>
            </a:r>
            <a:br>
              <a:rPr lang="en-US" sz="4000" b="1">
                <a:solidFill>
                  <a:srgbClr val="FF3399"/>
                </a:solidFill>
              </a:rPr>
            </a:br>
            <a:r>
              <a:rPr lang="en-US" sz="4000" b="1">
                <a:solidFill>
                  <a:srgbClr val="FF3399"/>
                </a:solidFill>
              </a:rPr>
              <a:t> in </a:t>
            </a:r>
            <a:r>
              <a:rPr lang="en-US" b="1">
                <a:solidFill>
                  <a:srgbClr val="CC3300"/>
                </a:solidFill>
              </a:rPr>
              <a:t>Russia</a:t>
            </a:r>
            <a:r>
              <a:rPr lang="en-US" sz="4000" b="1">
                <a:solidFill>
                  <a:srgbClr val="FF3399"/>
                </a:solidFill>
              </a:rPr>
              <a:t>?</a:t>
            </a:r>
            <a:endParaRPr lang="ru-RU" sz="4000" b="1">
              <a:solidFill>
                <a:srgbClr val="FF3399"/>
              </a:solidFill>
            </a:endParaRPr>
          </a:p>
        </p:txBody>
      </p:sp>
      <p:sp>
        <p:nvSpPr>
          <p:cNvPr id="95235" name="Rectangle 3"/>
          <p:cNvSpPr>
            <a:spLocks noGrp="1" noChangeArrowheads="1"/>
          </p:cNvSpPr>
          <p:nvPr>
            <p:ph type="body" sz="half" idx="1"/>
          </p:nvPr>
        </p:nvSpPr>
        <p:spPr>
          <a:xfrm>
            <a:off x="179388" y="1844675"/>
            <a:ext cx="6227762" cy="5229225"/>
          </a:xfrm>
        </p:spPr>
        <p:txBody>
          <a:bodyPr/>
          <a:lstStyle/>
          <a:p>
            <a:pPr marL="0" indent="0">
              <a:lnSpc>
                <a:spcPct val="90000"/>
              </a:lnSpc>
              <a:buFont typeface="Wingdings" pitchFamily="2" charset="2"/>
              <a:buNone/>
            </a:pPr>
            <a:r>
              <a:rPr lang="en-US" b="1">
                <a:solidFill>
                  <a:srgbClr val="FFFF66"/>
                </a:solidFill>
              </a:rPr>
              <a:t>Now there are 23 national parks and 84 nature reserves in </a:t>
            </a:r>
            <a:r>
              <a:rPr lang="en-US" b="1">
                <a:solidFill>
                  <a:srgbClr val="CC3300"/>
                </a:solidFill>
              </a:rPr>
              <a:t>Russia</a:t>
            </a:r>
            <a:r>
              <a:rPr lang="en-US" b="1">
                <a:solidFill>
                  <a:srgbClr val="FFFF66"/>
                </a:solidFill>
              </a:rPr>
              <a:t>. National parks protect the countryside and allow people to enjoy plants, animals and birds. Nature reserves protect plants, animals and birds. But people are not allowed to visit nature reserves.</a:t>
            </a:r>
          </a:p>
          <a:p>
            <a:pPr marL="0" indent="0">
              <a:lnSpc>
                <a:spcPct val="90000"/>
              </a:lnSpc>
            </a:pPr>
            <a:endParaRPr lang="ru-RU" b="1">
              <a:solidFill>
                <a:srgbClr val="FFFF66"/>
              </a:solidFill>
            </a:endParaRPr>
          </a:p>
        </p:txBody>
      </p:sp>
      <p:pic>
        <p:nvPicPr>
          <p:cNvPr id="95236" name="Picture 4" descr="j0201205"/>
          <p:cNvPicPr>
            <a:picLocks noGrp="1" noChangeAspect="1" noChangeArrowheads="1"/>
          </p:cNvPicPr>
          <p:nvPr>
            <p:ph sz="quarter" idx="2"/>
          </p:nvPr>
        </p:nvPicPr>
        <p:blipFill>
          <a:blip r:embed="rId2" cstate="print"/>
          <a:srcRect/>
          <a:stretch>
            <a:fillRect/>
          </a:stretch>
        </p:blipFill>
        <p:spPr>
          <a:xfrm>
            <a:off x="6448425" y="2133600"/>
            <a:ext cx="2695575" cy="4102100"/>
          </a:xfrm>
          <a:noFill/>
          <a:ln/>
        </p:spPr>
      </p:pic>
      <p:pic>
        <p:nvPicPr>
          <p:cNvPr id="95240" name="Picture 8" descr="j0262840"/>
          <p:cNvPicPr>
            <a:picLocks noChangeAspect="1" noChangeArrowheads="1"/>
          </p:cNvPicPr>
          <p:nvPr/>
        </p:nvPicPr>
        <p:blipFill>
          <a:blip r:embed="rId3" cstate="print"/>
          <a:srcRect/>
          <a:stretch>
            <a:fillRect/>
          </a:stretch>
        </p:blipFill>
        <p:spPr bwMode="auto">
          <a:xfrm>
            <a:off x="8027988" y="765175"/>
            <a:ext cx="833437" cy="1262063"/>
          </a:xfrm>
          <a:prstGeom prst="rect">
            <a:avLst/>
          </a:prstGeom>
          <a:noFill/>
          <a:ln w="9525">
            <a:noFill/>
            <a:miter lim="800000"/>
            <a:headEnd/>
            <a:tailEnd/>
          </a:ln>
        </p:spPr>
      </p:pic>
      <p:pic>
        <p:nvPicPr>
          <p:cNvPr id="95242" name="Picture 10" descr="j0262539"/>
          <p:cNvPicPr>
            <a:picLocks noGrp="1" noChangeAspect="1" noChangeArrowheads="1"/>
          </p:cNvPicPr>
          <p:nvPr>
            <p:ph sz="quarter" idx="3"/>
          </p:nvPr>
        </p:nvPicPr>
        <p:blipFill>
          <a:blip r:embed="rId4" cstate="print"/>
          <a:srcRect/>
          <a:stretch>
            <a:fillRect/>
          </a:stretch>
        </p:blipFill>
        <p:spPr>
          <a:xfrm>
            <a:off x="1042988" y="620713"/>
            <a:ext cx="1800225" cy="1200150"/>
          </a:xfrm>
          <a:noFill/>
          <a:ln/>
        </p:spPr>
      </p:pic>
      <p:pic>
        <p:nvPicPr>
          <p:cNvPr id="95244" name="Picture 12"/>
          <p:cNvPicPr>
            <a:picLocks noChangeAspect="1" noChangeArrowheads="1"/>
          </p:cNvPicPr>
          <p:nvPr/>
        </p:nvPicPr>
        <p:blipFill>
          <a:blip r:embed="rId5" cstate="print"/>
          <a:srcRect/>
          <a:stretch>
            <a:fillRect/>
          </a:stretch>
        </p:blipFill>
        <p:spPr bwMode="auto">
          <a:xfrm>
            <a:off x="5508625" y="549275"/>
            <a:ext cx="792163" cy="601663"/>
          </a:xfrm>
          <a:prstGeom prst="rect">
            <a:avLst/>
          </a:prstGeom>
          <a:noFill/>
          <a:ln w="9525">
            <a:noFill/>
            <a:miter lim="800000"/>
            <a:headEnd/>
            <a:tailEnd/>
          </a:ln>
          <a:effec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p:cTn id="7" dur="1000" decel="50000" fill="hold">
                                          <p:stCondLst>
                                            <p:cond delay="0"/>
                                          </p:stCondLst>
                                        </p:cTn>
                                        <p:tgtEl>
                                          <p:spTgt spid="9523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9523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95234"/>
                                        </p:tgtEl>
                                        <p:attrNameLst>
                                          <p:attrName>ppt_w</p:attrName>
                                        </p:attrNameLst>
                                      </p:cBhvr>
                                      <p:tavLst>
                                        <p:tav tm="0">
                                          <p:val>
                                            <p:strVal val="#ppt_w*.05"/>
                                          </p:val>
                                        </p:tav>
                                        <p:tav tm="100000">
                                          <p:val>
                                            <p:strVal val="#ppt_w"/>
                                          </p:val>
                                        </p:tav>
                                      </p:tavLst>
                                    </p:anim>
                                    <p:anim calcmode="lin" valueType="num">
                                      <p:cBhvr>
                                        <p:cTn id="10" dur="2000" fill="hold"/>
                                        <p:tgtEl>
                                          <p:spTgt spid="9523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9523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9523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9523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95234"/>
                                        </p:tgtEl>
                                      </p:cBhvr>
                                    </p:animEffect>
                                  </p:childTnLst>
                                </p:cTn>
                              </p:par>
                            </p:childTnLst>
                          </p:cTn>
                        </p:par>
                        <p:par>
                          <p:cTn id="15" fill="hold">
                            <p:stCondLst>
                              <p:cond delay="2000"/>
                            </p:stCondLst>
                            <p:childTnLst>
                              <p:par>
                                <p:cTn id="16" presetID="55" presetClass="entr" presetSubtype="0" fill="hold" nodeType="afterEffect">
                                  <p:stCondLst>
                                    <p:cond delay="0"/>
                                  </p:stCondLst>
                                  <p:childTnLst>
                                    <p:set>
                                      <p:cBhvr>
                                        <p:cTn id="17" dur="1" fill="hold">
                                          <p:stCondLst>
                                            <p:cond delay="0"/>
                                          </p:stCondLst>
                                        </p:cTn>
                                        <p:tgtEl>
                                          <p:spTgt spid="95236"/>
                                        </p:tgtEl>
                                        <p:attrNameLst>
                                          <p:attrName>style.visibility</p:attrName>
                                        </p:attrNameLst>
                                      </p:cBhvr>
                                      <p:to>
                                        <p:strVal val="visible"/>
                                      </p:to>
                                    </p:set>
                                    <p:anim calcmode="lin" valueType="num">
                                      <p:cBhvr>
                                        <p:cTn id="18" dur="2000" fill="hold"/>
                                        <p:tgtEl>
                                          <p:spTgt spid="95236"/>
                                        </p:tgtEl>
                                        <p:attrNameLst>
                                          <p:attrName>ppt_w</p:attrName>
                                        </p:attrNameLst>
                                      </p:cBhvr>
                                      <p:tavLst>
                                        <p:tav tm="0">
                                          <p:val>
                                            <p:strVal val="#ppt_w*0.70"/>
                                          </p:val>
                                        </p:tav>
                                        <p:tav tm="100000">
                                          <p:val>
                                            <p:strVal val="#ppt_w"/>
                                          </p:val>
                                        </p:tav>
                                      </p:tavLst>
                                    </p:anim>
                                    <p:anim calcmode="lin" valueType="num">
                                      <p:cBhvr>
                                        <p:cTn id="19" dur="2000" fill="hold"/>
                                        <p:tgtEl>
                                          <p:spTgt spid="95236"/>
                                        </p:tgtEl>
                                        <p:attrNameLst>
                                          <p:attrName>ppt_h</p:attrName>
                                        </p:attrNameLst>
                                      </p:cBhvr>
                                      <p:tavLst>
                                        <p:tav tm="0">
                                          <p:val>
                                            <p:strVal val="#ppt_h"/>
                                          </p:val>
                                        </p:tav>
                                        <p:tav tm="100000">
                                          <p:val>
                                            <p:strVal val="#ppt_h"/>
                                          </p:val>
                                        </p:tav>
                                      </p:tavLst>
                                    </p:anim>
                                    <p:animEffect transition="in" filter="fade">
                                      <p:cBhvr>
                                        <p:cTn id="20" dur="2000"/>
                                        <p:tgtEl>
                                          <p:spTgt spid="95236"/>
                                        </p:tgtEl>
                                      </p:cBhvr>
                                    </p:animEffect>
                                  </p:childTnLst>
                                </p:cTn>
                              </p:par>
                            </p:childTnLst>
                          </p:cTn>
                        </p:par>
                        <p:par>
                          <p:cTn id="21" fill="hold">
                            <p:stCondLst>
                              <p:cond delay="4000"/>
                            </p:stCondLst>
                            <p:childTnLst>
                              <p:par>
                                <p:cTn id="22" presetID="42" presetClass="entr" presetSubtype="0" fill="hold" grpId="0" nodeType="afterEffect">
                                  <p:stCondLst>
                                    <p:cond delay="0"/>
                                  </p:stCondLst>
                                  <p:childTnLst>
                                    <p:set>
                                      <p:cBhvr>
                                        <p:cTn id="23" dur="1" fill="hold">
                                          <p:stCondLst>
                                            <p:cond delay="0"/>
                                          </p:stCondLst>
                                        </p:cTn>
                                        <p:tgtEl>
                                          <p:spTgt spid="95235">
                                            <p:txEl>
                                              <p:pRg st="0" end="0"/>
                                            </p:txEl>
                                          </p:spTgt>
                                        </p:tgtEl>
                                        <p:attrNameLst>
                                          <p:attrName>style.visibility</p:attrName>
                                        </p:attrNameLst>
                                      </p:cBhvr>
                                      <p:to>
                                        <p:strVal val="visible"/>
                                      </p:to>
                                    </p:set>
                                    <p:animEffect transition="in" filter="fade">
                                      <p:cBhvr>
                                        <p:cTn id="24" dur="3000"/>
                                        <p:tgtEl>
                                          <p:spTgt spid="95235">
                                            <p:txEl>
                                              <p:pRg st="0" end="0"/>
                                            </p:txEl>
                                          </p:spTgt>
                                        </p:tgtEl>
                                      </p:cBhvr>
                                    </p:animEffect>
                                    <p:anim calcmode="lin" valueType="num">
                                      <p:cBhvr>
                                        <p:cTn id="25" dur="3000" fill="hold"/>
                                        <p:tgtEl>
                                          <p:spTgt spid="95235">
                                            <p:txEl>
                                              <p:pRg st="0" end="0"/>
                                            </p:txEl>
                                          </p:spTgt>
                                        </p:tgtEl>
                                        <p:attrNameLst>
                                          <p:attrName>ppt_x</p:attrName>
                                        </p:attrNameLst>
                                      </p:cBhvr>
                                      <p:tavLst>
                                        <p:tav tm="0">
                                          <p:val>
                                            <p:strVal val="#ppt_x"/>
                                          </p:val>
                                        </p:tav>
                                        <p:tav tm="100000">
                                          <p:val>
                                            <p:strVal val="#ppt_x"/>
                                          </p:val>
                                        </p:tav>
                                      </p:tavLst>
                                    </p:anim>
                                    <p:anim calcmode="lin" valueType="num">
                                      <p:cBhvr>
                                        <p:cTn id="26" dur="3000" fill="hold"/>
                                        <p:tgtEl>
                                          <p:spTgt spid="95235">
                                            <p:txEl>
                                              <p:pRg st="0" end="0"/>
                                            </p:txEl>
                                          </p:spTgt>
                                        </p:tgtEl>
                                        <p:attrNameLst>
                                          <p:attrName>ppt_y</p:attrName>
                                        </p:attrNameLst>
                                      </p:cBhvr>
                                      <p:tavLst>
                                        <p:tav tm="0">
                                          <p:val>
                                            <p:strVal val="#ppt_y+.1"/>
                                          </p:val>
                                        </p:tav>
                                        <p:tav tm="100000">
                                          <p:val>
                                            <p:strVal val="#ppt_y"/>
                                          </p:val>
                                        </p:tav>
                                      </p:tavLst>
                                    </p:anim>
                                  </p:childTnLst>
                                </p:cTn>
                              </p:par>
                              <p:par>
                                <p:cTn id="27" presetID="23" presetClass="entr" presetSubtype="16" fill="hold" nodeType="withEffect">
                                  <p:stCondLst>
                                    <p:cond delay="0"/>
                                  </p:stCondLst>
                                  <p:childTnLst>
                                    <p:set>
                                      <p:cBhvr>
                                        <p:cTn id="28" dur="1" fill="hold">
                                          <p:stCondLst>
                                            <p:cond delay="0"/>
                                          </p:stCondLst>
                                        </p:cTn>
                                        <p:tgtEl>
                                          <p:spTgt spid="95242"/>
                                        </p:tgtEl>
                                        <p:attrNameLst>
                                          <p:attrName>style.visibility</p:attrName>
                                        </p:attrNameLst>
                                      </p:cBhvr>
                                      <p:to>
                                        <p:strVal val="visible"/>
                                      </p:to>
                                    </p:set>
                                    <p:anim calcmode="lin" valueType="num">
                                      <p:cBhvr>
                                        <p:cTn id="29" dur="2000" fill="hold"/>
                                        <p:tgtEl>
                                          <p:spTgt spid="95242"/>
                                        </p:tgtEl>
                                        <p:attrNameLst>
                                          <p:attrName>ppt_w</p:attrName>
                                        </p:attrNameLst>
                                      </p:cBhvr>
                                      <p:tavLst>
                                        <p:tav tm="0">
                                          <p:val>
                                            <p:fltVal val="0"/>
                                          </p:val>
                                        </p:tav>
                                        <p:tav tm="100000">
                                          <p:val>
                                            <p:strVal val="#ppt_w"/>
                                          </p:val>
                                        </p:tav>
                                      </p:tavLst>
                                    </p:anim>
                                    <p:anim calcmode="lin" valueType="num">
                                      <p:cBhvr>
                                        <p:cTn id="30" dur="2000" fill="hold"/>
                                        <p:tgtEl>
                                          <p:spTgt spid="95242"/>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95240"/>
                                        </p:tgtEl>
                                        <p:attrNameLst>
                                          <p:attrName>style.visibility</p:attrName>
                                        </p:attrNameLst>
                                      </p:cBhvr>
                                      <p:to>
                                        <p:strVal val="visible"/>
                                      </p:to>
                                    </p:set>
                                    <p:anim calcmode="lin" valueType="num">
                                      <p:cBhvr>
                                        <p:cTn id="33" dur="2000" fill="hold"/>
                                        <p:tgtEl>
                                          <p:spTgt spid="95240"/>
                                        </p:tgtEl>
                                        <p:attrNameLst>
                                          <p:attrName>ppt_w</p:attrName>
                                        </p:attrNameLst>
                                      </p:cBhvr>
                                      <p:tavLst>
                                        <p:tav tm="0">
                                          <p:val>
                                            <p:fltVal val="0"/>
                                          </p:val>
                                        </p:tav>
                                        <p:tav tm="100000">
                                          <p:val>
                                            <p:strVal val="#ppt_w"/>
                                          </p:val>
                                        </p:tav>
                                      </p:tavLst>
                                    </p:anim>
                                    <p:anim calcmode="lin" valueType="num">
                                      <p:cBhvr>
                                        <p:cTn id="34" dur="2000" fill="hold"/>
                                        <p:tgtEl>
                                          <p:spTgt spid="95240"/>
                                        </p:tgtEl>
                                        <p:attrNameLst>
                                          <p:attrName>ppt_h</p:attrName>
                                        </p:attrNameLst>
                                      </p:cBhvr>
                                      <p:tavLst>
                                        <p:tav tm="0">
                                          <p:val>
                                            <p:fltVal val="0"/>
                                          </p:val>
                                        </p:tav>
                                        <p:tav tm="100000">
                                          <p:val>
                                            <p:strVal val="#ppt_h"/>
                                          </p:val>
                                        </p:tav>
                                      </p:tavLst>
                                    </p:anim>
                                  </p:childTnLst>
                                </p:cTn>
                              </p:par>
                              <p:par>
                                <p:cTn id="35" presetID="42" presetClass="entr" presetSubtype="0" fill="hold" nodeType="withEffect">
                                  <p:stCondLst>
                                    <p:cond delay="0"/>
                                  </p:stCondLst>
                                  <p:childTnLst>
                                    <p:set>
                                      <p:cBhvr>
                                        <p:cTn id="36" dur="1" fill="hold">
                                          <p:stCondLst>
                                            <p:cond delay="0"/>
                                          </p:stCondLst>
                                        </p:cTn>
                                        <p:tgtEl>
                                          <p:spTgt spid="95244"/>
                                        </p:tgtEl>
                                        <p:attrNameLst>
                                          <p:attrName>style.visibility</p:attrName>
                                        </p:attrNameLst>
                                      </p:cBhvr>
                                      <p:to>
                                        <p:strVal val="visible"/>
                                      </p:to>
                                    </p:set>
                                    <p:animEffect transition="in" filter="fade">
                                      <p:cBhvr>
                                        <p:cTn id="37" dur="1000"/>
                                        <p:tgtEl>
                                          <p:spTgt spid="95244"/>
                                        </p:tgtEl>
                                      </p:cBhvr>
                                    </p:animEffect>
                                    <p:anim calcmode="lin" valueType="num">
                                      <p:cBhvr>
                                        <p:cTn id="38" dur="1000" fill="hold"/>
                                        <p:tgtEl>
                                          <p:spTgt spid="95244"/>
                                        </p:tgtEl>
                                        <p:attrNameLst>
                                          <p:attrName>ppt_x</p:attrName>
                                        </p:attrNameLst>
                                      </p:cBhvr>
                                      <p:tavLst>
                                        <p:tav tm="0">
                                          <p:val>
                                            <p:strVal val="#ppt_x"/>
                                          </p:val>
                                        </p:tav>
                                        <p:tav tm="100000">
                                          <p:val>
                                            <p:strVal val="#ppt_x"/>
                                          </p:val>
                                        </p:tav>
                                      </p:tavLst>
                                    </p:anim>
                                    <p:anim calcmode="lin" valueType="num">
                                      <p:cBhvr>
                                        <p:cTn id="39" dur="1000" fill="hold"/>
                                        <p:tgtEl>
                                          <p:spTgt spid="952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P spid="9523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body" sz="half" idx="1"/>
          </p:nvPr>
        </p:nvSpPr>
        <p:spPr>
          <a:xfrm>
            <a:off x="3130550" y="333375"/>
            <a:ext cx="6013450" cy="6524625"/>
          </a:xfrm>
        </p:spPr>
        <p:txBody>
          <a:bodyPr/>
          <a:lstStyle/>
          <a:p>
            <a:pPr>
              <a:lnSpc>
                <a:spcPct val="90000"/>
              </a:lnSpc>
            </a:pPr>
            <a:r>
              <a:rPr lang="en-US" sz="3600" b="1">
                <a:solidFill>
                  <a:srgbClr val="00CC00"/>
                </a:solidFill>
              </a:rPr>
              <a:t>Valday </a:t>
            </a:r>
            <a:r>
              <a:rPr lang="en-US" sz="3600" b="1"/>
              <a:t>is a national park in Novgorodskaya region. It was founded in 1990. Bears, wolves, foxes, otters are protected there. People come there to enjoy the countryside and to visit two beautiful lakes: Valday and Seliger.</a:t>
            </a:r>
          </a:p>
          <a:p>
            <a:pPr>
              <a:lnSpc>
                <a:spcPct val="90000"/>
              </a:lnSpc>
              <a:buFont typeface="Wingdings" pitchFamily="2" charset="2"/>
              <a:buNone/>
            </a:pPr>
            <a:endParaRPr lang="ru-RU" sz="3600" b="1"/>
          </a:p>
        </p:txBody>
      </p:sp>
      <p:pic>
        <p:nvPicPr>
          <p:cNvPr id="96266" name="Picture 10" descr="j0201208"/>
          <p:cNvPicPr>
            <a:picLocks noChangeAspect="1" noChangeArrowheads="1"/>
          </p:cNvPicPr>
          <p:nvPr/>
        </p:nvPicPr>
        <p:blipFill>
          <a:blip r:embed="rId2" cstate="print"/>
          <a:srcRect/>
          <a:stretch>
            <a:fillRect/>
          </a:stretch>
        </p:blipFill>
        <p:spPr bwMode="auto">
          <a:xfrm>
            <a:off x="323850" y="333375"/>
            <a:ext cx="2435225" cy="3671888"/>
          </a:xfrm>
          <a:prstGeom prst="rect">
            <a:avLst/>
          </a:prstGeom>
          <a:noFill/>
        </p:spPr>
      </p:pic>
      <p:pic>
        <p:nvPicPr>
          <p:cNvPr id="96273" name="Picture 17" descr="j0181942"/>
          <p:cNvPicPr>
            <a:picLocks noGrp="1" noChangeAspect="1" noChangeArrowheads="1"/>
          </p:cNvPicPr>
          <p:nvPr>
            <p:ph sz="half" idx="2"/>
          </p:nvPr>
        </p:nvPicPr>
        <p:blipFill>
          <a:blip r:embed="rId3" cstate="print"/>
          <a:srcRect/>
          <a:stretch>
            <a:fillRect/>
          </a:stretch>
        </p:blipFill>
        <p:spPr>
          <a:xfrm>
            <a:off x="179388" y="4365625"/>
            <a:ext cx="3046412" cy="2000250"/>
          </a:xfrm>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p:cTn id="7" dur="3000" fill="hold"/>
                                        <p:tgtEl>
                                          <p:spTgt spid="96259">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96259">
                                            <p:txEl>
                                              <p:pRg st="0" end="0"/>
                                            </p:txEl>
                                          </p:spTgt>
                                        </p:tgtEl>
                                        <p:attrNameLst>
                                          <p:attrName>ppt_h</p:attrName>
                                        </p:attrNameLst>
                                      </p:cBhvr>
                                      <p:tavLst>
                                        <p:tav tm="0">
                                          <p:val>
                                            <p:fltVal val="0"/>
                                          </p:val>
                                        </p:tav>
                                        <p:tav tm="100000">
                                          <p:val>
                                            <p:strVal val="#ppt_h"/>
                                          </p:val>
                                        </p:tav>
                                      </p:tavLst>
                                    </p:anim>
                                  </p:childTnLst>
                                </p:cTn>
                              </p:par>
                              <p:par>
                                <p:cTn id="9" presetID="42" presetClass="entr" presetSubtype="0" fill="hold" nodeType="withEffect">
                                  <p:stCondLst>
                                    <p:cond delay="1000"/>
                                  </p:stCondLst>
                                  <p:childTnLst>
                                    <p:set>
                                      <p:cBhvr>
                                        <p:cTn id="10" dur="1" fill="hold">
                                          <p:stCondLst>
                                            <p:cond delay="0"/>
                                          </p:stCondLst>
                                        </p:cTn>
                                        <p:tgtEl>
                                          <p:spTgt spid="96266"/>
                                        </p:tgtEl>
                                        <p:attrNameLst>
                                          <p:attrName>style.visibility</p:attrName>
                                        </p:attrNameLst>
                                      </p:cBhvr>
                                      <p:to>
                                        <p:strVal val="visible"/>
                                      </p:to>
                                    </p:set>
                                    <p:animEffect transition="in" filter="fade">
                                      <p:cBhvr>
                                        <p:cTn id="11" dur="3000"/>
                                        <p:tgtEl>
                                          <p:spTgt spid="96266"/>
                                        </p:tgtEl>
                                      </p:cBhvr>
                                    </p:animEffect>
                                    <p:anim calcmode="lin" valueType="num">
                                      <p:cBhvr>
                                        <p:cTn id="12" dur="3000" fill="hold"/>
                                        <p:tgtEl>
                                          <p:spTgt spid="96266"/>
                                        </p:tgtEl>
                                        <p:attrNameLst>
                                          <p:attrName>ppt_x</p:attrName>
                                        </p:attrNameLst>
                                      </p:cBhvr>
                                      <p:tavLst>
                                        <p:tav tm="0">
                                          <p:val>
                                            <p:strVal val="#ppt_x"/>
                                          </p:val>
                                        </p:tav>
                                        <p:tav tm="100000">
                                          <p:val>
                                            <p:strVal val="#ppt_x"/>
                                          </p:val>
                                        </p:tav>
                                      </p:tavLst>
                                    </p:anim>
                                    <p:anim calcmode="lin" valueType="num">
                                      <p:cBhvr>
                                        <p:cTn id="13" dur="3000" fill="hold"/>
                                        <p:tgtEl>
                                          <p:spTgt spid="96266"/>
                                        </p:tgtEl>
                                        <p:attrNameLst>
                                          <p:attrName>ppt_y</p:attrName>
                                        </p:attrNameLst>
                                      </p:cBhvr>
                                      <p:tavLst>
                                        <p:tav tm="0">
                                          <p:val>
                                            <p:strVal val="#ppt_y+.1"/>
                                          </p:val>
                                        </p:tav>
                                        <p:tav tm="100000">
                                          <p:val>
                                            <p:strVal val="#ppt_y"/>
                                          </p:val>
                                        </p:tav>
                                      </p:tavLst>
                                    </p:anim>
                                  </p:childTnLst>
                                </p:cTn>
                              </p:par>
                              <p:par>
                                <p:cTn id="14" presetID="55" presetClass="entr" presetSubtype="0" fill="hold" nodeType="withEffect">
                                  <p:stCondLst>
                                    <p:cond delay="1000"/>
                                  </p:stCondLst>
                                  <p:childTnLst>
                                    <p:set>
                                      <p:cBhvr>
                                        <p:cTn id="15" dur="1" fill="hold">
                                          <p:stCondLst>
                                            <p:cond delay="0"/>
                                          </p:stCondLst>
                                        </p:cTn>
                                        <p:tgtEl>
                                          <p:spTgt spid="96273"/>
                                        </p:tgtEl>
                                        <p:attrNameLst>
                                          <p:attrName>style.visibility</p:attrName>
                                        </p:attrNameLst>
                                      </p:cBhvr>
                                      <p:to>
                                        <p:strVal val="visible"/>
                                      </p:to>
                                    </p:set>
                                    <p:anim calcmode="lin" valueType="num">
                                      <p:cBhvr>
                                        <p:cTn id="16" dur="3000" fill="hold"/>
                                        <p:tgtEl>
                                          <p:spTgt spid="96273"/>
                                        </p:tgtEl>
                                        <p:attrNameLst>
                                          <p:attrName>ppt_w</p:attrName>
                                        </p:attrNameLst>
                                      </p:cBhvr>
                                      <p:tavLst>
                                        <p:tav tm="0">
                                          <p:val>
                                            <p:strVal val="#ppt_w*0.70"/>
                                          </p:val>
                                        </p:tav>
                                        <p:tav tm="100000">
                                          <p:val>
                                            <p:strVal val="#ppt_w"/>
                                          </p:val>
                                        </p:tav>
                                      </p:tavLst>
                                    </p:anim>
                                    <p:anim calcmode="lin" valueType="num">
                                      <p:cBhvr>
                                        <p:cTn id="17" dur="3000" fill="hold"/>
                                        <p:tgtEl>
                                          <p:spTgt spid="96273"/>
                                        </p:tgtEl>
                                        <p:attrNameLst>
                                          <p:attrName>ppt_h</p:attrName>
                                        </p:attrNameLst>
                                      </p:cBhvr>
                                      <p:tavLst>
                                        <p:tav tm="0">
                                          <p:val>
                                            <p:strVal val="#ppt_h"/>
                                          </p:val>
                                        </p:tav>
                                        <p:tav tm="100000">
                                          <p:val>
                                            <p:strVal val="#ppt_h"/>
                                          </p:val>
                                        </p:tav>
                                      </p:tavLst>
                                    </p:anim>
                                    <p:animEffect transition="in" filter="fade">
                                      <p:cBhvr>
                                        <p:cTn id="18" dur="3000"/>
                                        <p:tgtEl>
                                          <p:spTgt spid="96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body" sz="half" idx="1"/>
          </p:nvPr>
        </p:nvSpPr>
        <p:spPr>
          <a:xfrm>
            <a:off x="0" y="188913"/>
            <a:ext cx="5003800" cy="6669087"/>
          </a:xfrm>
        </p:spPr>
        <p:txBody>
          <a:bodyPr/>
          <a:lstStyle/>
          <a:p>
            <a:pPr>
              <a:lnSpc>
                <a:spcPct val="90000"/>
              </a:lnSpc>
              <a:buClr>
                <a:srgbClr val="CC3300"/>
              </a:buClr>
            </a:pPr>
            <a:r>
              <a:rPr lang="en-US" sz="3600" b="1">
                <a:solidFill>
                  <a:srgbClr val="00CC00"/>
                </a:solidFill>
              </a:rPr>
              <a:t>Losiny Ostrov</a:t>
            </a:r>
            <a:r>
              <a:rPr lang="en-US"/>
              <a:t> </a:t>
            </a:r>
            <a:r>
              <a:rPr lang="en-US" b="1">
                <a:solidFill>
                  <a:srgbClr val="FFFF66"/>
                </a:solidFill>
              </a:rPr>
              <a:t>is a national park north-east of Moscow. 48 kinds of animals are protected there: deer, foxes, otters and others. There are about 200 kinds of birds. It was founded in 1983 for people to enjoy the countryside.</a:t>
            </a:r>
          </a:p>
          <a:p>
            <a:pPr>
              <a:lnSpc>
                <a:spcPct val="90000"/>
              </a:lnSpc>
            </a:pPr>
            <a:endParaRPr lang="ru-RU"/>
          </a:p>
        </p:txBody>
      </p:sp>
      <p:pic>
        <p:nvPicPr>
          <p:cNvPr id="97294" name="Picture 14" descr="j0185200"/>
          <p:cNvPicPr>
            <a:picLocks noGrp="1" noChangeAspect="1" noChangeArrowheads="1"/>
          </p:cNvPicPr>
          <p:nvPr>
            <p:ph sz="quarter" idx="3"/>
          </p:nvPr>
        </p:nvPicPr>
        <p:blipFill>
          <a:blip r:embed="rId2" cstate="print"/>
          <a:srcRect/>
          <a:stretch>
            <a:fillRect/>
          </a:stretch>
        </p:blipFill>
        <p:spPr>
          <a:xfrm>
            <a:off x="4829175" y="692150"/>
            <a:ext cx="4314825" cy="3351213"/>
          </a:xfrm>
          <a:noFill/>
          <a:ln/>
        </p:spPr>
      </p:pic>
      <p:pic>
        <p:nvPicPr>
          <p:cNvPr id="97295" name="Picture 15" descr="j0262568"/>
          <p:cNvPicPr>
            <a:picLocks noGrp="1" noChangeAspect="1" noChangeArrowheads="1"/>
          </p:cNvPicPr>
          <p:nvPr>
            <p:ph sz="quarter" idx="2"/>
          </p:nvPr>
        </p:nvPicPr>
        <p:blipFill>
          <a:blip r:embed="rId3" cstate="print"/>
          <a:srcRect/>
          <a:stretch>
            <a:fillRect/>
          </a:stretch>
        </p:blipFill>
        <p:spPr>
          <a:xfrm>
            <a:off x="4859338" y="4149725"/>
            <a:ext cx="4284662" cy="2520950"/>
          </a:xfrm>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Scale>
                                      <p:cBhvr>
                                        <p:cTn id="7" dur="5000" decel="50000" fill="hold">
                                          <p:stCondLst>
                                            <p:cond delay="0"/>
                                          </p:stCondLst>
                                        </p:cTn>
                                        <p:tgtEl>
                                          <p:spTgt spid="9728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0" decel="50000" fill="hold">
                                          <p:stCondLst>
                                            <p:cond delay="0"/>
                                          </p:stCondLst>
                                        </p:cTn>
                                        <p:tgtEl>
                                          <p:spTgt spid="97283">
                                            <p:txEl>
                                              <p:pRg st="0" end="0"/>
                                            </p:txEl>
                                          </p:spTgt>
                                        </p:tgtEl>
                                        <p:attrNameLst>
                                          <p:attrName>ppt_x</p:attrName>
                                          <p:attrName>ppt_y</p:attrName>
                                        </p:attrNameLst>
                                      </p:cBhvr>
                                    </p:animMotion>
                                    <p:animEffect transition="in" filter="fade">
                                      <p:cBhvr>
                                        <p:cTn id="9" dur="5000"/>
                                        <p:tgtEl>
                                          <p:spTgt spid="97283">
                                            <p:txEl>
                                              <p:pRg st="0" end="0"/>
                                            </p:txEl>
                                          </p:spTgt>
                                        </p:tgtEl>
                                      </p:cBhvr>
                                    </p:animEffect>
                                  </p:childTnLst>
                                </p:cTn>
                              </p:par>
                              <p:par>
                                <p:cTn id="10" presetID="23" presetClass="entr" presetSubtype="16" fill="hold" nodeType="withEffect">
                                  <p:stCondLst>
                                    <p:cond delay="1000"/>
                                  </p:stCondLst>
                                  <p:childTnLst>
                                    <p:set>
                                      <p:cBhvr>
                                        <p:cTn id="11" dur="1" fill="hold">
                                          <p:stCondLst>
                                            <p:cond delay="0"/>
                                          </p:stCondLst>
                                        </p:cTn>
                                        <p:tgtEl>
                                          <p:spTgt spid="97294"/>
                                        </p:tgtEl>
                                        <p:attrNameLst>
                                          <p:attrName>style.visibility</p:attrName>
                                        </p:attrNameLst>
                                      </p:cBhvr>
                                      <p:to>
                                        <p:strVal val="visible"/>
                                      </p:to>
                                    </p:set>
                                    <p:anim calcmode="lin" valueType="num">
                                      <p:cBhvr>
                                        <p:cTn id="12" dur="2000" fill="hold"/>
                                        <p:tgtEl>
                                          <p:spTgt spid="97294"/>
                                        </p:tgtEl>
                                        <p:attrNameLst>
                                          <p:attrName>ppt_w</p:attrName>
                                        </p:attrNameLst>
                                      </p:cBhvr>
                                      <p:tavLst>
                                        <p:tav tm="0">
                                          <p:val>
                                            <p:fltVal val="0"/>
                                          </p:val>
                                        </p:tav>
                                        <p:tav tm="100000">
                                          <p:val>
                                            <p:strVal val="#ppt_w"/>
                                          </p:val>
                                        </p:tav>
                                      </p:tavLst>
                                    </p:anim>
                                    <p:anim calcmode="lin" valueType="num">
                                      <p:cBhvr>
                                        <p:cTn id="13" dur="2000" fill="hold"/>
                                        <p:tgtEl>
                                          <p:spTgt spid="97294"/>
                                        </p:tgtEl>
                                        <p:attrNameLst>
                                          <p:attrName>ppt_h</p:attrName>
                                        </p:attrNameLst>
                                      </p:cBhvr>
                                      <p:tavLst>
                                        <p:tav tm="0">
                                          <p:val>
                                            <p:fltVal val="0"/>
                                          </p:val>
                                        </p:tav>
                                        <p:tav tm="100000">
                                          <p:val>
                                            <p:strVal val="#ppt_h"/>
                                          </p:val>
                                        </p:tav>
                                      </p:tavLst>
                                    </p:anim>
                                  </p:childTnLst>
                                </p:cTn>
                              </p:par>
                            </p:childTnLst>
                          </p:cTn>
                        </p:par>
                        <p:par>
                          <p:cTn id="14" fill="hold">
                            <p:stCondLst>
                              <p:cond delay="5000"/>
                            </p:stCondLst>
                            <p:childTnLst>
                              <p:par>
                                <p:cTn id="15" presetID="42" presetClass="entr" presetSubtype="0" fill="hold" nodeType="afterEffect">
                                  <p:stCondLst>
                                    <p:cond delay="0"/>
                                  </p:stCondLst>
                                  <p:childTnLst>
                                    <p:set>
                                      <p:cBhvr>
                                        <p:cTn id="16" dur="1" fill="hold">
                                          <p:stCondLst>
                                            <p:cond delay="0"/>
                                          </p:stCondLst>
                                        </p:cTn>
                                        <p:tgtEl>
                                          <p:spTgt spid="97295"/>
                                        </p:tgtEl>
                                        <p:attrNameLst>
                                          <p:attrName>style.visibility</p:attrName>
                                        </p:attrNameLst>
                                      </p:cBhvr>
                                      <p:to>
                                        <p:strVal val="visible"/>
                                      </p:to>
                                    </p:set>
                                    <p:animEffect transition="in" filter="fade">
                                      <p:cBhvr>
                                        <p:cTn id="17" dur="2000"/>
                                        <p:tgtEl>
                                          <p:spTgt spid="97295"/>
                                        </p:tgtEl>
                                      </p:cBhvr>
                                    </p:animEffect>
                                    <p:anim calcmode="lin" valueType="num">
                                      <p:cBhvr>
                                        <p:cTn id="18" dur="2000" fill="hold"/>
                                        <p:tgtEl>
                                          <p:spTgt spid="97295"/>
                                        </p:tgtEl>
                                        <p:attrNameLst>
                                          <p:attrName>ppt_x</p:attrName>
                                        </p:attrNameLst>
                                      </p:cBhvr>
                                      <p:tavLst>
                                        <p:tav tm="0">
                                          <p:val>
                                            <p:strVal val="#ppt_x"/>
                                          </p:val>
                                        </p:tav>
                                        <p:tav tm="100000">
                                          <p:val>
                                            <p:strVal val="#ppt_x"/>
                                          </p:val>
                                        </p:tav>
                                      </p:tavLst>
                                    </p:anim>
                                    <p:anim calcmode="lin" valueType="num">
                                      <p:cBhvr>
                                        <p:cTn id="19" dur="2000" fill="hold"/>
                                        <p:tgtEl>
                                          <p:spTgt spid="972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5715" name="Rectangle 3"/>
          <p:cNvSpPr>
            <a:spLocks noGrp="1" noChangeArrowheads="1"/>
          </p:cNvSpPr>
          <p:nvPr>
            <p:ph type="body" idx="1"/>
          </p:nvPr>
        </p:nvSpPr>
        <p:spPr>
          <a:xfrm>
            <a:off x="684213" y="908050"/>
            <a:ext cx="8229600" cy="4530725"/>
          </a:xfrm>
        </p:spPr>
        <p:txBody>
          <a:bodyPr/>
          <a:lstStyle/>
          <a:p>
            <a:pPr>
              <a:buClr>
                <a:srgbClr val="CC3300"/>
              </a:buClr>
            </a:pPr>
            <a:r>
              <a:rPr lang="en-US" sz="4000" b="1">
                <a:solidFill>
                  <a:srgbClr val="CC3300"/>
                </a:solidFill>
              </a:rPr>
              <a:t>Barguzinsky nature reserve</a:t>
            </a:r>
            <a:r>
              <a:rPr lang="en-US" sz="4000" b="1">
                <a:solidFill>
                  <a:srgbClr val="FFFF66"/>
                </a:solidFill>
              </a:rPr>
              <a:t> was the first nature reserve in Russia. It was founded in 1916. In is 2480 square km. </a:t>
            </a:r>
            <a:r>
              <a:rPr lang="en-US" sz="4000" b="1">
                <a:solidFill>
                  <a:srgbClr val="00CCFF"/>
                </a:solidFill>
              </a:rPr>
              <a:t>Lake Baikal</a:t>
            </a:r>
            <a:r>
              <a:rPr lang="en-US" sz="4000" b="1">
                <a:solidFill>
                  <a:srgbClr val="FFFF66"/>
                </a:solidFill>
              </a:rPr>
              <a:t> is situated there. The nature reserve was founded to protect sable.</a:t>
            </a:r>
          </a:p>
          <a:p>
            <a:endParaRPr lang="ru-RU" sz="400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50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fade">
                                      <p:cBhvr>
                                        <p:cTn id="7" dur="1000"/>
                                        <p:tgtEl>
                                          <p:spTgt spid="115715">
                                            <p:txEl>
                                              <p:pRg st="0" end="0"/>
                                            </p:txEl>
                                          </p:spTgt>
                                        </p:tgtEl>
                                      </p:cBhvr>
                                    </p:animEffect>
                                    <p:anim calcmode="lin" valueType="num">
                                      <p:cBhvr>
                                        <p:cTn id="8" dur="1000" fill="hold"/>
                                        <p:tgtEl>
                                          <p:spTgt spid="1157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57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sz="4000" b="1">
                <a:solidFill>
                  <a:srgbClr val="66FF33"/>
                </a:solidFill>
              </a:rPr>
              <a:t>There are many national parks in </a:t>
            </a:r>
            <a:r>
              <a:rPr lang="en-US" sz="4000" b="1">
                <a:solidFill>
                  <a:srgbClr val="FF0066"/>
                </a:solidFill>
              </a:rPr>
              <a:t>Britain </a:t>
            </a:r>
            <a:r>
              <a:rPr lang="en-US" sz="4000" b="1">
                <a:solidFill>
                  <a:srgbClr val="66FF33"/>
                </a:solidFill>
              </a:rPr>
              <a:t>and </a:t>
            </a:r>
            <a:r>
              <a:rPr lang="en-US" sz="4000" b="1">
                <a:solidFill>
                  <a:srgbClr val="FF0066"/>
                </a:solidFill>
              </a:rPr>
              <a:t>the USA</a:t>
            </a:r>
            <a:r>
              <a:rPr lang="en-US" sz="4000"/>
              <a:t> </a:t>
            </a:r>
            <a:endParaRPr lang="ru-RU" sz="4000"/>
          </a:p>
        </p:txBody>
      </p:sp>
      <p:sp>
        <p:nvSpPr>
          <p:cNvPr id="121859" name="Rectangle 3"/>
          <p:cNvSpPr>
            <a:spLocks noGrp="1" noChangeArrowheads="1"/>
          </p:cNvSpPr>
          <p:nvPr>
            <p:ph type="body" sz="half" idx="1"/>
          </p:nvPr>
        </p:nvSpPr>
        <p:spPr>
          <a:xfrm>
            <a:off x="0" y="1484313"/>
            <a:ext cx="5651500" cy="5834062"/>
          </a:xfrm>
        </p:spPr>
        <p:txBody>
          <a:bodyPr/>
          <a:lstStyle/>
          <a:p>
            <a:pPr>
              <a:lnSpc>
                <a:spcPct val="90000"/>
              </a:lnSpc>
              <a:buClr>
                <a:srgbClr val="CC3300"/>
              </a:buClr>
            </a:pPr>
            <a:r>
              <a:rPr lang="en-US" b="1">
                <a:latin typeface="Times New Roman" pitchFamily="18" charset="0"/>
              </a:rPr>
              <a:t>The fist national park appeared in the USA in 1872. It was </a:t>
            </a:r>
            <a:r>
              <a:rPr lang="en-US" b="1">
                <a:solidFill>
                  <a:srgbClr val="FFFF00"/>
                </a:solidFill>
                <a:latin typeface="Times New Roman" pitchFamily="18" charset="0"/>
              </a:rPr>
              <a:t>Yellowstone.</a:t>
            </a:r>
            <a:r>
              <a:rPr lang="en-US" b="1">
                <a:latin typeface="Times New Roman" pitchFamily="18" charset="0"/>
              </a:rPr>
              <a:t> In Britain the first national park was founded in 1949. Now there are more than a dozen parks in the USA and ten parks in England and Wales. National parks protect the countryside and allow people to enjoy plants, animals and birds.</a:t>
            </a:r>
            <a:r>
              <a:rPr lang="en-US" sz="2800"/>
              <a:t> </a:t>
            </a:r>
            <a:endParaRPr lang="ru-RU" sz="2800"/>
          </a:p>
        </p:txBody>
      </p:sp>
      <p:pic>
        <p:nvPicPr>
          <p:cNvPr id="121860" name="Picture 4" descr="j0181409"/>
          <p:cNvPicPr>
            <a:picLocks noGrp="1" noChangeAspect="1" noChangeArrowheads="1"/>
          </p:cNvPicPr>
          <p:nvPr>
            <p:ph sz="half" idx="2"/>
          </p:nvPr>
        </p:nvPicPr>
        <p:blipFill>
          <a:blip r:embed="rId2" cstate="print"/>
          <a:srcRect/>
          <a:stretch>
            <a:fillRect/>
          </a:stretch>
        </p:blipFill>
        <p:spPr>
          <a:xfrm>
            <a:off x="5724525" y="1557338"/>
            <a:ext cx="3198813" cy="5064125"/>
          </a:xfrm>
          <a:noFill/>
          <a:ln/>
        </p:spPr>
      </p:pic>
      <p:pic>
        <p:nvPicPr>
          <p:cNvPr id="121862" name="Picture 6" descr="289727-001"/>
          <p:cNvPicPr>
            <a:picLocks noChangeAspect="1" noChangeArrowheads="1"/>
          </p:cNvPicPr>
          <p:nvPr/>
        </p:nvPicPr>
        <p:blipFill>
          <a:blip r:embed="rId3" cstate="print"/>
          <a:srcRect/>
          <a:stretch>
            <a:fillRect/>
          </a:stretch>
        </p:blipFill>
        <p:spPr bwMode="auto">
          <a:xfrm>
            <a:off x="1187450" y="836613"/>
            <a:ext cx="792163" cy="598487"/>
          </a:xfrm>
          <a:prstGeom prst="rect">
            <a:avLst/>
          </a:prstGeom>
          <a:noFill/>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21858"/>
                                        </p:tgtEl>
                                        <p:attrNameLst>
                                          <p:attrName>style.visibility</p:attrName>
                                        </p:attrNameLst>
                                      </p:cBhvr>
                                      <p:to>
                                        <p:strVal val="visible"/>
                                      </p:to>
                                    </p:set>
                                    <p:anim calcmode="lin" valueType="num">
                                      <p:cBhvr>
                                        <p:cTn id="7" dur="1000" fill="hold"/>
                                        <p:tgtEl>
                                          <p:spTgt spid="121858"/>
                                        </p:tgtEl>
                                        <p:attrNameLst>
                                          <p:attrName>ppt_w</p:attrName>
                                        </p:attrNameLst>
                                      </p:cBhvr>
                                      <p:tavLst>
                                        <p:tav tm="0">
                                          <p:val>
                                            <p:strVal val="#ppt_w+.3"/>
                                          </p:val>
                                        </p:tav>
                                        <p:tav tm="100000">
                                          <p:val>
                                            <p:strVal val="#ppt_w"/>
                                          </p:val>
                                        </p:tav>
                                      </p:tavLst>
                                    </p:anim>
                                    <p:anim calcmode="lin" valueType="num">
                                      <p:cBhvr>
                                        <p:cTn id="8" dur="1000" fill="hold"/>
                                        <p:tgtEl>
                                          <p:spTgt spid="121858"/>
                                        </p:tgtEl>
                                        <p:attrNameLst>
                                          <p:attrName>ppt_h</p:attrName>
                                        </p:attrNameLst>
                                      </p:cBhvr>
                                      <p:tavLst>
                                        <p:tav tm="0">
                                          <p:val>
                                            <p:strVal val="#ppt_h"/>
                                          </p:val>
                                        </p:tav>
                                        <p:tav tm="100000">
                                          <p:val>
                                            <p:strVal val="#ppt_h"/>
                                          </p:val>
                                        </p:tav>
                                      </p:tavLst>
                                    </p:anim>
                                    <p:animEffect transition="in" filter="fade">
                                      <p:cBhvr>
                                        <p:cTn id="9" dur="1000"/>
                                        <p:tgtEl>
                                          <p:spTgt spid="12185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1862"/>
                                        </p:tgtEl>
                                        <p:attrNameLst>
                                          <p:attrName>style.visibility</p:attrName>
                                        </p:attrNameLst>
                                      </p:cBhvr>
                                      <p:to>
                                        <p:strVal val="visible"/>
                                      </p:to>
                                    </p:set>
                                    <p:animEffect transition="in" filter="fade">
                                      <p:cBhvr>
                                        <p:cTn id="13" dur="1000"/>
                                        <p:tgtEl>
                                          <p:spTgt spid="121862"/>
                                        </p:tgtEl>
                                      </p:cBhvr>
                                    </p:animEffect>
                                    <p:anim calcmode="lin" valueType="num">
                                      <p:cBhvr>
                                        <p:cTn id="14" dur="1000" fill="hold"/>
                                        <p:tgtEl>
                                          <p:spTgt spid="121862"/>
                                        </p:tgtEl>
                                        <p:attrNameLst>
                                          <p:attrName>ppt_x</p:attrName>
                                        </p:attrNameLst>
                                      </p:cBhvr>
                                      <p:tavLst>
                                        <p:tav tm="0">
                                          <p:val>
                                            <p:strVal val="#ppt_x"/>
                                          </p:val>
                                        </p:tav>
                                        <p:tav tm="100000">
                                          <p:val>
                                            <p:strVal val="#ppt_x"/>
                                          </p:val>
                                        </p:tav>
                                      </p:tavLst>
                                    </p:anim>
                                    <p:anim calcmode="lin" valueType="num">
                                      <p:cBhvr>
                                        <p:cTn id="15" dur="1000" fill="hold"/>
                                        <p:tgtEl>
                                          <p:spTgt spid="12186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8" presetClass="entr" presetSubtype="16" fill="hold" nodeType="afterEffect">
                                  <p:stCondLst>
                                    <p:cond delay="0"/>
                                  </p:stCondLst>
                                  <p:childTnLst>
                                    <p:set>
                                      <p:cBhvr>
                                        <p:cTn id="18" dur="1" fill="hold">
                                          <p:stCondLst>
                                            <p:cond delay="0"/>
                                          </p:stCondLst>
                                        </p:cTn>
                                        <p:tgtEl>
                                          <p:spTgt spid="121859">
                                            <p:txEl>
                                              <p:pRg st="0" end="0"/>
                                            </p:txEl>
                                          </p:spTgt>
                                        </p:tgtEl>
                                        <p:attrNameLst>
                                          <p:attrName>style.visibility</p:attrName>
                                        </p:attrNameLst>
                                      </p:cBhvr>
                                      <p:to>
                                        <p:strVal val="visible"/>
                                      </p:to>
                                    </p:set>
                                    <p:animEffect transition="in" filter="diamond(in)">
                                      <p:cBhvr>
                                        <p:cTn id="19" dur="2000"/>
                                        <p:tgtEl>
                                          <p:spTgt spid="121859">
                                            <p:txEl>
                                              <p:pRg st="0" end="0"/>
                                            </p:txEl>
                                          </p:spTgt>
                                        </p:tgtEl>
                                      </p:cBhvr>
                                    </p:animEffect>
                                  </p:childTnLst>
                                </p:cTn>
                              </p:par>
                              <p:par>
                                <p:cTn id="20" presetID="23" presetClass="entr" presetSubtype="16" fill="hold" nodeType="withEffect">
                                  <p:stCondLst>
                                    <p:cond delay="0"/>
                                  </p:stCondLst>
                                  <p:childTnLst>
                                    <p:set>
                                      <p:cBhvr>
                                        <p:cTn id="21" dur="1" fill="hold">
                                          <p:stCondLst>
                                            <p:cond delay="0"/>
                                          </p:stCondLst>
                                        </p:cTn>
                                        <p:tgtEl>
                                          <p:spTgt spid="121860"/>
                                        </p:tgtEl>
                                        <p:attrNameLst>
                                          <p:attrName>style.visibility</p:attrName>
                                        </p:attrNameLst>
                                      </p:cBhvr>
                                      <p:to>
                                        <p:strVal val="visible"/>
                                      </p:to>
                                    </p:set>
                                    <p:anim calcmode="lin" valueType="num">
                                      <p:cBhvr>
                                        <p:cTn id="22" dur="3000" fill="hold"/>
                                        <p:tgtEl>
                                          <p:spTgt spid="121860"/>
                                        </p:tgtEl>
                                        <p:attrNameLst>
                                          <p:attrName>ppt_w</p:attrName>
                                        </p:attrNameLst>
                                      </p:cBhvr>
                                      <p:tavLst>
                                        <p:tav tm="0">
                                          <p:val>
                                            <p:fltVal val="0"/>
                                          </p:val>
                                        </p:tav>
                                        <p:tav tm="100000">
                                          <p:val>
                                            <p:strVal val="#ppt_w"/>
                                          </p:val>
                                        </p:tav>
                                      </p:tavLst>
                                    </p:anim>
                                    <p:anim calcmode="lin" valueType="num">
                                      <p:cBhvr>
                                        <p:cTn id="23" dur="3000" fill="hold"/>
                                        <p:tgtEl>
                                          <p:spTgt spid="1218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0" y="0"/>
            <a:ext cx="8686800" cy="1052513"/>
          </a:xfrm>
        </p:spPr>
        <p:txBody>
          <a:bodyPr/>
          <a:lstStyle/>
          <a:p>
            <a:r>
              <a:rPr lang="en-US" sz="4800" b="1"/>
              <a:t>What does </a:t>
            </a:r>
            <a:r>
              <a:rPr lang="en-US" sz="4800" b="1">
                <a:solidFill>
                  <a:srgbClr val="33CC33"/>
                </a:solidFill>
              </a:rPr>
              <a:t>“ecology”</a:t>
            </a:r>
            <a:r>
              <a:rPr lang="en-US" sz="4800" b="1"/>
              <a:t> mean?</a:t>
            </a:r>
            <a:endParaRPr lang="ru-RU" sz="4800" b="1"/>
          </a:p>
        </p:txBody>
      </p:sp>
      <p:sp>
        <p:nvSpPr>
          <p:cNvPr id="149507" name="Rectangle 3"/>
          <p:cNvSpPr>
            <a:spLocks noGrp="1" noChangeArrowheads="1"/>
          </p:cNvSpPr>
          <p:nvPr>
            <p:ph type="body" sz="half" idx="1"/>
          </p:nvPr>
        </p:nvSpPr>
        <p:spPr>
          <a:xfrm>
            <a:off x="250825" y="1052513"/>
            <a:ext cx="8893175" cy="1512887"/>
          </a:xfrm>
        </p:spPr>
        <p:txBody>
          <a:bodyPr/>
          <a:lstStyle/>
          <a:p>
            <a:r>
              <a:rPr lang="en-US" sz="3200" b="1">
                <a:solidFill>
                  <a:srgbClr val="33CC33"/>
                </a:solidFill>
              </a:rPr>
              <a:t>Ecology</a:t>
            </a:r>
            <a:r>
              <a:rPr lang="en-US" sz="3200" b="1"/>
              <a:t> </a:t>
            </a:r>
            <a:r>
              <a:rPr lang="en-US" sz="3200" b="1">
                <a:solidFill>
                  <a:schemeClr val="hlink"/>
                </a:solidFill>
              </a:rPr>
              <a:t>is a science about nature and about relation of man with it</a:t>
            </a:r>
            <a:r>
              <a:rPr lang="en-US" sz="3200" b="1"/>
              <a:t>.</a:t>
            </a:r>
            <a:endParaRPr lang="ru-RU" sz="3200" b="1"/>
          </a:p>
        </p:txBody>
      </p:sp>
      <p:sp>
        <p:nvSpPr>
          <p:cNvPr id="149508" name="Rectangle 4"/>
          <p:cNvSpPr>
            <a:spLocks noGrp="1" noChangeArrowheads="1"/>
          </p:cNvSpPr>
          <p:nvPr>
            <p:ph type="body" sz="half" idx="2"/>
          </p:nvPr>
        </p:nvSpPr>
        <p:spPr>
          <a:xfrm>
            <a:off x="250825" y="2276475"/>
            <a:ext cx="6119813" cy="4365625"/>
          </a:xfrm>
        </p:spPr>
        <p:txBody>
          <a:bodyPr/>
          <a:lstStyle/>
          <a:p>
            <a:r>
              <a:rPr lang="en-US" b="1">
                <a:solidFill>
                  <a:srgbClr val="FFFF00"/>
                </a:solidFill>
                <a:latin typeface="Times New Roman" pitchFamily="18" charset="0"/>
              </a:rPr>
              <a:t>Practically, it is a science studying whether we, human being, keep our common house, our planet Earth, in a good state and how we use the gifts it is giving us: water, air, land, plants, animals and minerals.</a:t>
            </a:r>
          </a:p>
          <a:p>
            <a:r>
              <a:rPr lang="en-US" b="1">
                <a:solidFill>
                  <a:srgbClr val="FFFF00"/>
                </a:solidFill>
                <a:latin typeface="Times New Roman" pitchFamily="18" charset="0"/>
              </a:rPr>
              <a:t>Ecology is a science which studies the relationship between all forms of life on our planet with its environment.</a:t>
            </a:r>
            <a:endParaRPr lang="ru-RU" b="1">
              <a:solidFill>
                <a:srgbClr val="FFFF00"/>
              </a:solidFill>
              <a:latin typeface="Times New Roman" pitchFamily="18" charset="0"/>
            </a:endParaRPr>
          </a:p>
        </p:txBody>
      </p:sp>
      <p:pic>
        <p:nvPicPr>
          <p:cNvPr id="149511" name="Picture 7" descr="fantast_wall_10321"/>
          <p:cNvPicPr>
            <a:picLocks noChangeAspect="1" noChangeArrowheads="1"/>
          </p:cNvPicPr>
          <p:nvPr/>
        </p:nvPicPr>
        <p:blipFill>
          <a:blip r:embed="rId2" cstate="print"/>
          <a:srcRect/>
          <a:stretch>
            <a:fillRect/>
          </a:stretch>
        </p:blipFill>
        <p:spPr bwMode="auto">
          <a:xfrm>
            <a:off x="6443663" y="3284538"/>
            <a:ext cx="2449512" cy="1836737"/>
          </a:xfrm>
          <a:prstGeom prst="rect">
            <a:avLst/>
          </a:prstGeom>
          <a:noFill/>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9506"/>
                                        </p:tgtEl>
                                        <p:attrNameLst>
                                          <p:attrName>style.visibility</p:attrName>
                                        </p:attrNameLst>
                                      </p:cBhvr>
                                      <p:to>
                                        <p:strVal val="visible"/>
                                      </p:to>
                                    </p:set>
                                    <p:animEffect transition="in" filter="fade">
                                      <p:cBhvr>
                                        <p:cTn id="7" dur="3000"/>
                                        <p:tgtEl>
                                          <p:spTgt spid="149506"/>
                                        </p:tgtEl>
                                      </p:cBhvr>
                                    </p:animEffect>
                                    <p:anim calcmode="lin" valueType="num">
                                      <p:cBhvr>
                                        <p:cTn id="8" dur="3000" fill="hold"/>
                                        <p:tgtEl>
                                          <p:spTgt spid="149506"/>
                                        </p:tgtEl>
                                        <p:attrNameLst>
                                          <p:attrName>ppt_x</p:attrName>
                                        </p:attrNameLst>
                                      </p:cBhvr>
                                      <p:tavLst>
                                        <p:tav tm="0">
                                          <p:val>
                                            <p:strVal val="#ppt_x"/>
                                          </p:val>
                                        </p:tav>
                                        <p:tav tm="100000">
                                          <p:val>
                                            <p:strVal val="#ppt_x"/>
                                          </p:val>
                                        </p:tav>
                                      </p:tavLst>
                                    </p:anim>
                                    <p:anim calcmode="lin" valueType="num">
                                      <p:cBhvr>
                                        <p:cTn id="9" dur="3000" fill="hold"/>
                                        <p:tgtEl>
                                          <p:spTgt spid="149506"/>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2" presetClass="entr" presetSubtype="4" fill="hold" grpId="0" nodeType="afterEffect">
                                  <p:stCondLst>
                                    <p:cond delay="1500"/>
                                  </p:stCondLst>
                                  <p:childTnLst>
                                    <p:set>
                                      <p:cBhvr>
                                        <p:cTn id="12" dur="1" fill="hold">
                                          <p:stCondLst>
                                            <p:cond delay="0"/>
                                          </p:stCondLst>
                                        </p:cTn>
                                        <p:tgtEl>
                                          <p:spTgt spid="149507">
                                            <p:txEl>
                                              <p:pRg st="0" end="0"/>
                                            </p:txEl>
                                          </p:spTgt>
                                        </p:tgtEl>
                                        <p:attrNameLst>
                                          <p:attrName>style.visibility</p:attrName>
                                        </p:attrNameLst>
                                      </p:cBhvr>
                                      <p:to>
                                        <p:strVal val="visible"/>
                                      </p:to>
                                    </p:set>
                                    <p:anim calcmode="lin" valueType="num">
                                      <p:cBhvr additive="base">
                                        <p:cTn id="13" dur="3000" fill="hold"/>
                                        <p:tgtEl>
                                          <p:spTgt spid="149507">
                                            <p:txEl>
                                              <p:pRg st="0" end="0"/>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149507">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7500"/>
                            </p:stCondLst>
                            <p:childTnLst>
                              <p:par>
                                <p:cTn id="16" presetID="2" presetClass="entr" presetSubtype="4" fill="hold" grpId="0" nodeType="afterEffect">
                                  <p:stCondLst>
                                    <p:cond delay="1500"/>
                                  </p:stCondLst>
                                  <p:childTnLst>
                                    <p:set>
                                      <p:cBhvr>
                                        <p:cTn id="17" dur="1" fill="hold">
                                          <p:stCondLst>
                                            <p:cond delay="0"/>
                                          </p:stCondLst>
                                        </p:cTn>
                                        <p:tgtEl>
                                          <p:spTgt spid="149508">
                                            <p:txEl>
                                              <p:pRg st="0" end="0"/>
                                            </p:txEl>
                                          </p:spTgt>
                                        </p:tgtEl>
                                        <p:attrNameLst>
                                          <p:attrName>style.visibility</p:attrName>
                                        </p:attrNameLst>
                                      </p:cBhvr>
                                      <p:to>
                                        <p:strVal val="visible"/>
                                      </p:to>
                                    </p:set>
                                    <p:anim calcmode="lin" valueType="num">
                                      <p:cBhvr additive="base">
                                        <p:cTn id="18" dur="5000" fill="hold"/>
                                        <p:tgtEl>
                                          <p:spTgt spid="149508">
                                            <p:txEl>
                                              <p:pRg st="0" end="0"/>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149508">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4000"/>
                            </p:stCondLst>
                            <p:childTnLst>
                              <p:par>
                                <p:cTn id="21" presetID="2" presetClass="entr" presetSubtype="4" fill="hold" grpId="0" nodeType="afterEffect">
                                  <p:stCondLst>
                                    <p:cond delay="1500"/>
                                  </p:stCondLst>
                                  <p:childTnLst>
                                    <p:set>
                                      <p:cBhvr>
                                        <p:cTn id="22" dur="1" fill="hold">
                                          <p:stCondLst>
                                            <p:cond delay="0"/>
                                          </p:stCondLst>
                                        </p:cTn>
                                        <p:tgtEl>
                                          <p:spTgt spid="149508">
                                            <p:txEl>
                                              <p:pRg st="1" end="1"/>
                                            </p:txEl>
                                          </p:spTgt>
                                        </p:tgtEl>
                                        <p:attrNameLst>
                                          <p:attrName>style.visibility</p:attrName>
                                        </p:attrNameLst>
                                      </p:cBhvr>
                                      <p:to>
                                        <p:strVal val="visible"/>
                                      </p:to>
                                    </p:set>
                                    <p:anim calcmode="lin" valueType="num">
                                      <p:cBhvr additive="base">
                                        <p:cTn id="23" dur="3000" fill="hold"/>
                                        <p:tgtEl>
                                          <p:spTgt spid="149508">
                                            <p:txEl>
                                              <p:pRg st="1" end="1"/>
                                            </p:txEl>
                                          </p:spTgt>
                                        </p:tgtEl>
                                        <p:attrNameLst>
                                          <p:attrName>ppt_x</p:attrName>
                                        </p:attrNameLst>
                                      </p:cBhvr>
                                      <p:tavLst>
                                        <p:tav tm="0">
                                          <p:val>
                                            <p:strVal val="#ppt_x"/>
                                          </p:val>
                                        </p:tav>
                                        <p:tav tm="100000">
                                          <p:val>
                                            <p:strVal val="#ppt_x"/>
                                          </p:val>
                                        </p:tav>
                                      </p:tavLst>
                                    </p:anim>
                                    <p:anim calcmode="lin" valueType="num">
                                      <p:cBhvr additive="base">
                                        <p:cTn id="24" dur="3000" fill="hold"/>
                                        <p:tgtEl>
                                          <p:spTgt spid="149508">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8500"/>
                            </p:stCondLst>
                            <p:childTnLst>
                              <p:par>
                                <p:cTn id="26" presetID="17" presetClass="entr" presetSubtype="10" fill="hold" nodeType="afterEffect">
                                  <p:stCondLst>
                                    <p:cond delay="0"/>
                                  </p:stCondLst>
                                  <p:childTnLst>
                                    <p:set>
                                      <p:cBhvr>
                                        <p:cTn id="27" dur="1" fill="hold">
                                          <p:stCondLst>
                                            <p:cond delay="0"/>
                                          </p:stCondLst>
                                        </p:cTn>
                                        <p:tgtEl>
                                          <p:spTgt spid="149511"/>
                                        </p:tgtEl>
                                        <p:attrNameLst>
                                          <p:attrName>style.visibility</p:attrName>
                                        </p:attrNameLst>
                                      </p:cBhvr>
                                      <p:to>
                                        <p:strVal val="visible"/>
                                      </p:to>
                                    </p:set>
                                    <p:anim calcmode="lin" valueType="num">
                                      <p:cBhvr>
                                        <p:cTn id="28" dur="2000" fill="hold"/>
                                        <p:tgtEl>
                                          <p:spTgt spid="149511"/>
                                        </p:tgtEl>
                                        <p:attrNameLst>
                                          <p:attrName>ppt_w</p:attrName>
                                        </p:attrNameLst>
                                      </p:cBhvr>
                                      <p:tavLst>
                                        <p:tav tm="0">
                                          <p:val>
                                            <p:fltVal val="0"/>
                                          </p:val>
                                        </p:tav>
                                        <p:tav tm="100000">
                                          <p:val>
                                            <p:strVal val="#ppt_w"/>
                                          </p:val>
                                        </p:tav>
                                      </p:tavLst>
                                    </p:anim>
                                    <p:anim calcmode="lin" valueType="num">
                                      <p:cBhvr>
                                        <p:cTn id="29" dur="2000" fill="hold"/>
                                        <p:tgtEl>
                                          <p:spTgt spid="1495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p:bldP spid="149507" grpId="0" build="p"/>
      <p:bldP spid="149508"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883" name="Rectangle 3"/>
          <p:cNvSpPr>
            <a:spLocks noGrp="1" noChangeArrowheads="1"/>
          </p:cNvSpPr>
          <p:nvPr>
            <p:ph type="body" sz="half" idx="1"/>
          </p:nvPr>
        </p:nvSpPr>
        <p:spPr>
          <a:xfrm>
            <a:off x="250825" y="836613"/>
            <a:ext cx="8281988" cy="3600450"/>
          </a:xfrm>
        </p:spPr>
        <p:txBody>
          <a:bodyPr/>
          <a:lstStyle/>
          <a:p>
            <a:pPr>
              <a:buClr>
                <a:srgbClr val="CC3300"/>
              </a:buClr>
            </a:pPr>
            <a:r>
              <a:rPr lang="en-US" sz="3600" b="1">
                <a:solidFill>
                  <a:srgbClr val="00CC00"/>
                </a:solidFill>
                <a:latin typeface="Times New Roman" pitchFamily="18" charset="0"/>
              </a:rPr>
              <a:t>One of the most interesting parks in the USA is</a:t>
            </a:r>
            <a:r>
              <a:rPr lang="en-US" sz="3600" b="1">
                <a:latin typeface="Times New Roman" pitchFamily="18" charset="0"/>
              </a:rPr>
              <a:t> </a:t>
            </a:r>
            <a:r>
              <a:rPr lang="en-US" sz="3600" b="1">
                <a:solidFill>
                  <a:srgbClr val="CC3300"/>
                </a:solidFill>
                <a:latin typeface="Times New Roman" pitchFamily="18" charset="0"/>
              </a:rPr>
              <a:t>the Everglades</a:t>
            </a:r>
            <a:r>
              <a:rPr lang="en-US" sz="3600" b="1">
                <a:latin typeface="Times New Roman" pitchFamily="18" charset="0"/>
              </a:rPr>
              <a:t> </a:t>
            </a:r>
            <a:r>
              <a:rPr lang="en-US" sz="3600" b="1">
                <a:solidFill>
                  <a:srgbClr val="00CC00"/>
                </a:solidFill>
                <a:latin typeface="Times New Roman" pitchFamily="18" charset="0"/>
              </a:rPr>
              <a:t>in Florida. Its wildlife is enjoyed by many naturalists and tourists. Water birds, snakes, alligators, wildcats, fish, cypress trees are protected in the Everglades.</a:t>
            </a:r>
            <a:endParaRPr lang="ru-RU" sz="3600" b="1">
              <a:solidFill>
                <a:srgbClr val="00CC00"/>
              </a:solidFill>
              <a:latin typeface="Times New Roman" pitchFamily="18" charset="0"/>
            </a:endParaRPr>
          </a:p>
          <a:p>
            <a:endParaRPr lang="ru-RU" sz="3600">
              <a:solidFill>
                <a:srgbClr val="00CC00"/>
              </a:solidFill>
              <a:latin typeface="Times New Roman" pitchFamily="18" charset="0"/>
            </a:endParaRPr>
          </a:p>
        </p:txBody>
      </p:sp>
      <p:pic>
        <p:nvPicPr>
          <p:cNvPr id="122884" name="Picture 4" descr="j0178761"/>
          <p:cNvPicPr>
            <a:picLocks noGrp="1" noChangeAspect="1" noChangeArrowheads="1"/>
          </p:cNvPicPr>
          <p:nvPr>
            <p:ph sz="quarter" idx="2"/>
          </p:nvPr>
        </p:nvPicPr>
        <p:blipFill>
          <a:blip r:embed="rId3" cstate="print"/>
          <a:srcRect/>
          <a:stretch>
            <a:fillRect/>
          </a:stretch>
        </p:blipFill>
        <p:spPr>
          <a:xfrm>
            <a:off x="7043738" y="4652963"/>
            <a:ext cx="1443037" cy="2205037"/>
          </a:xfrm>
          <a:noFill/>
          <a:ln/>
        </p:spPr>
      </p:pic>
      <p:pic>
        <p:nvPicPr>
          <p:cNvPr id="122887" name="Picture 7" descr="j0178699"/>
          <p:cNvPicPr>
            <a:picLocks noGrp="1" noChangeAspect="1" noChangeArrowheads="1"/>
          </p:cNvPicPr>
          <p:nvPr>
            <p:ph sz="quarter" idx="3"/>
          </p:nvPr>
        </p:nvPicPr>
        <p:blipFill>
          <a:blip r:embed="rId4" cstate="print"/>
          <a:srcRect/>
          <a:stretch>
            <a:fillRect/>
          </a:stretch>
        </p:blipFill>
        <p:spPr>
          <a:xfrm>
            <a:off x="3635375" y="4687888"/>
            <a:ext cx="3238500" cy="2170112"/>
          </a:xfrm>
          <a:noFill/>
          <a:ln/>
        </p:spPr>
      </p:pic>
      <p:pic>
        <p:nvPicPr>
          <p:cNvPr id="122890" name="Picture 10" descr="j0304941"/>
          <p:cNvPicPr>
            <a:picLocks noChangeAspect="1" noChangeArrowheads="1"/>
          </p:cNvPicPr>
          <p:nvPr/>
        </p:nvPicPr>
        <p:blipFill>
          <a:blip r:embed="rId5" cstate="print"/>
          <a:srcRect/>
          <a:stretch>
            <a:fillRect/>
          </a:stretch>
        </p:blipFill>
        <p:spPr bwMode="auto">
          <a:xfrm>
            <a:off x="179388" y="188913"/>
            <a:ext cx="987425" cy="1454150"/>
          </a:xfrm>
          <a:prstGeom prst="rect">
            <a:avLst/>
          </a:prstGeom>
          <a:noFill/>
        </p:spPr>
      </p:pic>
      <p:pic>
        <p:nvPicPr>
          <p:cNvPr id="122891" name="Picture 11" descr="j0178692"/>
          <p:cNvPicPr>
            <a:picLocks noChangeAspect="1" noChangeArrowheads="1"/>
          </p:cNvPicPr>
          <p:nvPr/>
        </p:nvPicPr>
        <p:blipFill>
          <a:blip r:embed="rId6" cstate="print"/>
          <a:srcRect/>
          <a:stretch>
            <a:fillRect/>
          </a:stretch>
        </p:blipFill>
        <p:spPr bwMode="auto">
          <a:xfrm>
            <a:off x="179388" y="4668838"/>
            <a:ext cx="3300412" cy="2189162"/>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Scale>
                                      <p:cBhvr>
                                        <p:cTn id="7" dur="3000" decel="50000" fill="hold">
                                          <p:stCondLst>
                                            <p:cond delay="0"/>
                                          </p:stCondLst>
                                        </p:cTn>
                                        <p:tgtEl>
                                          <p:spTgt spid="12288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122883">
                                            <p:txEl>
                                              <p:pRg st="0" end="0"/>
                                            </p:txEl>
                                          </p:spTgt>
                                        </p:tgtEl>
                                        <p:attrNameLst>
                                          <p:attrName>ppt_x</p:attrName>
                                          <p:attrName>ppt_y</p:attrName>
                                        </p:attrNameLst>
                                      </p:cBhvr>
                                    </p:animMotion>
                                    <p:animEffect transition="in" filter="fade">
                                      <p:cBhvr>
                                        <p:cTn id="9" dur="3000"/>
                                        <p:tgtEl>
                                          <p:spTgt spid="122883">
                                            <p:txEl>
                                              <p:pRg st="0" end="0"/>
                                            </p:txEl>
                                          </p:spTgt>
                                        </p:tgtEl>
                                      </p:cBhvr>
                                    </p:animEffect>
                                  </p:childTnLst>
                                </p:cTn>
                              </p:par>
                            </p:childTnLst>
                          </p:cTn>
                        </p:par>
                        <p:par>
                          <p:cTn id="10" fill="hold">
                            <p:stCondLst>
                              <p:cond delay="3000"/>
                            </p:stCondLst>
                            <p:childTnLst>
                              <p:par>
                                <p:cTn id="11" presetID="30" presetClass="entr" presetSubtype="0" fill="hold" nodeType="afterEffect">
                                  <p:stCondLst>
                                    <p:cond delay="0"/>
                                  </p:stCondLst>
                                  <p:childTnLst>
                                    <p:set>
                                      <p:cBhvr>
                                        <p:cTn id="12" dur="1" fill="hold">
                                          <p:stCondLst>
                                            <p:cond delay="0"/>
                                          </p:stCondLst>
                                        </p:cTn>
                                        <p:tgtEl>
                                          <p:spTgt spid="122890"/>
                                        </p:tgtEl>
                                        <p:attrNameLst>
                                          <p:attrName>style.visibility</p:attrName>
                                        </p:attrNameLst>
                                      </p:cBhvr>
                                      <p:to>
                                        <p:strVal val="visible"/>
                                      </p:to>
                                    </p:set>
                                    <p:animEffect transition="in" filter="fade">
                                      <p:cBhvr>
                                        <p:cTn id="13" dur="800" decel="100000"/>
                                        <p:tgtEl>
                                          <p:spTgt spid="122890"/>
                                        </p:tgtEl>
                                      </p:cBhvr>
                                    </p:animEffect>
                                    <p:anim calcmode="lin" valueType="num">
                                      <p:cBhvr>
                                        <p:cTn id="14" dur="800" decel="100000" fill="hold"/>
                                        <p:tgtEl>
                                          <p:spTgt spid="122890"/>
                                        </p:tgtEl>
                                        <p:attrNameLst>
                                          <p:attrName>style.rotation</p:attrName>
                                        </p:attrNameLst>
                                      </p:cBhvr>
                                      <p:tavLst>
                                        <p:tav tm="0">
                                          <p:val>
                                            <p:fltVal val="-90"/>
                                          </p:val>
                                        </p:tav>
                                        <p:tav tm="100000">
                                          <p:val>
                                            <p:fltVal val="0"/>
                                          </p:val>
                                        </p:tav>
                                      </p:tavLst>
                                    </p:anim>
                                    <p:anim calcmode="lin" valueType="num">
                                      <p:cBhvr>
                                        <p:cTn id="15" dur="800" decel="100000" fill="hold"/>
                                        <p:tgtEl>
                                          <p:spTgt spid="122890"/>
                                        </p:tgtEl>
                                        <p:attrNameLst>
                                          <p:attrName>ppt_x</p:attrName>
                                        </p:attrNameLst>
                                      </p:cBhvr>
                                      <p:tavLst>
                                        <p:tav tm="0">
                                          <p:val>
                                            <p:strVal val="#ppt_x+0.4"/>
                                          </p:val>
                                        </p:tav>
                                        <p:tav tm="100000">
                                          <p:val>
                                            <p:strVal val="#ppt_x-0.05"/>
                                          </p:val>
                                        </p:tav>
                                      </p:tavLst>
                                    </p:anim>
                                    <p:anim calcmode="lin" valueType="num">
                                      <p:cBhvr>
                                        <p:cTn id="16" dur="800" decel="100000" fill="hold"/>
                                        <p:tgtEl>
                                          <p:spTgt spid="122890"/>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22890"/>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22890"/>
                                        </p:tgtEl>
                                        <p:attrNameLst>
                                          <p:attrName>ppt_y</p:attrName>
                                        </p:attrNameLst>
                                      </p:cBhvr>
                                      <p:tavLst>
                                        <p:tav tm="0">
                                          <p:val>
                                            <p:strVal val="#ppt_y+0.1"/>
                                          </p:val>
                                        </p:tav>
                                        <p:tav tm="100000">
                                          <p:val>
                                            <p:strVal val="#ppt_y"/>
                                          </p:val>
                                        </p:tav>
                                      </p:tavLst>
                                    </p:anim>
                                  </p:childTnLst>
                                </p:cTn>
                              </p:par>
                            </p:childTnLst>
                          </p:cTn>
                        </p:par>
                        <p:par>
                          <p:cTn id="19" fill="hold">
                            <p:stCondLst>
                              <p:cond delay="4000"/>
                            </p:stCondLst>
                            <p:childTnLst>
                              <p:par>
                                <p:cTn id="20" presetID="42" presetClass="entr" presetSubtype="0" fill="hold" nodeType="afterEffect">
                                  <p:stCondLst>
                                    <p:cond delay="0"/>
                                  </p:stCondLst>
                                  <p:childTnLst>
                                    <p:set>
                                      <p:cBhvr>
                                        <p:cTn id="21" dur="1" fill="hold">
                                          <p:stCondLst>
                                            <p:cond delay="0"/>
                                          </p:stCondLst>
                                        </p:cTn>
                                        <p:tgtEl>
                                          <p:spTgt spid="122887"/>
                                        </p:tgtEl>
                                        <p:attrNameLst>
                                          <p:attrName>style.visibility</p:attrName>
                                        </p:attrNameLst>
                                      </p:cBhvr>
                                      <p:to>
                                        <p:strVal val="visible"/>
                                      </p:to>
                                    </p:set>
                                    <p:animEffect transition="in" filter="fade">
                                      <p:cBhvr>
                                        <p:cTn id="22" dur="2000"/>
                                        <p:tgtEl>
                                          <p:spTgt spid="122887"/>
                                        </p:tgtEl>
                                      </p:cBhvr>
                                    </p:animEffect>
                                    <p:anim calcmode="lin" valueType="num">
                                      <p:cBhvr>
                                        <p:cTn id="23" dur="2000" fill="hold"/>
                                        <p:tgtEl>
                                          <p:spTgt spid="122887"/>
                                        </p:tgtEl>
                                        <p:attrNameLst>
                                          <p:attrName>ppt_x</p:attrName>
                                        </p:attrNameLst>
                                      </p:cBhvr>
                                      <p:tavLst>
                                        <p:tav tm="0">
                                          <p:val>
                                            <p:strVal val="#ppt_x"/>
                                          </p:val>
                                        </p:tav>
                                        <p:tav tm="100000">
                                          <p:val>
                                            <p:strVal val="#ppt_x"/>
                                          </p:val>
                                        </p:tav>
                                      </p:tavLst>
                                    </p:anim>
                                    <p:anim calcmode="lin" valueType="num">
                                      <p:cBhvr>
                                        <p:cTn id="24" dur="2000" fill="hold"/>
                                        <p:tgtEl>
                                          <p:spTgt spid="122887"/>
                                        </p:tgtEl>
                                        <p:attrNameLst>
                                          <p:attrName>ppt_y</p:attrName>
                                        </p:attrNameLst>
                                      </p:cBhvr>
                                      <p:tavLst>
                                        <p:tav tm="0">
                                          <p:val>
                                            <p:strVal val="#ppt_y+.1"/>
                                          </p:val>
                                        </p:tav>
                                        <p:tav tm="100000">
                                          <p:val>
                                            <p:strVal val="#ppt_y"/>
                                          </p:val>
                                        </p:tav>
                                      </p:tavLst>
                                    </p:anim>
                                  </p:childTnLst>
                                </p:cTn>
                              </p:par>
                            </p:childTnLst>
                          </p:cTn>
                        </p:par>
                        <p:par>
                          <p:cTn id="25" fill="hold">
                            <p:stCondLst>
                              <p:cond delay="6000"/>
                            </p:stCondLst>
                            <p:childTnLst>
                              <p:par>
                                <p:cTn id="26" presetID="42" presetClass="entr" presetSubtype="0" fill="hold" nodeType="afterEffect">
                                  <p:stCondLst>
                                    <p:cond delay="0"/>
                                  </p:stCondLst>
                                  <p:childTnLst>
                                    <p:set>
                                      <p:cBhvr>
                                        <p:cTn id="27" dur="1" fill="hold">
                                          <p:stCondLst>
                                            <p:cond delay="0"/>
                                          </p:stCondLst>
                                        </p:cTn>
                                        <p:tgtEl>
                                          <p:spTgt spid="122884"/>
                                        </p:tgtEl>
                                        <p:attrNameLst>
                                          <p:attrName>style.visibility</p:attrName>
                                        </p:attrNameLst>
                                      </p:cBhvr>
                                      <p:to>
                                        <p:strVal val="visible"/>
                                      </p:to>
                                    </p:set>
                                    <p:animEffect transition="in" filter="fade">
                                      <p:cBhvr>
                                        <p:cTn id="28" dur="2000"/>
                                        <p:tgtEl>
                                          <p:spTgt spid="122884"/>
                                        </p:tgtEl>
                                      </p:cBhvr>
                                    </p:animEffect>
                                    <p:anim calcmode="lin" valueType="num">
                                      <p:cBhvr>
                                        <p:cTn id="29" dur="2000" fill="hold"/>
                                        <p:tgtEl>
                                          <p:spTgt spid="122884"/>
                                        </p:tgtEl>
                                        <p:attrNameLst>
                                          <p:attrName>ppt_x</p:attrName>
                                        </p:attrNameLst>
                                      </p:cBhvr>
                                      <p:tavLst>
                                        <p:tav tm="0">
                                          <p:val>
                                            <p:strVal val="#ppt_x"/>
                                          </p:val>
                                        </p:tav>
                                        <p:tav tm="100000">
                                          <p:val>
                                            <p:strVal val="#ppt_x"/>
                                          </p:val>
                                        </p:tav>
                                      </p:tavLst>
                                    </p:anim>
                                    <p:anim calcmode="lin" valueType="num">
                                      <p:cBhvr>
                                        <p:cTn id="30" dur="2000" fill="hold"/>
                                        <p:tgtEl>
                                          <p:spTgt spid="122884"/>
                                        </p:tgtEl>
                                        <p:attrNameLst>
                                          <p:attrName>ppt_y</p:attrName>
                                        </p:attrNameLst>
                                      </p:cBhvr>
                                      <p:tavLst>
                                        <p:tav tm="0">
                                          <p:val>
                                            <p:strVal val="#ppt_y+.1"/>
                                          </p:val>
                                        </p:tav>
                                        <p:tav tm="100000">
                                          <p:val>
                                            <p:strVal val="#ppt_y"/>
                                          </p:val>
                                        </p:tav>
                                      </p:tavLst>
                                    </p:anim>
                                  </p:childTnLst>
                                </p:cTn>
                              </p:par>
                            </p:childTnLst>
                          </p:cTn>
                        </p:par>
                        <p:par>
                          <p:cTn id="31" fill="hold">
                            <p:stCondLst>
                              <p:cond delay="8000"/>
                            </p:stCondLst>
                            <p:childTnLst>
                              <p:par>
                                <p:cTn id="32" presetID="42" presetClass="entr" presetSubtype="0" fill="hold" nodeType="afterEffect">
                                  <p:stCondLst>
                                    <p:cond delay="0"/>
                                  </p:stCondLst>
                                  <p:childTnLst>
                                    <p:set>
                                      <p:cBhvr>
                                        <p:cTn id="33" dur="1" fill="hold">
                                          <p:stCondLst>
                                            <p:cond delay="0"/>
                                          </p:stCondLst>
                                        </p:cTn>
                                        <p:tgtEl>
                                          <p:spTgt spid="122891"/>
                                        </p:tgtEl>
                                        <p:attrNameLst>
                                          <p:attrName>style.visibility</p:attrName>
                                        </p:attrNameLst>
                                      </p:cBhvr>
                                      <p:to>
                                        <p:strVal val="visible"/>
                                      </p:to>
                                    </p:set>
                                    <p:animEffect transition="in" filter="fade">
                                      <p:cBhvr>
                                        <p:cTn id="34" dur="2000"/>
                                        <p:tgtEl>
                                          <p:spTgt spid="122891"/>
                                        </p:tgtEl>
                                      </p:cBhvr>
                                    </p:animEffect>
                                    <p:anim calcmode="lin" valueType="num">
                                      <p:cBhvr>
                                        <p:cTn id="35" dur="2000" fill="hold"/>
                                        <p:tgtEl>
                                          <p:spTgt spid="122891"/>
                                        </p:tgtEl>
                                        <p:attrNameLst>
                                          <p:attrName>ppt_x</p:attrName>
                                        </p:attrNameLst>
                                      </p:cBhvr>
                                      <p:tavLst>
                                        <p:tav tm="0">
                                          <p:val>
                                            <p:strVal val="#ppt_x"/>
                                          </p:val>
                                        </p:tav>
                                        <p:tav tm="100000">
                                          <p:val>
                                            <p:strVal val="#ppt_x"/>
                                          </p:val>
                                        </p:tav>
                                      </p:tavLst>
                                    </p:anim>
                                    <p:anim calcmode="lin" valueType="num">
                                      <p:cBhvr>
                                        <p:cTn id="36" dur="2000" fill="hold"/>
                                        <p:tgtEl>
                                          <p:spTgt spid="1228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3907" name="Rectangle 3"/>
          <p:cNvSpPr>
            <a:spLocks noGrp="1" noChangeArrowheads="1"/>
          </p:cNvSpPr>
          <p:nvPr>
            <p:ph type="body" sz="half" idx="1"/>
          </p:nvPr>
        </p:nvSpPr>
        <p:spPr>
          <a:xfrm>
            <a:off x="684213" y="1052513"/>
            <a:ext cx="8207375" cy="4679950"/>
          </a:xfrm>
        </p:spPr>
        <p:txBody>
          <a:bodyPr/>
          <a:lstStyle/>
          <a:p>
            <a:pPr>
              <a:buClr>
                <a:srgbClr val="CC3300"/>
              </a:buClr>
            </a:pPr>
            <a:r>
              <a:rPr lang="en-US" sz="3600" b="1">
                <a:solidFill>
                  <a:srgbClr val="66FF33"/>
                </a:solidFill>
                <a:latin typeface="Times New Roman" pitchFamily="18" charset="0"/>
              </a:rPr>
              <a:t>The Lake District</a:t>
            </a:r>
            <a:r>
              <a:rPr lang="en-US" sz="3600" b="1">
                <a:latin typeface="Times New Roman" pitchFamily="18" charset="0"/>
              </a:rPr>
              <a:t> </a:t>
            </a:r>
            <a:r>
              <a:rPr lang="en-US" sz="3600" b="1">
                <a:solidFill>
                  <a:srgbClr val="FFFF66"/>
                </a:solidFill>
                <a:latin typeface="Times New Roman" pitchFamily="18" charset="0"/>
              </a:rPr>
              <a:t>is the largest national park in Britain. It is one of the most beautiful, attractive and popular places in Britain. It has Windermere, the longest lake in England,  and Scafell, the highest mountain in England. A lot of tourists come there to go boating, cycle, fish and just to walk.</a:t>
            </a:r>
            <a:r>
              <a:rPr lang="en-US" sz="2800"/>
              <a:t> </a:t>
            </a:r>
            <a:endParaRPr lang="ru-RU" sz="2800"/>
          </a:p>
        </p:txBody>
      </p:sp>
      <p:pic>
        <p:nvPicPr>
          <p:cNvPr id="123911" name="Picture 7" descr="289727-001"/>
          <p:cNvPicPr>
            <a:picLocks noGrp="1" noChangeAspect="1" noChangeArrowheads="1"/>
          </p:cNvPicPr>
          <p:nvPr>
            <p:ph sz="quarter" idx="3"/>
          </p:nvPr>
        </p:nvPicPr>
        <p:blipFill>
          <a:blip r:embed="rId3" cstate="print"/>
          <a:srcRect/>
          <a:stretch>
            <a:fillRect/>
          </a:stretch>
        </p:blipFill>
        <p:spPr>
          <a:xfrm>
            <a:off x="179388" y="188913"/>
            <a:ext cx="1368425" cy="906462"/>
          </a:xfrm>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p:cTn id="7" dur="3000" fill="hold"/>
                                        <p:tgtEl>
                                          <p:spTgt spid="123907">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123907">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52" presetClass="entr" presetSubtype="0" fill="hold" nodeType="afterEffect">
                                  <p:stCondLst>
                                    <p:cond delay="0"/>
                                  </p:stCondLst>
                                  <p:childTnLst>
                                    <p:set>
                                      <p:cBhvr>
                                        <p:cTn id="11" dur="1" fill="hold">
                                          <p:stCondLst>
                                            <p:cond delay="0"/>
                                          </p:stCondLst>
                                        </p:cTn>
                                        <p:tgtEl>
                                          <p:spTgt spid="123911"/>
                                        </p:tgtEl>
                                        <p:attrNameLst>
                                          <p:attrName>style.visibility</p:attrName>
                                        </p:attrNameLst>
                                      </p:cBhvr>
                                      <p:to>
                                        <p:strVal val="visible"/>
                                      </p:to>
                                    </p:set>
                                    <p:animScale>
                                      <p:cBhvr>
                                        <p:cTn id="12" dur="2000" decel="50000" fill="hold">
                                          <p:stCondLst>
                                            <p:cond delay="0"/>
                                          </p:stCondLst>
                                        </p:cTn>
                                        <p:tgtEl>
                                          <p:spTgt spid="1239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000" decel="50000" fill="hold">
                                          <p:stCondLst>
                                            <p:cond delay="0"/>
                                          </p:stCondLst>
                                        </p:cTn>
                                        <p:tgtEl>
                                          <p:spTgt spid="123911"/>
                                        </p:tgtEl>
                                        <p:attrNameLst>
                                          <p:attrName>ppt_x</p:attrName>
                                          <p:attrName>ppt_y</p:attrName>
                                        </p:attrNameLst>
                                      </p:cBhvr>
                                    </p:animMotion>
                                    <p:animEffect transition="in" filter="fade">
                                      <p:cBhvr>
                                        <p:cTn id="14" dur="2000"/>
                                        <p:tgtEl>
                                          <p:spTgt spid="123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CC00"/>
            </a:gs>
            <a:gs pos="100000">
              <a:srgbClr val="339933"/>
            </a:gs>
          </a:gsLst>
          <a:path path="shape">
            <a:fillToRect l="50000" t="50000" r="50000" b="50000"/>
          </a:path>
        </a:gradFill>
        <a:effectLst/>
      </p:bgPr>
    </p:bg>
    <p:spTree>
      <p:nvGrpSpPr>
        <p:cNvPr id="1" name=""/>
        <p:cNvGrpSpPr/>
        <p:nvPr/>
      </p:nvGrpSpPr>
      <p:grpSpPr>
        <a:xfrm>
          <a:off x="0" y="0"/>
          <a:ext cx="0" cy="0"/>
          <a:chOff x="0" y="0"/>
          <a:chExt cx="0" cy="0"/>
        </a:xfrm>
      </p:grpSpPr>
      <p:sp>
        <p:nvSpPr>
          <p:cNvPr id="140292" name="Rectangle 4"/>
          <p:cNvSpPr>
            <a:spLocks noGrp="1" noChangeArrowheads="1"/>
          </p:cNvSpPr>
          <p:nvPr>
            <p:ph type="title"/>
          </p:nvPr>
        </p:nvSpPr>
        <p:spPr/>
        <p:txBody>
          <a:bodyPr/>
          <a:lstStyle/>
          <a:p>
            <a:r>
              <a:rPr lang="en-US" sz="4800" b="1" i="1">
                <a:solidFill>
                  <a:srgbClr val="FF66FF"/>
                </a:solidFill>
              </a:rPr>
              <a:t>Are you worried about nature?</a:t>
            </a:r>
            <a:endParaRPr lang="ru-RU" sz="4800" b="1" i="1">
              <a:solidFill>
                <a:srgbClr val="FF66FF"/>
              </a:solidFill>
            </a:endParaRPr>
          </a:p>
        </p:txBody>
      </p:sp>
      <p:sp>
        <p:nvSpPr>
          <p:cNvPr id="140294" name="Rectangle 6"/>
          <p:cNvSpPr>
            <a:spLocks noGrp="1" noChangeArrowheads="1"/>
          </p:cNvSpPr>
          <p:nvPr>
            <p:ph type="body" sz="half" idx="2"/>
          </p:nvPr>
        </p:nvSpPr>
        <p:spPr>
          <a:xfrm>
            <a:off x="0" y="1773238"/>
            <a:ext cx="9144000" cy="5257800"/>
          </a:xfrm>
        </p:spPr>
        <p:txBody>
          <a:bodyPr/>
          <a:lstStyle/>
          <a:p>
            <a:pPr indent="-80963">
              <a:buFont typeface="Wingdings" pitchFamily="2" charset="2"/>
              <a:buNone/>
            </a:pPr>
            <a:r>
              <a:rPr lang="en-US" b="1">
                <a:solidFill>
                  <a:srgbClr val="990033"/>
                </a:solidFill>
                <a:latin typeface="Times New Roman" pitchFamily="18" charset="0"/>
              </a:rPr>
              <a:t>The Earth is more than the place we call home. The Earth is our environment. It means that the land, air, water and wildlife that surround us affect the way we live. And the way we live affects the natural world outside our front door. A lot of people understand this and see urgent environmental problems. 52% think that water pollution is a problem. 43% think that when trees are cut down it is a problem. Air pollution is a problem for 32%.</a:t>
            </a:r>
            <a:endParaRPr lang="ru-RU" b="1">
              <a:solidFill>
                <a:srgbClr val="990033"/>
              </a:solidFill>
              <a:latin typeface="Times New Roman" pitchFamily="18" charset="0"/>
            </a:endParaRPr>
          </a:p>
        </p:txBody>
      </p:sp>
      <p:pic>
        <p:nvPicPr>
          <p:cNvPr id="140295" name="Picture 7" descr="j0309713"/>
          <p:cNvPicPr>
            <a:picLocks noGrp="1" noChangeAspect="1" noChangeArrowheads="1" noCrop="1"/>
          </p:cNvPicPr>
          <p:nvPr>
            <p:ph sz="half" idx="1"/>
          </p:nvPr>
        </p:nvPicPr>
        <p:blipFill>
          <a:blip r:embed="rId2" cstate="print"/>
          <a:srcRect/>
          <a:stretch>
            <a:fillRect/>
          </a:stretch>
        </p:blipFill>
        <p:spPr>
          <a:xfrm>
            <a:off x="7885113" y="692150"/>
            <a:ext cx="1047750" cy="1038225"/>
          </a:xfrm>
          <a:noFill/>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0292"/>
                                        </p:tgtEl>
                                        <p:attrNameLst>
                                          <p:attrName>style.visibility</p:attrName>
                                        </p:attrNameLst>
                                      </p:cBhvr>
                                      <p:to>
                                        <p:strVal val="visible"/>
                                      </p:to>
                                    </p:set>
                                    <p:anim calcmode="lin" valueType="num">
                                      <p:cBhvr>
                                        <p:cTn id="7" dur="5000" fill="hold"/>
                                        <p:tgtEl>
                                          <p:spTgt spid="140292"/>
                                        </p:tgtEl>
                                        <p:attrNameLst>
                                          <p:attrName>ppt_w</p:attrName>
                                        </p:attrNameLst>
                                      </p:cBhvr>
                                      <p:tavLst>
                                        <p:tav tm="0">
                                          <p:val>
                                            <p:fltVal val="0"/>
                                          </p:val>
                                        </p:tav>
                                        <p:tav tm="100000">
                                          <p:val>
                                            <p:strVal val="#ppt_w"/>
                                          </p:val>
                                        </p:tav>
                                      </p:tavLst>
                                    </p:anim>
                                    <p:anim calcmode="lin" valueType="num">
                                      <p:cBhvr>
                                        <p:cTn id="8" dur="5000" fill="hold"/>
                                        <p:tgtEl>
                                          <p:spTgt spid="140292"/>
                                        </p:tgtEl>
                                        <p:attrNameLst>
                                          <p:attrName>ppt_h</p:attrName>
                                        </p:attrNameLst>
                                      </p:cBhvr>
                                      <p:tavLst>
                                        <p:tav tm="0">
                                          <p:val>
                                            <p:fltVal val="0"/>
                                          </p:val>
                                        </p:tav>
                                        <p:tav tm="100000">
                                          <p:val>
                                            <p:strVal val="#ppt_h"/>
                                          </p:val>
                                        </p:tav>
                                      </p:tavLst>
                                    </p:anim>
                                  </p:childTnLst>
                                </p:cTn>
                              </p:par>
                            </p:childTnLst>
                          </p:cTn>
                        </p:par>
                        <p:par>
                          <p:cTn id="9" fill="hold">
                            <p:stCondLst>
                              <p:cond delay="5000"/>
                            </p:stCondLst>
                            <p:childTnLst>
                              <p:par>
                                <p:cTn id="10" presetID="42" presetClass="entr" presetSubtype="0" fill="hold" nodeType="afterEffect">
                                  <p:stCondLst>
                                    <p:cond delay="0"/>
                                  </p:stCondLst>
                                  <p:childTnLst>
                                    <p:set>
                                      <p:cBhvr>
                                        <p:cTn id="11" dur="1" fill="hold">
                                          <p:stCondLst>
                                            <p:cond delay="0"/>
                                          </p:stCondLst>
                                        </p:cTn>
                                        <p:tgtEl>
                                          <p:spTgt spid="140295"/>
                                        </p:tgtEl>
                                        <p:attrNameLst>
                                          <p:attrName>style.visibility</p:attrName>
                                        </p:attrNameLst>
                                      </p:cBhvr>
                                      <p:to>
                                        <p:strVal val="visible"/>
                                      </p:to>
                                    </p:set>
                                    <p:animEffect transition="in" filter="fade">
                                      <p:cBhvr>
                                        <p:cTn id="12" dur="3000"/>
                                        <p:tgtEl>
                                          <p:spTgt spid="140295"/>
                                        </p:tgtEl>
                                      </p:cBhvr>
                                    </p:animEffect>
                                    <p:anim calcmode="lin" valueType="num">
                                      <p:cBhvr>
                                        <p:cTn id="13" dur="3000" fill="hold"/>
                                        <p:tgtEl>
                                          <p:spTgt spid="140295"/>
                                        </p:tgtEl>
                                        <p:attrNameLst>
                                          <p:attrName>ppt_x</p:attrName>
                                        </p:attrNameLst>
                                      </p:cBhvr>
                                      <p:tavLst>
                                        <p:tav tm="0">
                                          <p:val>
                                            <p:strVal val="#ppt_x"/>
                                          </p:val>
                                        </p:tav>
                                        <p:tav tm="100000">
                                          <p:val>
                                            <p:strVal val="#ppt_x"/>
                                          </p:val>
                                        </p:tav>
                                      </p:tavLst>
                                    </p:anim>
                                    <p:anim calcmode="lin" valueType="num">
                                      <p:cBhvr>
                                        <p:cTn id="14" dur="3000" fill="hold"/>
                                        <p:tgtEl>
                                          <p:spTgt spid="140295"/>
                                        </p:tgtEl>
                                        <p:attrNameLst>
                                          <p:attrName>ppt_y</p:attrName>
                                        </p:attrNameLst>
                                      </p:cBhvr>
                                      <p:tavLst>
                                        <p:tav tm="0">
                                          <p:val>
                                            <p:strVal val="#ppt_y+.1"/>
                                          </p:val>
                                        </p:tav>
                                        <p:tav tm="100000">
                                          <p:val>
                                            <p:strVal val="#ppt_y"/>
                                          </p:val>
                                        </p:tav>
                                      </p:tavLst>
                                    </p:anim>
                                  </p:childTnLst>
                                </p:cTn>
                              </p:par>
                            </p:childTnLst>
                          </p:cTn>
                        </p:par>
                        <p:par>
                          <p:cTn id="15" fill="hold">
                            <p:stCondLst>
                              <p:cond delay="8000"/>
                            </p:stCondLst>
                            <p:childTnLst>
                              <p:par>
                                <p:cTn id="16" presetID="20" presetClass="entr" presetSubtype="0" fill="hold" grpId="0" nodeType="afterEffect">
                                  <p:stCondLst>
                                    <p:cond delay="0"/>
                                  </p:stCondLst>
                                  <p:childTnLst>
                                    <p:set>
                                      <p:cBhvr>
                                        <p:cTn id="17" dur="1" fill="hold">
                                          <p:stCondLst>
                                            <p:cond delay="0"/>
                                          </p:stCondLst>
                                        </p:cTn>
                                        <p:tgtEl>
                                          <p:spTgt spid="140294">
                                            <p:txEl>
                                              <p:pRg st="0" end="0"/>
                                            </p:txEl>
                                          </p:spTgt>
                                        </p:tgtEl>
                                        <p:attrNameLst>
                                          <p:attrName>style.visibility</p:attrName>
                                        </p:attrNameLst>
                                      </p:cBhvr>
                                      <p:to>
                                        <p:strVal val="visible"/>
                                      </p:to>
                                    </p:set>
                                    <p:animEffect transition="in" filter="wedge">
                                      <p:cBhvr>
                                        <p:cTn id="18" dur="5000"/>
                                        <p:tgtEl>
                                          <p:spTgt spid="1402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2" grpId="0"/>
      <p:bldP spid="14029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Grp="1" noChangeArrowheads="1"/>
          </p:cNvSpPr>
          <p:nvPr>
            <p:ph type="title"/>
          </p:nvPr>
        </p:nvSpPr>
        <p:spPr>
          <a:xfrm>
            <a:off x="-323850" y="0"/>
            <a:ext cx="9756775" cy="1341438"/>
          </a:xfrm>
        </p:spPr>
        <p:txBody>
          <a:bodyPr/>
          <a:lstStyle/>
          <a:p>
            <a:r>
              <a:rPr lang="en-US" sz="5400" b="1" i="1">
                <a:solidFill>
                  <a:srgbClr val="CC3300"/>
                </a:solidFill>
                <a:latin typeface="Times New Roman" pitchFamily="18" charset="0"/>
              </a:rPr>
              <a:t>Who is in Charge of the Planet?</a:t>
            </a:r>
            <a:endParaRPr lang="ru-RU" sz="5400" b="1" i="1">
              <a:solidFill>
                <a:srgbClr val="CC3300"/>
              </a:solidFill>
              <a:latin typeface="Times New Roman" pitchFamily="18" charset="0"/>
            </a:endParaRPr>
          </a:p>
        </p:txBody>
      </p:sp>
      <p:sp>
        <p:nvSpPr>
          <p:cNvPr id="142341" name="Rectangle 5"/>
          <p:cNvSpPr>
            <a:spLocks noGrp="1" noChangeArrowheads="1"/>
          </p:cNvSpPr>
          <p:nvPr>
            <p:ph type="body" sz="half" idx="1"/>
          </p:nvPr>
        </p:nvSpPr>
        <p:spPr>
          <a:xfrm>
            <a:off x="-252413" y="1268413"/>
            <a:ext cx="9396413" cy="1296987"/>
          </a:xfrm>
        </p:spPr>
        <p:txBody>
          <a:bodyPr/>
          <a:lstStyle/>
          <a:p>
            <a:pPr indent="20638">
              <a:lnSpc>
                <a:spcPct val="80000"/>
              </a:lnSpc>
              <a:buFont typeface="Wingdings" pitchFamily="2" charset="2"/>
              <a:buNone/>
            </a:pPr>
            <a:r>
              <a:rPr lang="en-US" sz="2400" b="1">
                <a:solidFill>
                  <a:srgbClr val="66FFCC"/>
                </a:solidFill>
              </a:rPr>
              <a:t>A lot of people think about the future of the planet. Some people take care of animals, others take care of birds, others are in charge of forests.</a:t>
            </a:r>
            <a:endParaRPr lang="ru-RU" sz="2400" b="1">
              <a:solidFill>
                <a:srgbClr val="66FFCC"/>
              </a:solidFill>
            </a:endParaRPr>
          </a:p>
        </p:txBody>
      </p:sp>
      <p:sp>
        <p:nvSpPr>
          <p:cNvPr id="142342" name="Rectangle 6"/>
          <p:cNvSpPr>
            <a:spLocks noGrp="1" noChangeArrowheads="1"/>
          </p:cNvSpPr>
          <p:nvPr>
            <p:ph type="body" sz="half" idx="2"/>
          </p:nvPr>
        </p:nvSpPr>
        <p:spPr>
          <a:xfrm>
            <a:off x="1258888" y="2565400"/>
            <a:ext cx="6769100" cy="4292600"/>
          </a:xfrm>
        </p:spPr>
        <p:txBody>
          <a:bodyPr/>
          <a:lstStyle/>
          <a:p>
            <a:pPr>
              <a:lnSpc>
                <a:spcPct val="80000"/>
              </a:lnSpc>
              <a:buClr>
                <a:srgbClr val="CC3300"/>
              </a:buClr>
            </a:pPr>
            <a:r>
              <a:rPr lang="en-US" sz="3200" b="1" i="1">
                <a:solidFill>
                  <a:srgbClr val="FFFF66"/>
                </a:solidFill>
                <a:latin typeface="Times New Roman" pitchFamily="18" charset="0"/>
              </a:rPr>
              <a:t>I think children can help the planet. They can recycle. They can plant trees and help animals. If they don’t leave litter and don’t damage wildlife the nature is not spoiled.</a:t>
            </a:r>
          </a:p>
          <a:p>
            <a:pPr>
              <a:lnSpc>
                <a:spcPct val="80000"/>
              </a:lnSpc>
              <a:buFont typeface="Wingdings" pitchFamily="2" charset="2"/>
              <a:buNone/>
            </a:pPr>
            <a:r>
              <a:rPr lang="en-US" sz="3200" b="1" i="1">
                <a:solidFill>
                  <a:srgbClr val="FFFF66"/>
                </a:solidFill>
                <a:latin typeface="Times New Roman" pitchFamily="18" charset="0"/>
              </a:rPr>
              <a:t>   It is important that children should take part in saving Earth.</a:t>
            </a:r>
          </a:p>
          <a:p>
            <a:pPr>
              <a:lnSpc>
                <a:spcPct val="80000"/>
              </a:lnSpc>
              <a:buFont typeface="Wingdings" pitchFamily="2" charset="2"/>
              <a:buNone/>
            </a:pPr>
            <a:r>
              <a:rPr lang="en-US" sz="3200" b="1" i="1">
                <a:solidFill>
                  <a:srgbClr val="FFFF66"/>
                </a:solidFill>
                <a:latin typeface="Times New Roman" pitchFamily="18" charset="0"/>
              </a:rPr>
              <a:t>   We are in charge of the planet because we all pollute it and I think that we all should try to help it.</a:t>
            </a:r>
            <a:r>
              <a:rPr lang="en-US" sz="2400">
                <a:solidFill>
                  <a:srgbClr val="FFFF66"/>
                </a:solidFill>
              </a:rPr>
              <a:t> </a:t>
            </a:r>
            <a:endParaRPr lang="ru-RU" sz="2400">
              <a:solidFill>
                <a:srgbClr val="FFFF66"/>
              </a:solidFill>
            </a:endParaRPr>
          </a:p>
        </p:txBody>
      </p:sp>
      <p:pic>
        <p:nvPicPr>
          <p:cNvPr id="142343" name="Picture 7" descr="j0336901"/>
          <p:cNvPicPr>
            <a:picLocks noChangeAspect="1" noChangeArrowheads="1" noCrop="1"/>
          </p:cNvPicPr>
          <p:nvPr/>
        </p:nvPicPr>
        <p:blipFill>
          <a:blip r:embed="rId2" cstate="print"/>
          <a:srcRect/>
          <a:stretch>
            <a:fillRect/>
          </a:stretch>
        </p:blipFill>
        <p:spPr bwMode="auto">
          <a:xfrm>
            <a:off x="0" y="3284538"/>
            <a:ext cx="1584325" cy="1511300"/>
          </a:xfrm>
          <a:prstGeom prst="rect">
            <a:avLst/>
          </a:prstGeom>
          <a:noFill/>
        </p:spPr>
      </p:pic>
      <p:pic>
        <p:nvPicPr>
          <p:cNvPr id="142344" name="Picture 8" descr="j0336889"/>
          <p:cNvPicPr>
            <a:picLocks noChangeAspect="1" noChangeArrowheads="1" noCrop="1"/>
          </p:cNvPicPr>
          <p:nvPr/>
        </p:nvPicPr>
        <p:blipFill>
          <a:blip r:embed="rId3" cstate="print"/>
          <a:srcRect/>
          <a:stretch>
            <a:fillRect/>
          </a:stretch>
        </p:blipFill>
        <p:spPr bwMode="auto">
          <a:xfrm rot="10828834" flipV="1">
            <a:off x="7740650" y="5229225"/>
            <a:ext cx="1214438" cy="1368425"/>
          </a:xfrm>
          <a:prstGeom prst="rect">
            <a:avLst/>
          </a:prstGeom>
          <a:noFill/>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142340"/>
                                        </p:tgtEl>
                                        <p:attrNameLst>
                                          <p:attrName>style.visibility</p:attrName>
                                        </p:attrNameLst>
                                      </p:cBhvr>
                                      <p:to>
                                        <p:strVal val="visible"/>
                                      </p:to>
                                    </p:set>
                                    <p:animEffect transition="in" filter="barn(inHorizontal)">
                                      <p:cBhvr>
                                        <p:cTn id="7" dur="3000"/>
                                        <p:tgtEl>
                                          <p:spTgt spid="142340"/>
                                        </p:tgtEl>
                                      </p:cBhvr>
                                    </p:animEffect>
                                  </p:childTnLst>
                                </p:cTn>
                              </p:par>
                            </p:childTnLst>
                          </p:cTn>
                        </p:par>
                        <p:par>
                          <p:cTn id="8" fill="hold">
                            <p:stCondLst>
                              <p:cond delay="3000"/>
                            </p:stCondLst>
                            <p:childTnLst>
                              <p:par>
                                <p:cTn id="9" presetID="13" presetClass="entr" presetSubtype="16" fill="hold" grpId="0" nodeType="afterEffect">
                                  <p:stCondLst>
                                    <p:cond delay="0"/>
                                  </p:stCondLst>
                                  <p:childTnLst>
                                    <p:set>
                                      <p:cBhvr>
                                        <p:cTn id="10" dur="1" fill="hold">
                                          <p:stCondLst>
                                            <p:cond delay="0"/>
                                          </p:stCondLst>
                                        </p:cTn>
                                        <p:tgtEl>
                                          <p:spTgt spid="142341">
                                            <p:txEl>
                                              <p:pRg st="0" end="0"/>
                                            </p:txEl>
                                          </p:spTgt>
                                        </p:tgtEl>
                                        <p:attrNameLst>
                                          <p:attrName>style.visibility</p:attrName>
                                        </p:attrNameLst>
                                      </p:cBhvr>
                                      <p:to>
                                        <p:strVal val="visible"/>
                                      </p:to>
                                    </p:set>
                                    <p:animEffect transition="in" filter="plus(in)">
                                      <p:cBhvr>
                                        <p:cTn id="11" dur="2000"/>
                                        <p:tgtEl>
                                          <p:spTgt spid="142341">
                                            <p:txEl>
                                              <p:pRg st="0" end="0"/>
                                            </p:txEl>
                                          </p:spTgt>
                                        </p:tgtEl>
                                      </p:cBhvr>
                                    </p:animEffect>
                                  </p:childTnLst>
                                </p:cTn>
                              </p:par>
                            </p:childTnLst>
                          </p:cTn>
                        </p:par>
                        <p:par>
                          <p:cTn id="12" fill="hold">
                            <p:stCondLst>
                              <p:cond delay="5000"/>
                            </p:stCondLst>
                            <p:childTnLst>
                              <p:par>
                                <p:cTn id="13" presetID="7" presetClass="entr" presetSubtype="4" fill="hold" nodeType="afterEffect">
                                  <p:stCondLst>
                                    <p:cond delay="0"/>
                                  </p:stCondLst>
                                  <p:childTnLst>
                                    <p:set>
                                      <p:cBhvr>
                                        <p:cTn id="14" dur="1" fill="hold">
                                          <p:stCondLst>
                                            <p:cond delay="0"/>
                                          </p:stCondLst>
                                        </p:cTn>
                                        <p:tgtEl>
                                          <p:spTgt spid="142343"/>
                                        </p:tgtEl>
                                        <p:attrNameLst>
                                          <p:attrName>style.visibility</p:attrName>
                                        </p:attrNameLst>
                                      </p:cBhvr>
                                      <p:to>
                                        <p:strVal val="visible"/>
                                      </p:to>
                                    </p:set>
                                    <p:anim calcmode="lin" valueType="num">
                                      <p:cBhvr additive="base">
                                        <p:cTn id="15" dur="3000" fill="hold"/>
                                        <p:tgtEl>
                                          <p:spTgt spid="142343"/>
                                        </p:tgtEl>
                                        <p:attrNameLst>
                                          <p:attrName>ppt_x</p:attrName>
                                        </p:attrNameLst>
                                      </p:cBhvr>
                                      <p:tavLst>
                                        <p:tav tm="0">
                                          <p:val>
                                            <p:strVal val="#ppt_x"/>
                                          </p:val>
                                        </p:tav>
                                        <p:tav tm="100000">
                                          <p:val>
                                            <p:strVal val="#ppt_x"/>
                                          </p:val>
                                        </p:tav>
                                      </p:tavLst>
                                    </p:anim>
                                    <p:anim calcmode="lin" valueType="num">
                                      <p:cBhvr additive="base">
                                        <p:cTn id="16" dur="3000" fill="hold"/>
                                        <p:tgtEl>
                                          <p:spTgt spid="142343"/>
                                        </p:tgtEl>
                                        <p:attrNameLst>
                                          <p:attrName>ppt_y</p:attrName>
                                        </p:attrNameLst>
                                      </p:cBhvr>
                                      <p:tavLst>
                                        <p:tav tm="0">
                                          <p:val>
                                            <p:strVal val="1+#ppt_h/2"/>
                                          </p:val>
                                        </p:tav>
                                        <p:tav tm="100000">
                                          <p:val>
                                            <p:strVal val="#ppt_y"/>
                                          </p:val>
                                        </p:tav>
                                      </p:tavLst>
                                    </p:anim>
                                  </p:childTnLst>
                                </p:cTn>
                              </p:par>
                            </p:childTnLst>
                          </p:cTn>
                        </p:par>
                        <p:par>
                          <p:cTn id="17" fill="hold">
                            <p:stCondLst>
                              <p:cond delay="8000"/>
                            </p:stCondLst>
                            <p:childTnLst>
                              <p:par>
                                <p:cTn id="18" presetID="8" presetClass="entr" presetSubtype="32" fill="hold" grpId="0" nodeType="afterEffect">
                                  <p:stCondLst>
                                    <p:cond delay="2000"/>
                                  </p:stCondLst>
                                  <p:childTnLst>
                                    <p:set>
                                      <p:cBhvr>
                                        <p:cTn id="19" dur="1" fill="hold">
                                          <p:stCondLst>
                                            <p:cond delay="0"/>
                                          </p:stCondLst>
                                        </p:cTn>
                                        <p:tgtEl>
                                          <p:spTgt spid="142342">
                                            <p:txEl>
                                              <p:pRg st="0" end="0"/>
                                            </p:txEl>
                                          </p:spTgt>
                                        </p:tgtEl>
                                        <p:attrNameLst>
                                          <p:attrName>style.visibility</p:attrName>
                                        </p:attrNameLst>
                                      </p:cBhvr>
                                      <p:to>
                                        <p:strVal val="visible"/>
                                      </p:to>
                                    </p:set>
                                    <p:animEffect transition="in" filter="diamond(out)">
                                      <p:cBhvr>
                                        <p:cTn id="20" dur="2000"/>
                                        <p:tgtEl>
                                          <p:spTgt spid="142342">
                                            <p:txEl>
                                              <p:pRg st="0" end="0"/>
                                            </p:txEl>
                                          </p:spTgt>
                                        </p:tgtEl>
                                      </p:cBhvr>
                                    </p:animEffect>
                                  </p:childTnLst>
                                </p:cTn>
                              </p:par>
                            </p:childTnLst>
                          </p:cTn>
                        </p:par>
                        <p:par>
                          <p:cTn id="21" fill="hold">
                            <p:stCondLst>
                              <p:cond delay="12000"/>
                            </p:stCondLst>
                            <p:childTnLst>
                              <p:par>
                                <p:cTn id="22" presetID="8" presetClass="entr" presetSubtype="32" fill="hold" grpId="0" nodeType="afterEffect">
                                  <p:stCondLst>
                                    <p:cond delay="2000"/>
                                  </p:stCondLst>
                                  <p:childTnLst>
                                    <p:set>
                                      <p:cBhvr>
                                        <p:cTn id="23" dur="1" fill="hold">
                                          <p:stCondLst>
                                            <p:cond delay="0"/>
                                          </p:stCondLst>
                                        </p:cTn>
                                        <p:tgtEl>
                                          <p:spTgt spid="142342">
                                            <p:txEl>
                                              <p:pRg st="1" end="1"/>
                                            </p:txEl>
                                          </p:spTgt>
                                        </p:tgtEl>
                                        <p:attrNameLst>
                                          <p:attrName>style.visibility</p:attrName>
                                        </p:attrNameLst>
                                      </p:cBhvr>
                                      <p:to>
                                        <p:strVal val="visible"/>
                                      </p:to>
                                    </p:set>
                                    <p:animEffect transition="in" filter="diamond(out)">
                                      <p:cBhvr>
                                        <p:cTn id="24" dur="2000"/>
                                        <p:tgtEl>
                                          <p:spTgt spid="142342">
                                            <p:txEl>
                                              <p:pRg st="1" end="1"/>
                                            </p:txEl>
                                          </p:spTgt>
                                        </p:tgtEl>
                                      </p:cBhvr>
                                    </p:animEffect>
                                  </p:childTnLst>
                                </p:cTn>
                              </p:par>
                            </p:childTnLst>
                          </p:cTn>
                        </p:par>
                        <p:par>
                          <p:cTn id="25" fill="hold">
                            <p:stCondLst>
                              <p:cond delay="16000"/>
                            </p:stCondLst>
                            <p:childTnLst>
                              <p:par>
                                <p:cTn id="26" presetID="8" presetClass="entr" presetSubtype="32" fill="hold" grpId="0" nodeType="afterEffect">
                                  <p:stCondLst>
                                    <p:cond delay="2000"/>
                                  </p:stCondLst>
                                  <p:childTnLst>
                                    <p:set>
                                      <p:cBhvr>
                                        <p:cTn id="27" dur="1" fill="hold">
                                          <p:stCondLst>
                                            <p:cond delay="0"/>
                                          </p:stCondLst>
                                        </p:cTn>
                                        <p:tgtEl>
                                          <p:spTgt spid="142342">
                                            <p:txEl>
                                              <p:pRg st="2" end="2"/>
                                            </p:txEl>
                                          </p:spTgt>
                                        </p:tgtEl>
                                        <p:attrNameLst>
                                          <p:attrName>style.visibility</p:attrName>
                                        </p:attrNameLst>
                                      </p:cBhvr>
                                      <p:to>
                                        <p:strVal val="visible"/>
                                      </p:to>
                                    </p:set>
                                    <p:animEffect transition="in" filter="diamond(out)">
                                      <p:cBhvr>
                                        <p:cTn id="28" dur="2000"/>
                                        <p:tgtEl>
                                          <p:spTgt spid="142342">
                                            <p:txEl>
                                              <p:pRg st="2" end="2"/>
                                            </p:txEl>
                                          </p:spTgt>
                                        </p:tgtEl>
                                      </p:cBhvr>
                                    </p:animEffect>
                                  </p:childTnLst>
                                </p:cTn>
                              </p:par>
                            </p:childTnLst>
                          </p:cTn>
                        </p:par>
                        <p:par>
                          <p:cTn id="29" fill="hold">
                            <p:stCondLst>
                              <p:cond delay="20000"/>
                            </p:stCondLst>
                            <p:childTnLst>
                              <p:par>
                                <p:cTn id="30" presetID="47" presetClass="entr" presetSubtype="0" fill="hold" nodeType="afterEffect">
                                  <p:stCondLst>
                                    <p:cond delay="0"/>
                                  </p:stCondLst>
                                  <p:childTnLst>
                                    <p:set>
                                      <p:cBhvr>
                                        <p:cTn id="31" dur="1" fill="hold">
                                          <p:stCondLst>
                                            <p:cond delay="0"/>
                                          </p:stCondLst>
                                        </p:cTn>
                                        <p:tgtEl>
                                          <p:spTgt spid="142344"/>
                                        </p:tgtEl>
                                        <p:attrNameLst>
                                          <p:attrName>style.visibility</p:attrName>
                                        </p:attrNameLst>
                                      </p:cBhvr>
                                      <p:to>
                                        <p:strVal val="visible"/>
                                      </p:to>
                                    </p:set>
                                    <p:animEffect transition="in" filter="fade">
                                      <p:cBhvr>
                                        <p:cTn id="32" dur="2000"/>
                                        <p:tgtEl>
                                          <p:spTgt spid="142344"/>
                                        </p:tgtEl>
                                      </p:cBhvr>
                                    </p:animEffect>
                                    <p:anim calcmode="lin" valueType="num">
                                      <p:cBhvr>
                                        <p:cTn id="33" dur="2000" fill="hold"/>
                                        <p:tgtEl>
                                          <p:spTgt spid="142344"/>
                                        </p:tgtEl>
                                        <p:attrNameLst>
                                          <p:attrName>ppt_x</p:attrName>
                                        </p:attrNameLst>
                                      </p:cBhvr>
                                      <p:tavLst>
                                        <p:tav tm="0">
                                          <p:val>
                                            <p:strVal val="#ppt_x"/>
                                          </p:val>
                                        </p:tav>
                                        <p:tav tm="100000">
                                          <p:val>
                                            <p:strVal val="#ppt_x"/>
                                          </p:val>
                                        </p:tav>
                                      </p:tavLst>
                                    </p:anim>
                                    <p:anim calcmode="lin" valueType="num">
                                      <p:cBhvr>
                                        <p:cTn id="34" dur="2000" fill="hold"/>
                                        <p:tgtEl>
                                          <p:spTgt spid="1423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p:bldP spid="142341" grpId="0" build="p"/>
      <p:bldP spid="14234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277813"/>
            <a:ext cx="8229600" cy="919162"/>
          </a:xfrm>
        </p:spPr>
        <p:txBody>
          <a:bodyPr/>
          <a:lstStyle/>
          <a:p>
            <a:r>
              <a:rPr lang="en-US" sz="4800" b="1">
                <a:solidFill>
                  <a:srgbClr val="66FF66"/>
                </a:solidFill>
              </a:rPr>
              <a:t>The Earth Is Our Home</a:t>
            </a:r>
            <a:endParaRPr lang="ru-RU" sz="4800" b="1">
              <a:solidFill>
                <a:srgbClr val="66FF66"/>
              </a:solidFill>
            </a:endParaRPr>
          </a:p>
        </p:txBody>
      </p:sp>
      <p:pic>
        <p:nvPicPr>
          <p:cNvPr id="155652" name="Picture 4"/>
          <p:cNvPicPr>
            <a:picLocks noGrp="1" noChangeAspect="1" noChangeArrowheads="1"/>
          </p:cNvPicPr>
          <p:nvPr>
            <p:ph sz="half" idx="1"/>
          </p:nvPr>
        </p:nvPicPr>
        <p:blipFill>
          <a:blip r:embed="rId2" cstate="print"/>
          <a:srcRect/>
          <a:stretch>
            <a:fillRect/>
          </a:stretch>
        </p:blipFill>
        <p:spPr>
          <a:xfrm>
            <a:off x="323850" y="1196975"/>
            <a:ext cx="3724275" cy="2857500"/>
          </a:xfrm>
          <a:noFill/>
          <a:ln/>
        </p:spPr>
      </p:pic>
      <p:pic>
        <p:nvPicPr>
          <p:cNvPr id="155654" name="Picture 6"/>
          <p:cNvPicPr>
            <a:picLocks noGrp="1" noChangeAspect="1" noChangeArrowheads="1"/>
          </p:cNvPicPr>
          <p:nvPr>
            <p:ph sz="quarter" idx="2"/>
          </p:nvPr>
        </p:nvPicPr>
        <p:blipFill>
          <a:blip r:embed="rId3" cstate="print"/>
          <a:srcRect/>
          <a:stretch>
            <a:fillRect/>
          </a:stretch>
        </p:blipFill>
        <p:spPr>
          <a:xfrm>
            <a:off x="2627313" y="3213100"/>
            <a:ext cx="3489325" cy="2689225"/>
          </a:xfrm>
          <a:noFill/>
          <a:ln/>
        </p:spPr>
      </p:pic>
      <p:pic>
        <p:nvPicPr>
          <p:cNvPr id="155656" name="Picture 8"/>
          <p:cNvPicPr>
            <a:picLocks noGrp="1" noChangeAspect="1" noChangeArrowheads="1"/>
          </p:cNvPicPr>
          <p:nvPr>
            <p:ph sz="quarter" idx="3"/>
          </p:nvPr>
        </p:nvPicPr>
        <p:blipFill>
          <a:blip r:embed="rId4" cstate="print"/>
          <a:srcRect/>
          <a:stretch>
            <a:fillRect/>
          </a:stretch>
        </p:blipFill>
        <p:spPr>
          <a:xfrm>
            <a:off x="5724525" y="3946525"/>
            <a:ext cx="3168650" cy="2535238"/>
          </a:xfrm>
          <a:noFill/>
          <a:ln/>
        </p:spPr>
      </p:pic>
      <p:sp>
        <p:nvSpPr>
          <p:cNvPr id="155658" name="Rectangle 10"/>
          <p:cNvSpPr>
            <a:spLocks noChangeArrowheads="1"/>
          </p:cNvSpPr>
          <p:nvPr/>
        </p:nvSpPr>
        <p:spPr bwMode="auto">
          <a:xfrm>
            <a:off x="4167188" y="1844675"/>
            <a:ext cx="4976812" cy="457200"/>
          </a:xfrm>
          <a:prstGeom prst="rect">
            <a:avLst/>
          </a:prstGeom>
          <a:noFill/>
          <a:ln w="9525">
            <a:noFill/>
            <a:miter lim="800000"/>
            <a:headEnd/>
            <a:tailEnd/>
          </a:ln>
          <a:effectLst/>
        </p:spPr>
        <p:txBody>
          <a:bodyPr wrap="none">
            <a:spAutoFit/>
          </a:bodyPr>
          <a:lstStyle/>
          <a:p>
            <a:pPr>
              <a:spcBef>
                <a:spcPct val="50000"/>
              </a:spcBef>
            </a:pPr>
            <a:r>
              <a:rPr lang="en-US" sz="2400" b="1">
                <a:solidFill>
                  <a:srgbClr val="CC3300"/>
                </a:solidFill>
              </a:rPr>
              <a:t>How beautiful</a:t>
            </a:r>
            <a:r>
              <a:rPr lang="en-US" sz="2400"/>
              <a:t> </a:t>
            </a:r>
            <a:r>
              <a:rPr lang="en-US" sz="2400" b="1">
                <a:solidFill>
                  <a:srgbClr val="CC3300"/>
                </a:solidFill>
              </a:rPr>
              <a:t>is our Planet!</a:t>
            </a:r>
            <a:endParaRPr lang="ru-RU" sz="2400" b="1">
              <a:solidFill>
                <a:srgbClr val="CC3300"/>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0"/>
                                  </p:stCondLst>
                                  <p:childTnLst>
                                    <p:set>
                                      <p:cBhvr>
                                        <p:cTn id="6" dur="1" fill="hold">
                                          <p:stCondLst>
                                            <p:cond delay="0"/>
                                          </p:stCondLst>
                                        </p:cTn>
                                        <p:tgtEl>
                                          <p:spTgt spid="155652"/>
                                        </p:tgtEl>
                                        <p:attrNameLst>
                                          <p:attrName>style.visibility</p:attrName>
                                        </p:attrNameLst>
                                      </p:cBhvr>
                                      <p:to>
                                        <p:strVal val="visible"/>
                                      </p:to>
                                    </p:set>
                                    <p:anim calcmode="lin" valueType="num">
                                      <p:cBhvr additive="base">
                                        <p:cTn id="7" dur="500" fill="hold"/>
                                        <p:tgtEl>
                                          <p:spTgt spid="155652"/>
                                        </p:tgtEl>
                                        <p:attrNameLst>
                                          <p:attrName>ppt_x</p:attrName>
                                        </p:attrNameLst>
                                      </p:cBhvr>
                                      <p:tavLst>
                                        <p:tav tm="0">
                                          <p:val>
                                            <p:strVal val="0-#ppt_w/2"/>
                                          </p:val>
                                        </p:tav>
                                        <p:tav tm="100000">
                                          <p:val>
                                            <p:strVal val="#ppt_x"/>
                                          </p:val>
                                        </p:tav>
                                      </p:tavLst>
                                    </p:anim>
                                    <p:anim calcmode="lin" valueType="num">
                                      <p:cBhvr additive="base">
                                        <p:cTn id="8" dur="500" fill="hold"/>
                                        <p:tgtEl>
                                          <p:spTgt spid="155652"/>
                                        </p:tgtEl>
                                        <p:attrNameLst>
                                          <p:attrName>ppt_y</p:attrName>
                                        </p:attrNameLst>
                                      </p:cBhvr>
                                      <p:tavLst>
                                        <p:tav tm="0">
                                          <p:val>
                                            <p:strVal val="#ppt_y"/>
                                          </p:val>
                                        </p:tav>
                                        <p:tav tm="100000">
                                          <p:val>
                                            <p:strVal val="#ppt_y"/>
                                          </p:val>
                                        </p:tav>
                                      </p:tavLst>
                                    </p:anim>
                                  </p:childTnLst>
                                </p:cTn>
                              </p:par>
                            </p:childTnLst>
                          </p:cTn>
                        </p:par>
                        <p:par>
                          <p:cTn id="9" fill="hold">
                            <p:stCondLst>
                              <p:cond delay="5500"/>
                            </p:stCondLst>
                            <p:childTnLst>
                              <p:par>
                                <p:cTn id="10" presetID="2" presetClass="entr" presetSubtype="8" fill="hold" nodeType="afterEffect">
                                  <p:stCondLst>
                                    <p:cond delay="5000"/>
                                  </p:stCondLst>
                                  <p:childTnLst>
                                    <p:set>
                                      <p:cBhvr>
                                        <p:cTn id="11" dur="1" fill="hold">
                                          <p:stCondLst>
                                            <p:cond delay="0"/>
                                          </p:stCondLst>
                                        </p:cTn>
                                        <p:tgtEl>
                                          <p:spTgt spid="155654"/>
                                        </p:tgtEl>
                                        <p:attrNameLst>
                                          <p:attrName>style.visibility</p:attrName>
                                        </p:attrNameLst>
                                      </p:cBhvr>
                                      <p:to>
                                        <p:strVal val="visible"/>
                                      </p:to>
                                    </p:set>
                                    <p:anim calcmode="lin" valueType="num">
                                      <p:cBhvr additive="base">
                                        <p:cTn id="12" dur="500" fill="hold"/>
                                        <p:tgtEl>
                                          <p:spTgt spid="155654"/>
                                        </p:tgtEl>
                                        <p:attrNameLst>
                                          <p:attrName>ppt_x</p:attrName>
                                        </p:attrNameLst>
                                      </p:cBhvr>
                                      <p:tavLst>
                                        <p:tav tm="0">
                                          <p:val>
                                            <p:strVal val="0-#ppt_w/2"/>
                                          </p:val>
                                        </p:tav>
                                        <p:tav tm="100000">
                                          <p:val>
                                            <p:strVal val="#ppt_x"/>
                                          </p:val>
                                        </p:tav>
                                      </p:tavLst>
                                    </p:anim>
                                    <p:anim calcmode="lin" valueType="num">
                                      <p:cBhvr additive="base">
                                        <p:cTn id="13" dur="500" fill="hold"/>
                                        <p:tgtEl>
                                          <p:spTgt spid="155654"/>
                                        </p:tgtEl>
                                        <p:attrNameLst>
                                          <p:attrName>ppt_y</p:attrName>
                                        </p:attrNameLst>
                                      </p:cBhvr>
                                      <p:tavLst>
                                        <p:tav tm="0">
                                          <p:val>
                                            <p:strVal val="#ppt_y"/>
                                          </p:val>
                                        </p:tav>
                                        <p:tav tm="100000">
                                          <p:val>
                                            <p:strVal val="#ppt_y"/>
                                          </p:val>
                                        </p:tav>
                                      </p:tavLst>
                                    </p:anim>
                                  </p:childTnLst>
                                </p:cTn>
                              </p:par>
                            </p:childTnLst>
                          </p:cTn>
                        </p:par>
                        <p:par>
                          <p:cTn id="14" fill="hold">
                            <p:stCondLst>
                              <p:cond delay="11000"/>
                            </p:stCondLst>
                            <p:childTnLst>
                              <p:par>
                                <p:cTn id="15" presetID="2" presetClass="entr" presetSubtype="8" fill="hold" nodeType="afterEffect">
                                  <p:stCondLst>
                                    <p:cond delay="0"/>
                                  </p:stCondLst>
                                  <p:childTnLst>
                                    <p:set>
                                      <p:cBhvr>
                                        <p:cTn id="16" dur="1" fill="hold">
                                          <p:stCondLst>
                                            <p:cond delay="0"/>
                                          </p:stCondLst>
                                        </p:cTn>
                                        <p:tgtEl>
                                          <p:spTgt spid="155656"/>
                                        </p:tgtEl>
                                        <p:attrNameLst>
                                          <p:attrName>style.visibility</p:attrName>
                                        </p:attrNameLst>
                                      </p:cBhvr>
                                      <p:to>
                                        <p:strVal val="visible"/>
                                      </p:to>
                                    </p:set>
                                    <p:anim calcmode="lin" valueType="num">
                                      <p:cBhvr additive="base">
                                        <p:cTn id="17" dur="500" fill="hold"/>
                                        <p:tgtEl>
                                          <p:spTgt spid="155656"/>
                                        </p:tgtEl>
                                        <p:attrNameLst>
                                          <p:attrName>ppt_x</p:attrName>
                                        </p:attrNameLst>
                                      </p:cBhvr>
                                      <p:tavLst>
                                        <p:tav tm="0">
                                          <p:val>
                                            <p:strVal val="0-#ppt_w/2"/>
                                          </p:val>
                                        </p:tav>
                                        <p:tav tm="100000">
                                          <p:val>
                                            <p:strVal val="#ppt_x"/>
                                          </p:val>
                                        </p:tav>
                                      </p:tavLst>
                                    </p:anim>
                                    <p:anim calcmode="lin" valueType="num">
                                      <p:cBhvr additive="base">
                                        <p:cTn id="18" dur="500" fill="hold"/>
                                        <p:tgtEl>
                                          <p:spTgt spid="1556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ru-RU" sz="4000" b="1">
                <a:solidFill>
                  <a:srgbClr val="CC3300"/>
                </a:solidFill>
              </a:rPr>
              <a:t>Protect Our Furry Friends</a:t>
            </a:r>
            <a:br>
              <a:rPr lang="ru-RU" sz="4000" b="1">
                <a:solidFill>
                  <a:srgbClr val="CC3300"/>
                </a:solidFill>
              </a:rPr>
            </a:br>
            <a:endParaRPr lang="ru-RU" sz="4000" b="1">
              <a:solidFill>
                <a:srgbClr val="CC3300"/>
              </a:solidFill>
            </a:endParaRPr>
          </a:p>
        </p:txBody>
      </p:sp>
      <p:sp>
        <p:nvSpPr>
          <p:cNvPr id="169987" name="Rectangle 3"/>
          <p:cNvSpPr>
            <a:spLocks noGrp="1" noChangeArrowheads="1"/>
          </p:cNvSpPr>
          <p:nvPr>
            <p:ph type="body" idx="1"/>
          </p:nvPr>
        </p:nvSpPr>
        <p:spPr>
          <a:xfrm>
            <a:off x="457200" y="1600200"/>
            <a:ext cx="8686800" cy="5257800"/>
          </a:xfrm>
        </p:spPr>
        <p:txBody>
          <a:bodyPr/>
          <a:lstStyle/>
          <a:p>
            <a:endParaRPr lang="ru-RU"/>
          </a:p>
          <a:p>
            <a:endParaRPr lang="ru-RU"/>
          </a:p>
        </p:txBody>
      </p:sp>
      <p:sp>
        <p:nvSpPr>
          <p:cNvPr id="169988" name="Rectangle 4"/>
          <p:cNvSpPr>
            <a:spLocks noChangeArrowheads="1"/>
          </p:cNvSpPr>
          <p:nvPr/>
        </p:nvSpPr>
        <p:spPr bwMode="auto">
          <a:xfrm>
            <a:off x="179388" y="2327275"/>
            <a:ext cx="8713787" cy="4359275"/>
          </a:xfrm>
          <a:prstGeom prst="rect">
            <a:avLst/>
          </a:prstGeom>
          <a:noFill/>
          <a:ln w="9525">
            <a:noFill/>
            <a:miter lim="800000"/>
            <a:headEnd/>
            <a:tailEnd/>
          </a:ln>
          <a:effectLst/>
        </p:spPr>
        <p:txBody>
          <a:bodyPr anchor="ctr">
            <a:spAutoFit/>
          </a:bodyPr>
          <a:lstStyle/>
          <a:p>
            <a:pPr algn="l" eaLnBrk="0" hangingPunct="0">
              <a:buClr>
                <a:srgbClr val="CC3300"/>
              </a:buClr>
              <a:buFont typeface="Wingdings" pitchFamily="2" charset="2"/>
              <a:buChar char="Ø"/>
            </a:pPr>
            <a:r>
              <a:rPr lang="ru-RU" sz="4000" b="1">
                <a:latin typeface="Bradley Hand ITC" pitchFamily="66" charset="0"/>
              </a:rPr>
              <a:t>Never buy products made from endangered animals.</a:t>
            </a:r>
            <a:endParaRPr lang="ru-RU" sz="4000" b="1"/>
          </a:p>
          <a:p>
            <a:pPr algn="l" eaLnBrk="0" hangingPunct="0">
              <a:buClr>
                <a:srgbClr val="CC3300"/>
              </a:buClr>
              <a:buFont typeface="Wingdings" pitchFamily="2" charset="2"/>
              <a:buChar char="Ø"/>
            </a:pPr>
            <a:r>
              <a:rPr lang="ru-RU" sz="4000" b="1">
                <a:latin typeface="Bradley Hand ITC" pitchFamily="66" charset="0"/>
              </a:rPr>
              <a:t>Persuade everyone you know not to buy real fur.</a:t>
            </a:r>
            <a:endParaRPr lang="ru-RU" sz="4000" b="1"/>
          </a:p>
          <a:p>
            <a:pPr algn="l" eaLnBrk="0" hangingPunct="0">
              <a:buClr>
                <a:srgbClr val="CC3300"/>
              </a:buClr>
              <a:buFont typeface="Wingdings" pitchFamily="2" charset="2"/>
              <a:buChar char="Ø"/>
            </a:pPr>
            <a:r>
              <a:rPr lang="ru-RU" sz="4000" b="1">
                <a:latin typeface="Bradley Hand ITC" pitchFamily="66" charset="0"/>
              </a:rPr>
              <a:t>Volunteer to work at your local </a:t>
            </a:r>
            <a:r>
              <a:rPr lang="en-US" sz="4000" b="1">
                <a:latin typeface="Bradley Hand ITC" pitchFamily="66" charset="0"/>
              </a:rPr>
              <a:t>Z</a:t>
            </a:r>
            <a:r>
              <a:rPr lang="ru-RU" sz="4000" b="1">
                <a:latin typeface="Bradley Hand ITC" pitchFamily="66" charset="0"/>
              </a:rPr>
              <a:t>oo or animal shelter.</a:t>
            </a:r>
            <a:r>
              <a:rPr lang="ru-RU" sz="4000" b="1"/>
              <a:t>            </a:t>
            </a:r>
            <a:endParaRPr lang="ru-RU" sz="4000" b="1">
              <a:latin typeface="Arial" charset="0"/>
            </a:endParaRPr>
          </a:p>
          <a:p>
            <a:pPr algn="l" eaLnBrk="0" hangingPunct="0"/>
            <a:endParaRPr lang="ru-RU" sz="4000" b="1">
              <a:latin typeface="Arial" charset="0"/>
            </a:endParaRPr>
          </a:p>
        </p:txBody>
      </p:sp>
      <p:pic>
        <p:nvPicPr>
          <p:cNvPr id="169989" name="Picture 5" descr="j0303362"/>
          <p:cNvPicPr>
            <a:picLocks noChangeAspect="1" noChangeArrowheads="1" noCrop="1"/>
          </p:cNvPicPr>
          <p:nvPr/>
        </p:nvPicPr>
        <p:blipFill>
          <a:blip r:embed="rId2" cstate="print"/>
          <a:srcRect/>
          <a:stretch>
            <a:fillRect/>
          </a:stretch>
        </p:blipFill>
        <p:spPr bwMode="auto">
          <a:xfrm>
            <a:off x="3779838" y="1030288"/>
            <a:ext cx="1439862" cy="1319212"/>
          </a:xfrm>
          <a:prstGeom prst="rect">
            <a:avLst/>
          </a:prstGeom>
          <a:noFill/>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69986"/>
                                        </p:tgtEl>
                                        <p:attrNameLst>
                                          <p:attrName>style.visibility</p:attrName>
                                        </p:attrNameLst>
                                      </p:cBhvr>
                                      <p:to>
                                        <p:strVal val="visible"/>
                                      </p:to>
                                    </p:set>
                                    <p:anim by="(-#ppt_w*2)" calcmode="lin" valueType="num">
                                      <p:cBhvr rctx="PPT">
                                        <p:cTn id="7" dur="500" autoRev="1" fill="hold">
                                          <p:stCondLst>
                                            <p:cond delay="0"/>
                                          </p:stCondLst>
                                        </p:cTn>
                                        <p:tgtEl>
                                          <p:spTgt spid="169986"/>
                                        </p:tgtEl>
                                        <p:attrNameLst>
                                          <p:attrName>ppt_w</p:attrName>
                                        </p:attrNameLst>
                                      </p:cBhvr>
                                    </p:anim>
                                    <p:anim by="(#ppt_w*0.50)" calcmode="lin" valueType="num">
                                      <p:cBhvr>
                                        <p:cTn id="8" dur="500" decel="50000" autoRev="1" fill="hold">
                                          <p:stCondLst>
                                            <p:cond delay="0"/>
                                          </p:stCondLst>
                                        </p:cTn>
                                        <p:tgtEl>
                                          <p:spTgt spid="169986"/>
                                        </p:tgtEl>
                                        <p:attrNameLst>
                                          <p:attrName>ppt_x</p:attrName>
                                        </p:attrNameLst>
                                      </p:cBhvr>
                                    </p:anim>
                                    <p:anim from="(-#ppt_h/2)" to="(#ppt_y)" calcmode="lin" valueType="num">
                                      <p:cBhvr>
                                        <p:cTn id="9" dur="1000" fill="hold">
                                          <p:stCondLst>
                                            <p:cond delay="0"/>
                                          </p:stCondLst>
                                        </p:cTn>
                                        <p:tgtEl>
                                          <p:spTgt spid="169986"/>
                                        </p:tgtEl>
                                        <p:attrNameLst>
                                          <p:attrName>ppt_y</p:attrName>
                                        </p:attrNameLst>
                                      </p:cBhvr>
                                    </p:anim>
                                    <p:animRot by="21600000">
                                      <p:cBhvr>
                                        <p:cTn id="10" dur="1000" fill="hold">
                                          <p:stCondLst>
                                            <p:cond delay="0"/>
                                          </p:stCondLst>
                                        </p:cTn>
                                        <p:tgtEl>
                                          <p:spTgt spid="169986"/>
                                        </p:tgtEl>
                                        <p:attrNameLst>
                                          <p:attrName>r</p:attrName>
                                        </p:attrNameLst>
                                      </p:cBhvr>
                                    </p:animRot>
                                  </p:childTnLst>
                                </p:cTn>
                              </p:par>
                            </p:childTnLst>
                          </p:cTn>
                        </p:par>
                        <p:par>
                          <p:cTn id="11" fill="hold">
                            <p:stCondLst>
                              <p:cond delay="3200"/>
                            </p:stCondLst>
                            <p:childTnLst>
                              <p:par>
                                <p:cTn id="12" presetID="23" presetClass="entr" presetSubtype="16" fill="hold" nodeType="afterEffect">
                                  <p:stCondLst>
                                    <p:cond delay="0"/>
                                  </p:stCondLst>
                                  <p:childTnLst>
                                    <p:set>
                                      <p:cBhvr>
                                        <p:cTn id="13" dur="1" fill="hold">
                                          <p:stCondLst>
                                            <p:cond delay="0"/>
                                          </p:stCondLst>
                                        </p:cTn>
                                        <p:tgtEl>
                                          <p:spTgt spid="169989"/>
                                        </p:tgtEl>
                                        <p:attrNameLst>
                                          <p:attrName>style.visibility</p:attrName>
                                        </p:attrNameLst>
                                      </p:cBhvr>
                                      <p:to>
                                        <p:strVal val="visible"/>
                                      </p:to>
                                    </p:set>
                                    <p:anim calcmode="lin" valueType="num">
                                      <p:cBhvr>
                                        <p:cTn id="14" dur="3000" fill="hold"/>
                                        <p:tgtEl>
                                          <p:spTgt spid="169989"/>
                                        </p:tgtEl>
                                        <p:attrNameLst>
                                          <p:attrName>ppt_w</p:attrName>
                                        </p:attrNameLst>
                                      </p:cBhvr>
                                      <p:tavLst>
                                        <p:tav tm="0">
                                          <p:val>
                                            <p:fltVal val="0"/>
                                          </p:val>
                                        </p:tav>
                                        <p:tav tm="100000">
                                          <p:val>
                                            <p:strVal val="#ppt_w"/>
                                          </p:val>
                                        </p:tav>
                                      </p:tavLst>
                                    </p:anim>
                                    <p:anim calcmode="lin" valueType="num">
                                      <p:cBhvr>
                                        <p:cTn id="15" dur="3000" fill="hold"/>
                                        <p:tgtEl>
                                          <p:spTgt spid="169989"/>
                                        </p:tgtEl>
                                        <p:attrNameLst>
                                          <p:attrName>ppt_h</p:attrName>
                                        </p:attrNameLst>
                                      </p:cBhvr>
                                      <p:tavLst>
                                        <p:tav tm="0">
                                          <p:val>
                                            <p:fltVal val="0"/>
                                          </p:val>
                                        </p:tav>
                                        <p:tav tm="100000">
                                          <p:val>
                                            <p:strVal val="#ppt_h"/>
                                          </p:val>
                                        </p:tav>
                                      </p:tavLst>
                                    </p:anim>
                                  </p:childTnLst>
                                </p:cTn>
                              </p:par>
                            </p:childTnLst>
                          </p:cTn>
                        </p:par>
                        <p:par>
                          <p:cTn id="16" fill="hold">
                            <p:stCondLst>
                              <p:cond delay="6200"/>
                            </p:stCondLst>
                            <p:childTnLst>
                              <p:par>
                                <p:cTn id="17" presetID="30" presetClass="entr" presetSubtype="0" fill="hold" nodeType="afterEffect">
                                  <p:stCondLst>
                                    <p:cond delay="0"/>
                                  </p:stCondLst>
                                  <p:childTnLst>
                                    <p:set>
                                      <p:cBhvr>
                                        <p:cTn id="18" dur="1" fill="hold">
                                          <p:stCondLst>
                                            <p:cond delay="0"/>
                                          </p:stCondLst>
                                        </p:cTn>
                                        <p:tgtEl>
                                          <p:spTgt spid="169988">
                                            <p:txEl>
                                              <p:pRg st="0" end="0"/>
                                            </p:txEl>
                                          </p:spTgt>
                                        </p:tgtEl>
                                        <p:attrNameLst>
                                          <p:attrName>style.visibility</p:attrName>
                                        </p:attrNameLst>
                                      </p:cBhvr>
                                      <p:to>
                                        <p:strVal val="visible"/>
                                      </p:to>
                                    </p:set>
                                    <p:animEffect transition="in" filter="fade">
                                      <p:cBhvr>
                                        <p:cTn id="19" dur="1600" decel="100000"/>
                                        <p:tgtEl>
                                          <p:spTgt spid="169988">
                                            <p:txEl>
                                              <p:pRg st="0" end="0"/>
                                            </p:txEl>
                                          </p:spTgt>
                                        </p:tgtEl>
                                      </p:cBhvr>
                                    </p:animEffect>
                                    <p:anim calcmode="lin" valueType="num">
                                      <p:cBhvr>
                                        <p:cTn id="20" dur="1600" decel="100000" fill="hold"/>
                                        <p:tgtEl>
                                          <p:spTgt spid="169988">
                                            <p:txEl>
                                              <p:pRg st="0" end="0"/>
                                            </p:txEl>
                                          </p:spTgt>
                                        </p:tgtEl>
                                        <p:attrNameLst>
                                          <p:attrName>style.rotation</p:attrName>
                                        </p:attrNameLst>
                                      </p:cBhvr>
                                      <p:tavLst>
                                        <p:tav tm="0">
                                          <p:val>
                                            <p:fltVal val="-90"/>
                                          </p:val>
                                        </p:tav>
                                        <p:tav tm="100000">
                                          <p:val>
                                            <p:fltVal val="0"/>
                                          </p:val>
                                        </p:tav>
                                      </p:tavLst>
                                    </p:anim>
                                    <p:anim calcmode="lin" valueType="num">
                                      <p:cBhvr>
                                        <p:cTn id="21" dur="1600" decel="100000" fill="hold"/>
                                        <p:tgtEl>
                                          <p:spTgt spid="169988">
                                            <p:txEl>
                                              <p:pRg st="0" end="0"/>
                                            </p:txEl>
                                          </p:spTgt>
                                        </p:tgtEl>
                                        <p:attrNameLst>
                                          <p:attrName>ppt_x</p:attrName>
                                        </p:attrNameLst>
                                      </p:cBhvr>
                                      <p:tavLst>
                                        <p:tav tm="0">
                                          <p:val>
                                            <p:strVal val="#ppt_x+0.4"/>
                                          </p:val>
                                        </p:tav>
                                        <p:tav tm="100000">
                                          <p:val>
                                            <p:strVal val="#ppt_x-0.05"/>
                                          </p:val>
                                        </p:tav>
                                      </p:tavLst>
                                    </p:anim>
                                    <p:anim calcmode="lin" valueType="num">
                                      <p:cBhvr>
                                        <p:cTn id="22" dur="1600" decel="100000" fill="hold"/>
                                        <p:tgtEl>
                                          <p:spTgt spid="169988">
                                            <p:txEl>
                                              <p:pRg st="0" end="0"/>
                                            </p:txEl>
                                          </p:spTgt>
                                        </p:tgtEl>
                                        <p:attrNameLst>
                                          <p:attrName>ppt_y</p:attrName>
                                        </p:attrNameLst>
                                      </p:cBhvr>
                                      <p:tavLst>
                                        <p:tav tm="0">
                                          <p:val>
                                            <p:strVal val="#ppt_y-0.4"/>
                                          </p:val>
                                        </p:tav>
                                        <p:tav tm="100000">
                                          <p:val>
                                            <p:strVal val="#ppt_y+0.1"/>
                                          </p:val>
                                        </p:tav>
                                      </p:tavLst>
                                    </p:anim>
                                    <p:anim calcmode="lin" valueType="num">
                                      <p:cBhvr>
                                        <p:cTn id="23" dur="400" accel="100000" fill="hold">
                                          <p:stCondLst>
                                            <p:cond delay="1600"/>
                                          </p:stCondLst>
                                        </p:cTn>
                                        <p:tgtEl>
                                          <p:spTgt spid="169988">
                                            <p:txEl>
                                              <p:pRg st="0" end="0"/>
                                            </p:txEl>
                                          </p:spTgt>
                                        </p:tgtEl>
                                        <p:attrNameLst>
                                          <p:attrName>ppt_x</p:attrName>
                                        </p:attrNameLst>
                                      </p:cBhvr>
                                      <p:tavLst>
                                        <p:tav tm="0">
                                          <p:val>
                                            <p:strVal val="#ppt_x-0.05"/>
                                          </p:val>
                                        </p:tav>
                                        <p:tav tm="100000">
                                          <p:val>
                                            <p:strVal val="#ppt_x"/>
                                          </p:val>
                                        </p:tav>
                                      </p:tavLst>
                                    </p:anim>
                                    <p:anim calcmode="lin" valueType="num">
                                      <p:cBhvr>
                                        <p:cTn id="24" dur="400" accel="100000" fill="hold">
                                          <p:stCondLst>
                                            <p:cond delay="1600"/>
                                          </p:stCondLst>
                                        </p:cTn>
                                        <p:tgtEl>
                                          <p:spTgt spid="169988">
                                            <p:txEl>
                                              <p:pRg st="0" end="0"/>
                                            </p:txEl>
                                          </p:spTgt>
                                        </p:tgtEl>
                                        <p:attrNameLst>
                                          <p:attrName>ppt_y</p:attrName>
                                        </p:attrNameLst>
                                      </p:cBhvr>
                                      <p:tavLst>
                                        <p:tav tm="0">
                                          <p:val>
                                            <p:strVal val="#ppt_y+0.1"/>
                                          </p:val>
                                        </p:tav>
                                        <p:tav tm="100000">
                                          <p:val>
                                            <p:strVal val="#ppt_y"/>
                                          </p:val>
                                        </p:tav>
                                      </p:tavLst>
                                    </p:anim>
                                  </p:childTnLst>
                                </p:cTn>
                              </p:par>
                            </p:childTnLst>
                          </p:cTn>
                        </p:par>
                        <p:par>
                          <p:cTn id="25" fill="hold">
                            <p:stCondLst>
                              <p:cond delay="8200"/>
                            </p:stCondLst>
                            <p:childTnLst>
                              <p:par>
                                <p:cTn id="26" presetID="30" presetClass="entr" presetSubtype="0" fill="hold" nodeType="afterEffect">
                                  <p:stCondLst>
                                    <p:cond delay="1000"/>
                                  </p:stCondLst>
                                  <p:childTnLst>
                                    <p:set>
                                      <p:cBhvr>
                                        <p:cTn id="27" dur="1" fill="hold">
                                          <p:stCondLst>
                                            <p:cond delay="0"/>
                                          </p:stCondLst>
                                        </p:cTn>
                                        <p:tgtEl>
                                          <p:spTgt spid="169988">
                                            <p:txEl>
                                              <p:pRg st="1" end="1"/>
                                            </p:txEl>
                                          </p:spTgt>
                                        </p:tgtEl>
                                        <p:attrNameLst>
                                          <p:attrName>style.visibility</p:attrName>
                                        </p:attrNameLst>
                                      </p:cBhvr>
                                      <p:to>
                                        <p:strVal val="visible"/>
                                      </p:to>
                                    </p:set>
                                    <p:animEffect transition="in" filter="fade">
                                      <p:cBhvr>
                                        <p:cTn id="28" dur="1600" decel="100000"/>
                                        <p:tgtEl>
                                          <p:spTgt spid="169988">
                                            <p:txEl>
                                              <p:pRg st="1" end="1"/>
                                            </p:txEl>
                                          </p:spTgt>
                                        </p:tgtEl>
                                      </p:cBhvr>
                                    </p:animEffect>
                                    <p:anim calcmode="lin" valueType="num">
                                      <p:cBhvr>
                                        <p:cTn id="29" dur="1600" decel="100000" fill="hold"/>
                                        <p:tgtEl>
                                          <p:spTgt spid="169988">
                                            <p:txEl>
                                              <p:pRg st="1" end="1"/>
                                            </p:txEl>
                                          </p:spTgt>
                                        </p:tgtEl>
                                        <p:attrNameLst>
                                          <p:attrName>style.rotation</p:attrName>
                                        </p:attrNameLst>
                                      </p:cBhvr>
                                      <p:tavLst>
                                        <p:tav tm="0">
                                          <p:val>
                                            <p:fltVal val="-90"/>
                                          </p:val>
                                        </p:tav>
                                        <p:tav tm="100000">
                                          <p:val>
                                            <p:fltVal val="0"/>
                                          </p:val>
                                        </p:tav>
                                      </p:tavLst>
                                    </p:anim>
                                    <p:anim calcmode="lin" valueType="num">
                                      <p:cBhvr>
                                        <p:cTn id="30" dur="1600" decel="100000" fill="hold"/>
                                        <p:tgtEl>
                                          <p:spTgt spid="169988">
                                            <p:txEl>
                                              <p:pRg st="1" end="1"/>
                                            </p:txEl>
                                          </p:spTgt>
                                        </p:tgtEl>
                                        <p:attrNameLst>
                                          <p:attrName>ppt_x</p:attrName>
                                        </p:attrNameLst>
                                      </p:cBhvr>
                                      <p:tavLst>
                                        <p:tav tm="0">
                                          <p:val>
                                            <p:strVal val="#ppt_x+0.4"/>
                                          </p:val>
                                        </p:tav>
                                        <p:tav tm="100000">
                                          <p:val>
                                            <p:strVal val="#ppt_x-0.05"/>
                                          </p:val>
                                        </p:tav>
                                      </p:tavLst>
                                    </p:anim>
                                    <p:anim calcmode="lin" valueType="num">
                                      <p:cBhvr>
                                        <p:cTn id="31" dur="1600" decel="100000" fill="hold"/>
                                        <p:tgtEl>
                                          <p:spTgt spid="169988">
                                            <p:txEl>
                                              <p:pRg st="1" end="1"/>
                                            </p:txEl>
                                          </p:spTgt>
                                        </p:tgtEl>
                                        <p:attrNameLst>
                                          <p:attrName>ppt_y</p:attrName>
                                        </p:attrNameLst>
                                      </p:cBhvr>
                                      <p:tavLst>
                                        <p:tav tm="0">
                                          <p:val>
                                            <p:strVal val="#ppt_y-0.4"/>
                                          </p:val>
                                        </p:tav>
                                        <p:tav tm="100000">
                                          <p:val>
                                            <p:strVal val="#ppt_y+0.1"/>
                                          </p:val>
                                        </p:tav>
                                      </p:tavLst>
                                    </p:anim>
                                    <p:anim calcmode="lin" valueType="num">
                                      <p:cBhvr>
                                        <p:cTn id="32" dur="400" accel="100000" fill="hold">
                                          <p:stCondLst>
                                            <p:cond delay="1600"/>
                                          </p:stCondLst>
                                        </p:cTn>
                                        <p:tgtEl>
                                          <p:spTgt spid="169988">
                                            <p:txEl>
                                              <p:pRg st="1" end="1"/>
                                            </p:txEl>
                                          </p:spTgt>
                                        </p:tgtEl>
                                        <p:attrNameLst>
                                          <p:attrName>ppt_x</p:attrName>
                                        </p:attrNameLst>
                                      </p:cBhvr>
                                      <p:tavLst>
                                        <p:tav tm="0">
                                          <p:val>
                                            <p:strVal val="#ppt_x-0.05"/>
                                          </p:val>
                                        </p:tav>
                                        <p:tav tm="100000">
                                          <p:val>
                                            <p:strVal val="#ppt_x"/>
                                          </p:val>
                                        </p:tav>
                                      </p:tavLst>
                                    </p:anim>
                                    <p:anim calcmode="lin" valueType="num">
                                      <p:cBhvr>
                                        <p:cTn id="33" dur="400" accel="100000" fill="hold">
                                          <p:stCondLst>
                                            <p:cond delay="1600"/>
                                          </p:stCondLst>
                                        </p:cTn>
                                        <p:tgtEl>
                                          <p:spTgt spid="169988">
                                            <p:txEl>
                                              <p:pRg st="1" end="1"/>
                                            </p:txEl>
                                          </p:spTgt>
                                        </p:tgtEl>
                                        <p:attrNameLst>
                                          <p:attrName>ppt_y</p:attrName>
                                        </p:attrNameLst>
                                      </p:cBhvr>
                                      <p:tavLst>
                                        <p:tav tm="0">
                                          <p:val>
                                            <p:strVal val="#ppt_y+0.1"/>
                                          </p:val>
                                        </p:tav>
                                        <p:tav tm="100000">
                                          <p:val>
                                            <p:strVal val="#ppt_y"/>
                                          </p:val>
                                        </p:tav>
                                      </p:tavLst>
                                    </p:anim>
                                  </p:childTnLst>
                                </p:cTn>
                              </p:par>
                            </p:childTnLst>
                          </p:cTn>
                        </p:par>
                        <p:par>
                          <p:cTn id="34" fill="hold">
                            <p:stCondLst>
                              <p:cond delay="11200"/>
                            </p:stCondLst>
                            <p:childTnLst>
                              <p:par>
                                <p:cTn id="35" presetID="30" presetClass="entr" presetSubtype="0" fill="hold" nodeType="afterEffect">
                                  <p:stCondLst>
                                    <p:cond delay="1000"/>
                                  </p:stCondLst>
                                  <p:childTnLst>
                                    <p:set>
                                      <p:cBhvr>
                                        <p:cTn id="36" dur="1" fill="hold">
                                          <p:stCondLst>
                                            <p:cond delay="0"/>
                                          </p:stCondLst>
                                        </p:cTn>
                                        <p:tgtEl>
                                          <p:spTgt spid="169988">
                                            <p:txEl>
                                              <p:pRg st="2" end="2"/>
                                            </p:txEl>
                                          </p:spTgt>
                                        </p:tgtEl>
                                        <p:attrNameLst>
                                          <p:attrName>style.visibility</p:attrName>
                                        </p:attrNameLst>
                                      </p:cBhvr>
                                      <p:to>
                                        <p:strVal val="visible"/>
                                      </p:to>
                                    </p:set>
                                    <p:animEffect transition="in" filter="fade">
                                      <p:cBhvr>
                                        <p:cTn id="37" dur="1600" decel="100000"/>
                                        <p:tgtEl>
                                          <p:spTgt spid="169988">
                                            <p:txEl>
                                              <p:pRg st="2" end="2"/>
                                            </p:txEl>
                                          </p:spTgt>
                                        </p:tgtEl>
                                      </p:cBhvr>
                                    </p:animEffect>
                                    <p:anim calcmode="lin" valueType="num">
                                      <p:cBhvr>
                                        <p:cTn id="38" dur="1600" decel="100000" fill="hold"/>
                                        <p:tgtEl>
                                          <p:spTgt spid="169988">
                                            <p:txEl>
                                              <p:pRg st="2" end="2"/>
                                            </p:txEl>
                                          </p:spTgt>
                                        </p:tgtEl>
                                        <p:attrNameLst>
                                          <p:attrName>style.rotation</p:attrName>
                                        </p:attrNameLst>
                                      </p:cBhvr>
                                      <p:tavLst>
                                        <p:tav tm="0">
                                          <p:val>
                                            <p:fltVal val="-90"/>
                                          </p:val>
                                        </p:tav>
                                        <p:tav tm="100000">
                                          <p:val>
                                            <p:fltVal val="0"/>
                                          </p:val>
                                        </p:tav>
                                      </p:tavLst>
                                    </p:anim>
                                    <p:anim calcmode="lin" valueType="num">
                                      <p:cBhvr>
                                        <p:cTn id="39" dur="1600" decel="100000" fill="hold"/>
                                        <p:tgtEl>
                                          <p:spTgt spid="169988">
                                            <p:txEl>
                                              <p:pRg st="2" end="2"/>
                                            </p:txEl>
                                          </p:spTgt>
                                        </p:tgtEl>
                                        <p:attrNameLst>
                                          <p:attrName>ppt_x</p:attrName>
                                        </p:attrNameLst>
                                      </p:cBhvr>
                                      <p:tavLst>
                                        <p:tav tm="0">
                                          <p:val>
                                            <p:strVal val="#ppt_x+0.4"/>
                                          </p:val>
                                        </p:tav>
                                        <p:tav tm="100000">
                                          <p:val>
                                            <p:strVal val="#ppt_x-0.05"/>
                                          </p:val>
                                        </p:tav>
                                      </p:tavLst>
                                    </p:anim>
                                    <p:anim calcmode="lin" valueType="num">
                                      <p:cBhvr>
                                        <p:cTn id="40" dur="1600" decel="100000" fill="hold"/>
                                        <p:tgtEl>
                                          <p:spTgt spid="169988">
                                            <p:txEl>
                                              <p:pRg st="2" end="2"/>
                                            </p:txEl>
                                          </p:spTgt>
                                        </p:tgtEl>
                                        <p:attrNameLst>
                                          <p:attrName>ppt_y</p:attrName>
                                        </p:attrNameLst>
                                      </p:cBhvr>
                                      <p:tavLst>
                                        <p:tav tm="0">
                                          <p:val>
                                            <p:strVal val="#ppt_y-0.4"/>
                                          </p:val>
                                        </p:tav>
                                        <p:tav tm="100000">
                                          <p:val>
                                            <p:strVal val="#ppt_y+0.1"/>
                                          </p:val>
                                        </p:tav>
                                      </p:tavLst>
                                    </p:anim>
                                    <p:anim calcmode="lin" valueType="num">
                                      <p:cBhvr>
                                        <p:cTn id="41" dur="400" accel="100000" fill="hold">
                                          <p:stCondLst>
                                            <p:cond delay="1600"/>
                                          </p:stCondLst>
                                        </p:cTn>
                                        <p:tgtEl>
                                          <p:spTgt spid="169988">
                                            <p:txEl>
                                              <p:pRg st="2" end="2"/>
                                            </p:txEl>
                                          </p:spTgt>
                                        </p:tgtEl>
                                        <p:attrNameLst>
                                          <p:attrName>ppt_x</p:attrName>
                                        </p:attrNameLst>
                                      </p:cBhvr>
                                      <p:tavLst>
                                        <p:tav tm="0">
                                          <p:val>
                                            <p:strVal val="#ppt_x-0.05"/>
                                          </p:val>
                                        </p:tav>
                                        <p:tav tm="100000">
                                          <p:val>
                                            <p:strVal val="#ppt_x"/>
                                          </p:val>
                                        </p:tav>
                                      </p:tavLst>
                                    </p:anim>
                                    <p:anim calcmode="lin" valueType="num">
                                      <p:cBhvr>
                                        <p:cTn id="42" dur="400" accel="100000" fill="hold">
                                          <p:stCondLst>
                                            <p:cond delay="1600"/>
                                          </p:stCondLst>
                                        </p:cTn>
                                        <p:tgtEl>
                                          <p:spTgt spid="169988">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ru-RU" sz="5400" b="1">
                <a:solidFill>
                  <a:srgbClr val="CC3300"/>
                </a:solidFill>
                <a:latin typeface="Times New Roman" pitchFamily="18" charset="0"/>
              </a:rPr>
              <a:t>The Baltic, a Sea Of Waste</a:t>
            </a:r>
            <a:br>
              <a:rPr lang="ru-RU" sz="5400" b="1">
                <a:solidFill>
                  <a:srgbClr val="CC3300"/>
                </a:solidFill>
                <a:latin typeface="Times New Roman" pitchFamily="18" charset="0"/>
              </a:rPr>
            </a:br>
            <a:endParaRPr lang="ru-RU" sz="5400" b="1">
              <a:solidFill>
                <a:srgbClr val="CC3300"/>
              </a:solidFill>
              <a:latin typeface="Times New Roman" pitchFamily="18" charset="0"/>
            </a:endParaRPr>
          </a:p>
        </p:txBody>
      </p:sp>
      <p:sp>
        <p:nvSpPr>
          <p:cNvPr id="172035" name="Rectangle 3"/>
          <p:cNvSpPr>
            <a:spLocks noGrp="1" noChangeArrowheads="1"/>
          </p:cNvSpPr>
          <p:nvPr>
            <p:ph type="body" idx="1"/>
          </p:nvPr>
        </p:nvSpPr>
        <p:spPr>
          <a:xfrm>
            <a:off x="179388" y="765175"/>
            <a:ext cx="8964612" cy="5472113"/>
          </a:xfrm>
        </p:spPr>
        <p:txBody>
          <a:bodyPr/>
          <a:lstStyle/>
          <a:p>
            <a:pPr>
              <a:lnSpc>
                <a:spcPct val="80000"/>
              </a:lnSpc>
              <a:buFont typeface="Wingdings" pitchFamily="2" charset="2"/>
              <a:buNone/>
            </a:pPr>
            <a:r>
              <a:rPr lang="ru-RU" sz="2400" b="1">
                <a:solidFill>
                  <a:srgbClr val="FF9933"/>
                </a:solidFill>
                <a:latin typeface="Times New Roman" pitchFamily="18" charset="0"/>
              </a:rPr>
              <a:t>    </a:t>
            </a:r>
            <a:r>
              <a:rPr lang="ru-RU" sz="2400">
                <a:solidFill>
                  <a:srgbClr val="FF9933"/>
                </a:solidFill>
                <a:latin typeface="Times New Roman" pitchFamily="18" charset="0"/>
              </a:rPr>
              <a:t>Pollution is a serious problem. It effect everyone every day. Where does the pollution come from? Is it only factories, big ships and cars that pollute? No, it is you and me as well. If you drop litter, you pollute. That's how it begins. What happens when millions of people do the same thing?</a:t>
            </a:r>
          </a:p>
          <a:p>
            <a:pPr>
              <a:lnSpc>
                <a:spcPct val="80000"/>
              </a:lnSpc>
              <a:buFont typeface="Wingdings" pitchFamily="2" charset="2"/>
              <a:buNone/>
            </a:pPr>
            <a:r>
              <a:rPr lang="ru-RU" sz="2400">
                <a:solidFill>
                  <a:srgbClr val="FF9933"/>
                </a:solidFill>
                <a:latin typeface="Times New Roman" pitchFamily="18" charset="0"/>
              </a:rPr>
              <a:t>    Most big cities pour their waste into seas and rivers. The first alarm came from Japan. Some sixty people died as they had eaten polluted fish.</a:t>
            </a:r>
            <a:endParaRPr lang="en-US" sz="2400">
              <a:solidFill>
                <a:srgbClr val="FF9933"/>
              </a:solidFill>
              <a:latin typeface="Times New Roman" pitchFamily="18" charset="0"/>
            </a:endParaRPr>
          </a:p>
          <a:p>
            <a:pPr>
              <a:lnSpc>
                <a:spcPct val="80000"/>
              </a:lnSpc>
              <a:buFont typeface="Wingdings" pitchFamily="2" charset="2"/>
              <a:buNone/>
            </a:pPr>
            <a:r>
              <a:rPr lang="ru-RU" sz="2400">
                <a:solidFill>
                  <a:srgbClr val="FF9933"/>
                </a:solidFill>
                <a:latin typeface="Times New Roman" pitchFamily="18" charset="0"/>
              </a:rPr>
              <a:t>        The Baltic is a special case. Because it is such a small sea it becomes dirty very easily. Its water changes slowly. As many as 250 rivers run into the Baltic. There are hundreds of factories on these rivers and millions of people live along them. Seven industrial countries surround the Baltic. A lot of big cities lie on its coast. All of this combined with the active navigation of the affects the state of the sea water and the shore line flora and fauna.     </a:t>
            </a:r>
          </a:p>
          <a:p>
            <a:pPr>
              <a:lnSpc>
                <a:spcPct val="80000"/>
              </a:lnSpc>
              <a:buFont typeface="Wingdings" pitchFamily="2" charset="2"/>
              <a:buNone/>
            </a:pPr>
            <a:r>
              <a:rPr lang="ru-RU" sz="2400">
                <a:solidFill>
                  <a:srgbClr val="FF9933"/>
                </a:solidFill>
                <a:latin typeface="Times New Roman" pitchFamily="18" charset="0"/>
              </a:rPr>
              <a:t>        It is difficult to clean it now. Fortunately all the countries in the Baltic area have realized the problem. They cooperate in solving ecological problems of the Baltic basin. The aim of the agreements is to prevent pollution of the sea and to preserve sea life.</a:t>
            </a:r>
          </a:p>
          <a:p>
            <a:pPr algn="r">
              <a:lnSpc>
                <a:spcPct val="80000"/>
              </a:lnSpc>
              <a:buFont typeface="Wingdings" pitchFamily="2" charset="2"/>
              <a:buNone/>
            </a:pPr>
            <a:r>
              <a:rPr lang="ru-RU" sz="1600">
                <a:latin typeface="Times New Roman" pitchFamily="18" charset="0"/>
              </a:rPr>
              <a:t> </a:t>
            </a:r>
          </a:p>
        </p:txBody>
      </p:sp>
    </p:spTree>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755650" y="476250"/>
            <a:ext cx="7920038" cy="720725"/>
          </a:xfrm>
        </p:spPr>
        <p:txBody>
          <a:bodyPr/>
          <a:lstStyle/>
          <a:p>
            <a:r>
              <a:rPr lang="en-US" sz="4800" b="1">
                <a:solidFill>
                  <a:srgbClr val="CC0000"/>
                </a:solidFill>
              </a:rPr>
              <a:t>Topics For Discussion</a:t>
            </a:r>
            <a:r>
              <a:rPr lang="ru-RU" sz="4800" b="1">
                <a:solidFill>
                  <a:srgbClr val="FF9933"/>
                </a:solidFill>
              </a:rPr>
              <a:t/>
            </a:r>
            <a:br>
              <a:rPr lang="ru-RU" sz="4800" b="1">
                <a:solidFill>
                  <a:srgbClr val="FF9933"/>
                </a:solidFill>
              </a:rPr>
            </a:br>
            <a:endParaRPr lang="ru-RU" sz="4800" b="1">
              <a:solidFill>
                <a:srgbClr val="FF9933"/>
              </a:solidFill>
            </a:endParaRPr>
          </a:p>
        </p:txBody>
      </p:sp>
      <p:sp>
        <p:nvSpPr>
          <p:cNvPr id="173059" name="Rectangle 3"/>
          <p:cNvSpPr>
            <a:spLocks noGrp="1" noChangeArrowheads="1"/>
          </p:cNvSpPr>
          <p:nvPr>
            <p:ph type="body" idx="1"/>
          </p:nvPr>
        </p:nvSpPr>
        <p:spPr>
          <a:xfrm>
            <a:off x="0" y="836613"/>
            <a:ext cx="9144000" cy="5545137"/>
          </a:xfrm>
        </p:spPr>
        <p:txBody>
          <a:bodyPr/>
          <a:lstStyle/>
          <a:p>
            <a:pPr>
              <a:lnSpc>
                <a:spcPct val="80000"/>
              </a:lnSpc>
              <a:buClr>
                <a:srgbClr val="CC0000"/>
              </a:buClr>
              <a:buFont typeface="Wingdings" pitchFamily="2" charset="2"/>
              <a:buChar char="Ø"/>
            </a:pPr>
            <a:r>
              <a:rPr lang="en-US" sz="2400">
                <a:solidFill>
                  <a:srgbClr val="FF9933"/>
                </a:solidFill>
              </a:rPr>
              <a:t>Explain why so much attention is paid to ecological problems nowadays and why people are getting alarmed  and demand urgent actions to protect nature.</a:t>
            </a:r>
            <a:endParaRPr lang="ru-RU" sz="2400">
              <a:solidFill>
                <a:srgbClr val="FF9933"/>
              </a:solidFill>
            </a:endParaRPr>
          </a:p>
          <a:p>
            <a:pPr>
              <a:lnSpc>
                <a:spcPct val="80000"/>
              </a:lnSpc>
              <a:buClr>
                <a:srgbClr val="CC0000"/>
              </a:buClr>
              <a:buFont typeface="Wingdings" pitchFamily="2" charset="2"/>
              <a:buChar char="Ø"/>
            </a:pPr>
            <a:r>
              <a:rPr lang="en-US" sz="2400">
                <a:solidFill>
                  <a:srgbClr val="FF33CC"/>
                </a:solidFill>
              </a:rPr>
              <a:t>We often hear the words “harmful effects of civilization on nature”. What do they mean?  Illustrate  the results of harmful and helpful influences of human contacts with nature.</a:t>
            </a:r>
            <a:endParaRPr lang="ru-RU" sz="2400">
              <a:solidFill>
                <a:srgbClr val="FF33CC"/>
              </a:solidFill>
            </a:endParaRPr>
          </a:p>
          <a:p>
            <a:pPr>
              <a:lnSpc>
                <a:spcPct val="80000"/>
              </a:lnSpc>
              <a:buClr>
                <a:srgbClr val="CC0000"/>
              </a:buClr>
              <a:buFont typeface="Wingdings" pitchFamily="2" charset="2"/>
              <a:buChar char="Ø"/>
            </a:pPr>
            <a:r>
              <a:rPr lang="en-US" sz="2400">
                <a:solidFill>
                  <a:srgbClr val="66FF33"/>
                </a:solidFill>
              </a:rPr>
              <a:t>How do scientists, journalists, teachers, public and political leaders draw peoples” attention to the problems of environmental protection?</a:t>
            </a:r>
            <a:endParaRPr lang="ru-RU" sz="2400">
              <a:solidFill>
                <a:srgbClr val="66FF33"/>
              </a:solidFill>
            </a:endParaRPr>
          </a:p>
          <a:p>
            <a:pPr>
              <a:lnSpc>
                <a:spcPct val="80000"/>
              </a:lnSpc>
              <a:buClr>
                <a:srgbClr val="CC0000"/>
              </a:buClr>
              <a:buFont typeface="Wingdings" pitchFamily="2" charset="2"/>
              <a:buChar char="Ø"/>
            </a:pPr>
            <a:r>
              <a:rPr lang="en-US" sz="2400">
                <a:solidFill>
                  <a:srgbClr val="990033"/>
                </a:solidFill>
              </a:rPr>
              <a:t>Explain how and why our attitude towards nature is changing together with the knowledge we are getting.</a:t>
            </a:r>
            <a:endParaRPr lang="ru-RU" sz="2400">
              <a:solidFill>
                <a:srgbClr val="990033"/>
              </a:solidFill>
            </a:endParaRPr>
          </a:p>
          <a:p>
            <a:pPr>
              <a:lnSpc>
                <a:spcPct val="80000"/>
              </a:lnSpc>
              <a:buClr>
                <a:srgbClr val="CC0000"/>
              </a:buClr>
              <a:buFont typeface="Wingdings" pitchFamily="2" charset="2"/>
              <a:buChar char="Ø"/>
            </a:pPr>
            <a:r>
              <a:rPr lang="en-US" sz="2400">
                <a:solidFill>
                  <a:srgbClr val="FFFF00"/>
                </a:solidFill>
              </a:rPr>
              <a:t>Speak about the practical steps which are being undertaken environment.</a:t>
            </a:r>
            <a:endParaRPr lang="ru-RU" sz="2400">
              <a:solidFill>
                <a:srgbClr val="FFFF00"/>
              </a:solidFill>
            </a:endParaRPr>
          </a:p>
          <a:p>
            <a:pPr>
              <a:lnSpc>
                <a:spcPct val="80000"/>
              </a:lnSpc>
              <a:buClr>
                <a:srgbClr val="CC0000"/>
              </a:buClr>
              <a:buFont typeface="Wingdings" pitchFamily="2" charset="2"/>
              <a:buChar char="Ø"/>
            </a:pPr>
            <a:r>
              <a:rPr lang="en-US" sz="2400"/>
              <a:t>Man”s survival depends upon the way he treats for protecting our his environment. Say in what way this is true.</a:t>
            </a:r>
            <a:endParaRPr lang="ru-RU" sz="2400"/>
          </a:p>
          <a:p>
            <a:pPr>
              <a:lnSpc>
                <a:spcPct val="80000"/>
              </a:lnSpc>
              <a:buClr>
                <a:srgbClr val="CC0000"/>
              </a:buClr>
              <a:buFont typeface="Wingdings" pitchFamily="2" charset="2"/>
              <a:buChar char="Ø"/>
            </a:pPr>
            <a:r>
              <a:rPr lang="en-US" sz="2400">
                <a:solidFill>
                  <a:srgbClr val="009900"/>
                </a:solidFill>
              </a:rPr>
              <a:t>It is our responsibility to preserve this planet for future generations. Say what must be done to achieve this.</a:t>
            </a:r>
            <a:endParaRPr lang="ru-RU" sz="2400">
              <a:solidFill>
                <a:srgbClr val="009900"/>
              </a:solidFill>
            </a:endParaRPr>
          </a:p>
        </p:txBody>
      </p:sp>
    </p:spTree>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4"/>
          <p:cNvSpPr>
            <a:spLocks noGrp="1" noChangeArrowheads="1"/>
          </p:cNvSpPr>
          <p:nvPr>
            <p:ph type="title"/>
          </p:nvPr>
        </p:nvSpPr>
        <p:spPr>
          <a:xfrm>
            <a:off x="0" y="277813"/>
            <a:ext cx="9144000" cy="1139825"/>
          </a:xfrm>
        </p:spPr>
        <p:txBody>
          <a:bodyPr/>
          <a:lstStyle/>
          <a:p>
            <a:r>
              <a:rPr lang="en-US" sz="3200" b="1">
                <a:solidFill>
                  <a:srgbClr val="CC6600"/>
                </a:solidFill>
              </a:rPr>
              <a:t>What are the names of the</a:t>
            </a:r>
            <a:r>
              <a:rPr lang="en-US" sz="3200" b="1"/>
              <a:t> </a:t>
            </a:r>
            <a:r>
              <a:rPr lang="en-US" sz="3200" b="1" u="sng">
                <a:solidFill>
                  <a:srgbClr val="FFFF00"/>
                </a:solidFill>
              </a:rPr>
              <a:t>environmental problems</a:t>
            </a:r>
            <a:r>
              <a:rPr lang="en-US" sz="3200" b="1"/>
              <a:t> </a:t>
            </a:r>
            <a:r>
              <a:rPr lang="en-US" sz="3200" b="1">
                <a:solidFill>
                  <a:srgbClr val="CC6600"/>
                </a:solidFill>
              </a:rPr>
              <a:t>of today?</a:t>
            </a:r>
            <a:r>
              <a:rPr lang="en-US" sz="3200"/>
              <a:t> </a:t>
            </a:r>
            <a:endParaRPr lang="ru-RU" sz="3200"/>
          </a:p>
        </p:txBody>
      </p:sp>
      <p:sp>
        <p:nvSpPr>
          <p:cNvPr id="150533" name="Rectangle 5"/>
          <p:cNvSpPr>
            <a:spLocks noGrp="1" noChangeArrowheads="1"/>
          </p:cNvSpPr>
          <p:nvPr>
            <p:ph type="body" sz="half" idx="1"/>
          </p:nvPr>
        </p:nvSpPr>
        <p:spPr>
          <a:xfrm>
            <a:off x="1835150" y="1628775"/>
            <a:ext cx="4897438" cy="1036638"/>
          </a:xfrm>
        </p:spPr>
        <p:txBody>
          <a:bodyPr/>
          <a:lstStyle/>
          <a:p>
            <a:pPr>
              <a:lnSpc>
                <a:spcPct val="80000"/>
              </a:lnSpc>
              <a:buClr>
                <a:srgbClr val="CC6600"/>
              </a:buClr>
            </a:pPr>
            <a:r>
              <a:rPr lang="en-US" sz="2400">
                <a:solidFill>
                  <a:srgbClr val="FFFF00"/>
                </a:solidFill>
              </a:rPr>
              <a:t>Air pollution, smog, water pollution, destruction of natural resources.</a:t>
            </a:r>
            <a:endParaRPr lang="ru-RU" sz="2400">
              <a:solidFill>
                <a:srgbClr val="FFFF00"/>
              </a:solidFill>
            </a:endParaRPr>
          </a:p>
        </p:txBody>
      </p:sp>
      <p:sp>
        <p:nvSpPr>
          <p:cNvPr id="150534" name="Rectangle 6"/>
          <p:cNvSpPr>
            <a:spLocks noGrp="1" noChangeArrowheads="1"/>
          </p:cNvSpPr>
          <p:nvPr>
            <p:ph type="body" sz="half" idx="2"/>
          </p:nvPr>
        </p:nvSpPr>
        <p:spPr>
          <a:xfrm>
            <a:off x="250825" y="2781300"/>
            <a:ext cx="7058025" cy="4076700"/>
          </a:xfrm>
        </p:spPr>
        <p:txBody>
          <a:bodyPr/>
          <a:lstStyle/>
          <a:p>
            <a:pPr>
              <a:lnSpc>
                <a:spcPct val="80000"/>
              </a:lnSpc>
              <a:buClr>
                <a:srgbClr val="CC6600"/>
              </a:buClr>
            </a:pPr>
            <a:r>
              <a:rPr lang="en-US" sz="2400">
                <a:solidFill>
                  <a:schemeClr val="accent1"/>
                </a:solidFill>
              </a:rPr>
              <a:t>The ozone layer in the upper atmosphere protects the world from the sun’s harmful rays. The chemical used widely in aerosol cans, refrigerators, and other products are destroying this precious layer.</a:t>
            </a:r>
            <a:endParaRPr lang="ru-RU" sz="2400">
              <a:solidFill>
                <a:schemeClr val="accent1"/>
              </a:solidFill>
            </a:endParaRPr>
          </a:p>
          <a:p>
            <a:pPr>
              <a:lnSpc>
                <a:spcPct val="80000"/>
              </a:lnSpc>
              <a:buClr>
                <a:srgbClr val="CC6600"/>
              </a:buClr>
              <a:buFont typeface="Wingdings" pitchFamily="2" charset="2"/>
              <a:buNone/>
            </a:pPr>
            <a:endParaRPr lang="en-US" sz="2400">
              <a:solidFill>
                <a:schemeClr val="accent1"/>
              </a:solidFill>
            </a:endParaRPr>
          </a:p>
          <a:p>
            <a:pPr>
              <a:lnSpc>
                <a:spcPct val="80000"/>
              </a:lnSpc>
              <a:buClr>
                <a:srgbClr val="CC6600"/>
              </a:buClr>
            </a:pPr>
            <a:r>
              <a:rPr lang="en-US" sz="2400">
                <a:solidFill>
                  <a:srgbClr val="FF99FF"/>
                </a:solidFill>
              </a:rPr>
              <a:t>The electric power station burn coal to produce the energy that keeps our light on. That burning coal gives off gas that came the greenhouse effect (</a:t>
            </a:r>
            <a:r>
              <a:rPr lang="ru-RU" sz="2400">
                <a:solidFill>
                  <a:srgbClr val="FF99FF"/>
                </a:solidFill>
              </a:rPr>
              <a:t>парниковый эффект) </a:t>
            </a:r>
            <a:r>
              <a:rPr lang="en-US" sz="2400">
                <a:solidFill>
                  <a:srgbClr val="FF99FF"/>
                </a:solidFill>
              </a:rPr>
              <a:t>and acid rains (</a:t>
            </a:r>
            <a:r>
              <a:rPr lang="ru-RU" sz="2400">
                <a:solidFill>
                  <a:srgbClr val="FF99FF"/>
                </a:solidFill>
              </a:rPr>
              <a:t>кислотные дожди).</a:t>
            </a:r>
          </a:p>
        </p:txBody>
      </p:sp>
      <p:pic>
        <p:nvPicPr>
          <p:cNvPr id="150536" name="Picture 8" descr="j0293828"/>
          <p:cNvPicPr>
            <a:picLocks noChangeAspect="1" noChangeArrowheads="1"/>
          </p:cNvPicPr>
          <p:nvPr/>
        </p:nvPicPr>
        <p:blipFill>
          <a:blip r:embed="rId2" cstate="print"/>
          <a:srcRect/>
          <a:stretch>
            <a:fillRect/>
          </a:stretch>
        </p:blipFill>
        <p:spPr bwMode="auto">
          <a:xfrm>
            <a:off x="7596188" y="4724400"/>
            <a:ext cx="1162050" cy="1223963"/>
          </a:xfrm>
          <a:prstGeom prst="rect">
            <a:avLst/>
          </a:prstGeom>
          <a:noFill/>
        </p:spPr>
      </p:pic>
      <p:pic>
        <p:nvPicPr>
          <p:cNvPr id="150537" name="Picture 9" descr="j0199275"/>
          <p:cNvPicPr>
            <a:picLocks noChangeAspect="1" noChangeArrowheads="1"/>
          </p:cNvPicPr>
          <p:nvPr/>
        </p:nvPicPr>
        <p:blipFill>
          <a:blip r:embed="rId3" cstate="print"/>
          <a:srcRect/>
          <a:stretch>
            <a:fillRect/>
          </a:stretch>
        </p:blipFill>
        <p:spPr bwMode="auto">
          <a:xfrm>
            <a:off x="7235825" y="2636838"/>
            <a:ext cx="1490663" cy="1654175"/>
          </a:xfrm>
          <a:prstGeom prst="rect">
            <a:avLst/>
          </a:prstGeom>
          <a:noFill/>
        </p:spPr>
      </p:pic>
      <p:pic>
        <p:nvPicPr>
          <p:cNvPr id="150546" name="Picture 18" descr="j0336477"/>
          <p:cNvPicPr>
            <a:picLocks noChangeAspect="1" noChangeArrowheads="1" noCrop="1"/>
          </p:cNvPicPr>
          <p:nvPr/>
        </p:nvPicPr>
        <p:blipFill>
          <a:blip r:embed="rId4" cstate="print"/>
          <a:srcRect/>
          <a:stretch>
            <a:fillRect/>
          </a:stretch>
        </p:blipFill>
        <p:spPr bwMode="auto">
          <a:xfrm>
            <a:off x="539750" y="1412875"/>
            <a:ext cx="1152525" cy="1152525"/>
          </a:xfrm>
          <a:prstGeom prst="rect">
            <a:avLst/>
          </a:prstGeom>
          <a:noFill/>
        </p:spPr>
      </p:pic>
      <p:pic>
        <p:nvPicPr>
          <p:cNvPr id="150547" name="Picture 19" descr="j0336478"/>
          <p:cNvPicPr>
            <a:picLocks noChangeAspect="1" noChangeArrowheads="1" noCrop="1"/>
          </p:cNvPicPr>
          <p:nvPr/>
        </p:nvPicPr>
        <p:blipFill>
          <a:blip r:embed="rId5" cstate="print"/>
          <a:srcRect/>
          <a:stretch>
            <a:fillRect/>
          </a:stretch>
        </p:blipFill>
        <p:spPr bwMode="auto">
          <a:xfrm>
            <a:off x="7250113" y="5516563"/>
            <a:ext cx="806450" cy="1008062"/>
          </a:xfrm>
          <a:prstGeom prst="rect">
            <a:avLst/>
          </a:prstGeom>
          <a:noFill/>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0532"/>
                                        </p:tgtEl>
                                        <p:attrNameLst>
                                          <p:attrName>style.visibility</p:attrName>
                                        </p:attrNameLst>
                                      </p:cBhvr>
                                      <p:to>
                                        <p:strVal val="visible"/>
                                      </p:to>
                                    </p:set>
                                    <p:anim calcmode="lin" valueType="num">
                                      <p:cBhvr>
                                        <p:cTn id="7" dur="3000" fill="hold"/>
                                        <p:tgtEl>
                                          <p:spTgt spid="150532"/>
                                        </p:tgtEl>
                                        <p:attrNameLst>
                                          <p:attrName>ppt_x</p:attrName>
                                        </p:attrNameLst>
                                      </p:cBhvr>
                                      <p:tavLst>
                                        <p:tav tm="0">
                                          <p:val>
                                            <p:strVal val="#ppt_x-.2"/>
                                          </p:val>
                                        </p:tav>
                                        <p:tav tm="100000">
                                          <p:val>
                                            <p:strVal val="#ppt_x"/>
                                          </p:val>
                                        </p:tav>
                                      </p:tavLst>
                                    </p:anim>
                                    <p:anim calcmode="lin" valueType="num">
                                      <p:cBhvr>
                                        <p:cTn id="8" dur="3000" fill="hold"/>
                                        <p:tgtEl>
                                          <p:spTgt spid="150532"/>
                                        </p:tgtEl>
                                        <p:attrNameLst>
                                          <p:attrName>ppt_y</p:attrName>
                                        </p:attrNameLst>
                                      </p:cBhvr>
                                      <p:tavLst>
                                        <p:tav tm="0">
                                          <p:val>
                                            <p:strVal val="#ppt_y"/>
                                          </p:val>
                                        </p:tav>
                                        <p:tav tm="100000">
                                          <p:val>
                                            <p:strVal val="#ppt_y"/>
                                          </p:val>
                                        </p:tav>
                                      </p:tavLst>
                                    </p:anim>
                                    <p:animEffect transition="in" filter="wipe(right)" prLst="gradientSize: 0.1">
                                      <p:cBhvr>
                                        <p:cTn id="9" dur="3000"/>
                                        <p:tgtEl>
                                          <p:spTgt spid="150532"/>
                                        </p:tgtEl>
                                      </p:cBhvr>
                                    </p:animEffect>
                                  </p:childTnLst>
                                </p:cTn>
                              </p:par>
                            </p:childTnLst>
                          </p:cTn>
                        </p:par>
                        <p:par>
                          <p:cTn id="10" fill="hold">
                            <p:stCondLst>
                              <p:cond delay="3000"/>
                            </p:stCondLst>
                            <p:childTnLst>
                              <p:par>
                                <p:cTn id="11" presetID="10" presetClass="entr" presetSubtype="0" fill="hold" grpId="0" nodeType="afterEffect">
                                  <p:stCondLst>
                                    <p:cond delay="0"/>
                                  </p:stCondLst>
                                  <p:childTnLst>
                                    <p:set>
                                      <p:cBhvr>
                                        <p:cTn id="12" dur="1" fill="hold">
                                          <p:stCondLst>
                                            <p:cond delay="0"/>
                                          </p:stCondLst>
                                        </p:cTn>
                                        <p:tgtEl>
                                          <p:spTgt spid="150533">
                                            <p:txEl>
                                              <p:pRg st="0" end="0"/>
                                            </p:txEl>
                                          </p:spTgt>
                                        </p:tgtEl>
                                        <p:attrNameLst>
                                          <p:attrName>style.visibility</p:attrName>
                                        </p:attrNameLst>
                                      </p:cBhvr>
                                      <p:to>
                                        <p:strVal val="visible"/>
                                      </p:to>
                                    </p:set>
                                    <p:animEffect transition="in" filter="fade">
                                      <p:cBhvr>
                                        <p:cTn id="13" dur="5000"/>
                                        <p:tgtEl>
                                          <p:spTgt spid="150533">
                                            <p:txEl>
                                              <p:pRg st="0" end="0"/>
                                            </p:txEl>
                                          </p:spTgt>
                                        </p:tgtEl>
                                      </p:cBhvr>
                                    </p:animEffect>
                                  </p:childTnLst>
                                </p:cTn>
                              </p:par>
                            </p:childTnLst>
                          </p:cTn>
                        </p:par>
                        <p:par>
                          <p:cTn id="14" fill="hold">
                            <p:stCondLst>
                              <p:cond delay="8000"/>
                            </p:stCondLst>
                            <p:childTnLst>
                              <p:par>
                                <p:cTn id="15" presetID="23" presetClass="entr" presetSubtype="16" fill="hold" nodeType="afterEffect">
                                  <p:stCondLst>
                                    <p:cond delay="0"/>
                                  </p:stCondLst>
                                  <p:childTnLst>
                                    <p:set>
                                      <p:cBhvr>
                                        <p:cTn id="16" dur="1" fill="hold">
                                          <p:stCondLst>
                                            <p:cond delay="0"/>
                                          </p:stCondLst>
                                        </p:cTn>
                                        <p:tgtEl>
                                          <p:spTgt spid="150546"/>
                                        </p:tgtEl>
                                        <p:attrNameLst>
                                          <p:attrName>style.visibility</p:attrName>
                                        </p:attrNameLst>
                                      </p:cBhvr>
                                      <p:to>
                                        <p:strVal val="visible"/>
                                      </p:to>
                                    </p:set>
                                    <p:anim calcmode="lin" valueType="num">
                                      <p:cBhvr>
                                        <p:cTn id="17" dur="3000" fill="hold"/>
                                        <p:tgtEl>
                                          <p:spTgt spid="150546"/>
                                        </p:tgtEl>
                                        <p:attrNameLst>
                                          <p:attrName>ppt_w</p:attrName>
                                        </p:attrNameLst>
                                      </p:cBhvr>
                                      <p:tavLst>
                                        <p:tav tm="0">
                                          <p:val>
                                            <p:fltVal val="0"/>
                                          </p:val>
                                        </p:tav>
                                        <p:tav tm="100000">
                                          <p:val>
                                            <p:strVal val="#ppt_w"/>
                                          </p:val>
                                        </p:tav>
                                      </p:tavLst>
                                    </p:anim>
                                    <p:anim calcmode="lin" valueType="num">
                                      <p:cBhvr>
                                        <p:cTn id="18" dur="3000" fill="hold"/>
                                        <p:tgtEl>
                                          <p:spTgt spid="150546"/>
                                        </p:tgtEl>
                                        <p:attrNameLst>
                                          <p:attrName>ppt_h</p:attrName>
                                        </p:attrNameLst>
                                      </p:cBhvr>
                                      <p:tavLst>
                                        <p:tav tm="0">
                                          <p:val>
                                            <p:fltVal val="0"/>
                                          </p:val>
                                        </p:tav>
                                        <p:tav tm="100000">
                                          <p:val>
                                            <p:strVal val="#ppt_h"/>
                                          </p:val>
                                        </p:tav>
                                      </p:tavLst>
                                    </p:anim>
                                  </p:childTnLst>
                                </p:cTn>
                              </p:par>
                            </p:childTnLst>
                          </p:cTn>
                        </p:par>
                        <p:par>
                          <p:cTn id="19" fill="hold">
                            <p:stCondLst>
                              <p:cond delay="11000"/>
                            </p:stCondLst>
                            <p:childTnLst>
                              <p:par>
                                <p:cTn id="20" presetID="10" presetClass="entr" presetSubtype="0" fill="hold" grpId="0" nodeType="afterEffect">
                                  <p:stCondLst>
                                    <p:cond delay="2000"/>
                                  </p:stCondLst>
                                  <p:childTnLst>
                                    <p:set>
                                      <p:cBhvr>
                                        <p:cTn id="21" dur="1" fill="hold">
                                          <p:stCondLst>
                                            <p:cond delay="0"/>
                                          </p:stCondLst>
                                        </p:cTn>
                                        <p:tgtEl>
                                          <p:spTgt spid="150534">
                                            <p:txEl>
                                              <p:pRg st="0" end="0"/>
                                            </p:txEl>
                                          </p:spTgt>
                                        </p:tgtEl>
                                        <p:attrNameLst>
                                          <p:attrName>style.visibility</p:attrName>
                                        </p:attrNameLst>
                                      </p:cBhvr>
                                      <p:to>
                                        <p:strVal val="visible"/>
                                      </p:to>
                                    </p:set>
                                    <p:animEffect transition="in" filter="fade">
                                      <p:cBhvr>
                                        <p:cTn id="22" dur="5000"/>
                                        <p:tgtEl>
                                          <p:spTgt spid="150534">
                                            <p:txEl>
                                              <p:pRg st="0" end="0"/>
                                            </p:txEl>
                                          </p:spTgt>
                                        </p:tgtEl>
                                      </p:cBhvr>
                                    </p:animEffect>
                                  </p:childTnLst>
                                </p:cTn>
                              </p:par>
                            </p:childTnLst>
                          </p:cTn>
                        </p:par>
                        <p:par>
                          <p:cTn id="23" fill="hold">
                            <p:stCondLst>
                              <p:cond delay="18000"/>
                            </p:stCondLst>
                            <p:childTnLst>
                              <p:par>
                                <p:cTn id="24" presetID="23" presetClass="entr" presetSubtype="16" fill="hold" nodeType="afterEffect">
                                  <p:stCondLst>
                                    <p:cond delay="0"/>
                                  </p:stCondLst>
                                  <p:childTnLst>
                                    <p:set>
                                      <p:cBhvr>
                                        <p:cTn id="25" dur="1" fill="hold">
                                          <p:stCondLst>
                                            <p:cond delay="0"/>
                                          </p:stCondLst>
                                        </p:cTn>
                                        <p:tgtEl>
                                          <p:spTgt spid="150537"/>
                                        </p:tgtEl>
                                        <p:attrNameLst>
                                          <p:attrName>style.visibility</p:attrName>
                                        </p:attrNameLst>
                                      </p:cBhvr>
                                      <p:to>
                                        <p:strVal val="visible"/>
                                      </p:to>
                                    </p:set>
                                    <p:anim calcmode="lin" valueType="num">
                                      <p:cBhvr>
                                        <p:cTn id="26" dur="3000" fill="hold"/>
                                        <p:tgtEl>
                                          <p:spTgt spid="150537"/>
                                        </p:tgtEl>
                                        <p:attrNameLst>
                                          <p:attrName>ppt_w</p:attrName>
                                        </p:attrNameLst>
                                      </p:cBhvr>
                                      <p:tavLst>
                                        <p:tav tm="0">
                                          <p:val>
                                            <p:fltVal val="0"/>
                                          </p:val>
                                        </p:tav>
                                        <p:tav tm="100000">
                                          <p:val>
                                            <p:strVal val="#ppt_w"/>
                                          </p:val>
                                        </p:tav>
                                      </p:tavLst>
                                    </p:anim>
                                    <p:anim calcmode="lin" valueType="num">
                                      <p:cBhvr>
                                        <p:cTn id="27" dur="3000" fill="hold"/>
                                        <p:tgtEl>
                                          <p:spTgt spid="150537"/>
                                        </p:tgtEl>
                                        <p:attrNameLst>
                                          <p:attrName>ppt_h</p:attrName>
                                        </p:attrNameLst>
                                      </p:cBhvr>
                                      <p:tavLst>
                                        <p:tav tm="0">
                                          <p:val>
                                            <p:fltVal val="0"/>
                                          </p:val>
                                        </p:tav>
                                        <p:tav tm="100000">
                                          <p:val>
                                            <p:strVal val="#ppt_h"/>
                                          </p:val>
                                        </p:tav>
                                      </p:tavLst>
                                    </p:anim>
                                  </p:childTnLst>
                                </p:cTn>
                              </p:par>
                            </p:childTnLst>
                          </p:cTn>
                        </p:par>
                        <p:par>
                          <p:cTn id="28" fill="hold">
                            <p:stCondLst>
                              <p:cond delay="21000"/>
                            </p:stCondLst>
                            <p:childTnLst>
                              <p:par>
                                <p:cTn id="29" presetID="10" presetClass="entr" presetSubtype="0" fill="hold" grpId="0" nodeType="afterEffect">
                                  <p:stCondLst>
                                    <p:cond delay="2000"/>
                                  </p:stCondLst>
                                  <p:childTnLst>
                                    <p:set>
                                      <p:cBhvr>
                                        <p:cTn id="30" dur="1" fill="hold">
                                          <p:stCondLst>
                                            <p:cond delay="0"/>
                                          </p:stCondLst>
                                        </p:cTn>
                                        <p:tgtEl>
                                          <p:spTgt spid="150534">
                                            <p:txEl>
                                              <p:pRg st="2" end="2"/>
                                            </p:txEl>
                                          </p:spTgt>
                                        </p:tgtEl>
                                        <p:attrNameLst>
                                          <p:attrName>style.visibility</p:attrName>
                                        </p:attrNameLst>
                                      </p:cBhvr>
                                      <p:to>
                                        <p:strVal val="visible"/>
                                      </p:to>
                                    </p:set>
                                    <p:animEffect transition="in" filter="fade">
                                      <p:cBhvr>
                                        <p:cTn id="31" dur="5000"/>
                                        <p:tgtEl>
                                          <p:spTgt spid="150534">
                                            <p:txEl>
                                              <p:pRg st="2" end="2"/>
                                            </p:txEl>
                                          </p:spTgt>
                                        </p:tgtEl>
                                      </p:cBhvr>
                                    </p:animEffect>
                                  </p:childTnLst>
                                </p:cTn>
                              </p:par>
                            </p:childTnLst>
                          </p:cTn>
                        </p:par>
                        <p:par>
                          <p:cTn id="32" fill="hold">
                            <p:stCondLst>
                              <p:cond delay="28000"/>
                            </p:stCondLst>
                            <p:childTnLst>
                              <p:par>
                                <p:cTn id="33" presetID="23" presetClass="entr" presetSubtype="16" fill="hold" nodeType="afterEffect">
                                  <p:stCondLst>
                                    <p:cond delay="0"/>
                                  </p:stCondLst>
                                  <p:childTnLst>
                                    <p:set>
                                      <p:cBhvr>
                                        <p:cTn id="34" dur="1" fill="hold">
                                          <p:stCondLst>
                                            <p:cond delay="0"/>
                                          </p:stCondLst>
                                        </p:cTn>
                                        <p:tgtEl>
                                          <p:spTgt spid="150536"/>
                                        </p:tgtEl>
                                        <p:attrNameLst>
                                          <p:attrName>style.visibility</p:attrName>
                                        </p:attrNameLst>
                                      </p:cBhvr>
                                      <p:to>
                                        <p:strVal val="visible"/>
                                      </p:to>
                                    </p:set>
                                    <p:anim calcmode="lin" valueType="num">
                                      <p:cBhvr>
                                        <p:cTn id="35" dur="3000" fill="hold"/>
                                        <p:tgtEl>
                                          <p:spTgt spid="150536"/>
                                        </p:tgtEl>
                                        <p:attrNameLst>
                                          <p:attrName>ppt_w</p:attrName>
                                        </p:attrNameLst>
                                      </p:cBhvr>
                                      <p:tavLst>
                                        <p:tav tm="0">
                                          <p:val>
                                            <p:fltVal val="0"/>
                                          </p:val>
                                        </p:tav>
                                        <p:tav tm="100000">
                                          <p:val>
                                            <p:strVal val="#ppt_w"/>
                                          </p:val>
                                        </p:tav>
                                      </p:tavLst>
                                    </p:anim>
                                    <p:anim calcmode="lin" valueType="num">
                                      <p:cBhvr>
                                        <p:cTn id="36" dur="3000" fill="hold"/>
                                        <p:tgtEl>
                                          <p:spTgt spid="150536"/>
                                        </p:tgtEl>
                                        <p:attrNameLst>
                                          <p:attrName>ppt_h</p:attrName>
                                        </p:attrNameLst>
                                      </p:cBhvr>
                                      <p:tavLst>
                                        <p:tav tm="0">
                                          <p:val>
                                            <p:fltVal val="0"/>
                                          </p:val>
                                        </p:tav>
                                        <p:tav tm="100000">
                                          <p:val>
                                            <p:strVal val="#ppt_h"/>
                                          </p:val>
                                        </p:tav>
                                      </p:tavLst>
                                    </p:anim>
                                  </p:childTnLst>
                                </p:cTn>
                              </p:par>
                              <p:par>
                                <p:cTn id="37" presetID="42" presetClass="entr" presetSubtype="0" fill="hold" nodeType="withEffect">
                                  <p:stCondLst>
                                    <p:cond delay="0"/>
                                  </p:stCondLst>
                                  <p:childTnLst>
                                    <p:set>
                                      <p:cBhvr>
                                        <p:cTn id="38" dur="1" fill="hold">
                                          <p:stCondLst>
                                            <p:cond delay="0"/>
                                          </p:stCondLst>
                                        </p:cTn>
                                        <p:tgtEl>
                                          <p:spTgt spid="150547"/>
                                        </p:tgtEl>
                                        <p:attrNameLst>
                                          <p:attrName>style.visibility</p:attrName>
                                        </p:attrNameLst>
                                      </p:cBhvr>
                                      <p:to>
                                        <p:strVal val="visible"/>
                                      </p:to>
                                    </p:set>
                                    <p:animEffect transition="in" filter="fade">
                                      <p:cBhvr>
                                        <p:cTn id="39" dur="2000"/>
                                        <p:tgtEl>
                                          <p:spTgt spid="150547"/>
                                        </p:tgtEl>
                                      </p:cBhvr>
                                    </p:animEffect>
                                    <p:anim calcmode="lin" valueType="num">
                                      <p:cBhvr>
                                        <p:cTn id="40" dur="2000" fill="hold"/>
                                        <p:tgtEl>
                                          <p:spTgt spid="150547"/>
                                        </p:tgtEl>
                                        <p:attrNameLst>
                                          <p:attrName>ppt_x</p:attrName>
                                        </p:attrNameLst>
                                      </p:cBhvr>
                                      <p:tavLst>
                                        <p:tav tm="0">
                                          <p:val>
                                            <p:strVal val="#ppt_x"/>
                                          </p:val>
                                        </p:tav>
                                        <p:tav tm="100000">
                                          <p:val>
                                            <p:strVal val="#ppt_x"/>
                                          </p:val>
                                        </p:tav>
                                      </p:tavLst>
                                    </p:anim>
                                    <p:anim calcmode="lin" valueType="num">
                                      <p:cBhvr>
                                        <p:cTn id="41" dur="2000" fill="hold"/>
                                        <p:tgtEl>
                                          <p:spTgt spid="1505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p:bldP spid="150533" grpId="0" build="p"/>
      <p:bldP spid="15053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gradFill rotWithShape="1">
            <a:gsLst>
              <a:gs pos="0">
                <a:srgbClr val="CCFF99"/>
              </a:gs>
              <a:gs pos="100000">
                <a:srgbClr val="FFCC00"/>
              </a:gs>
            </a:gsLst>
            <a:lin ang="5400000" scaled="1"/>
          </a:gradFill>
        </p:spPr>
        <p:txBody>
          <a:bodyPr/>
          <a:lstStyle/>
          <a:p>
            <a:r>
              <a:rPr lang="en-US" b="1">
                <a:solidFill>
                  <a:srgbClr val="FF6600"/>
                </a:solidFill>
              </a:rPr>
              <a:t>The Earth is our environment.</a:t>
            </a:r>
            <a:endParaRPr lang="ru-RU" b="1">
              <a:solidFill>
                <a:srgbClr val="FF6600"/>
              </a:solidFill>
            </a:endParaRPr>
          </a:p>
        </p:txBody>
      </p:sp>
      <p:sp>
        <p:nvSpPr>
          <p:cNvPr id="77827" name="Rectangle 3"/>
          <p:cNvSpPr>
            <a:spLocks noGrp="1" noChangeArrowheads="1"/>
          </p:cNvSpPr>
          <p:nvPr>
            <p:ph type="body" idx="1"/>
          </p:nvPr>
        </p:nvSpPr>
        <p:spPr>
          <a:xfrm>
            <a:off x="179388" y="1600200"/>
            <a:ext cx="8964612" cy="5257800"/>
          </a:xfrm>
        </p:spPr>
        <p:txBody>
          <a:bodyPr/>
          <a:lstStyle/>
          <a:p>
            <a:pPr indent="20638">
              <a:buFont typeface="Wingdings" pitchFamily="2" charset="2"/>
              <a:buNone/>
            </a:pPr>
            <a:r>
              <a:rPr lang="en-US" b="1">
                <a:solidFill>
                  <a:srgbClr val="66FFFF"/>
                </a:solidFill>
              </a:rPr>
              <a:t>If we are not worried about the Earth, some ecological problems appear:</a:t>
            </a:r>
          </a:p>
          <a:p>
            <a:pPr indent="20638">
              <a:buClr>
                <a:srgbClr val="CC3300"/>
              </a:buClr>
            </a:pPr>
            <a:r>
              <a:rPr lang="en-US" b="1">
                <a:solidFill>
                  <a:srgbClr val="66FF33"/>
                </a:solidFill>
              </a:rPr>
              <a:t> Air and water are polluted</a:t>
            </a:r>
          </a:p>
          <a:p>
            <a:pPr indent="20638">
              <a:buClr>
                <a:srgbClr val="CC3300"/>
              </a:buClr>
            </a:pPr>
            <a:r>
              <a:rPr lang="en-US" b="1">
                <a:solidFill>
                  <a:srgbClr val="66FF33"/>
                </a:solidFill>
              </a:rPr>
              <a:t>Forests are cut down</a:t>
            </a:r>
          </a:p>
          <a:p>
            <a:pPr indent="20638">
              <a:buClr>
                <a:srgbClr val="CC3300"/>
              </a:buClr>
            </a:pPr>
            <a:r>
              <a:rPr lang="en-US" b="1">
                <a:solidFill>
                  <a:srgbClr val="66FF33"/>
                </a:solidFill>
              </a:rPr>
              <a:t>Animals are damaged</a:t>
            </a:r>
          </a:p>
          <a:p>
            <a:pPr indent="20638">
              <a:buClr>
                <a:srgbClr val="CC3300"/>
              </a:buClr>
            </a:pPr>
            <a:r>
              <a:rPr lang="en-US" b="1">
                <a:solidFill>
                  <a:srgbClr val="66FF33"/>
                </a:solidFill>
              </a:rPr>
              <a:t>Wildlife is disturbed</a:t>
            </a:r>
          </a:p>
          <a:p>
            <a:pPr indent="20638">
              <a:buClr>
                <a:srgbClr val="CC3300"/>
              </a:buClr>
            </a:pPr>
            <a:r>
              <a:rPr lang="en-US" b="1">
                <a:solidFill>
                  <a:srgbClr val="66FF33"/>
                </a:solidFill>
              </a:rPr>
              <a:t>Litter is put into water</a:t>
            </a:r>
          </a:p>
          <a:p>
            <a:pPr indent="20638">
              <a:buClr>
                <a:srgbClr val="CC3300"/>
              </a:buClr>
            </a:pPr>
            <a:r>
              <a:rPr lang="en-US" b="1">
                <a:solidFill>
                  <a:srgbClr val="66FF33"/>
                </a:solidFill>
              </a:rPr>
              <a:t>Health is spoiled</a:t>
            </a:r>
            <a:endParaRPr lang="ru-RU" b="1">
              <a:solidFill>
                <a:srgbClr val="66FF33"/>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p:cTn id="7" dur="5000" fill="hold"/>
                                        <p:tgtEl>
                                          <p:spTgt spid="77826"/>
                                        </p:tgtEl>
                                        <p:attrNameLst>
                                          <p:attrName>ppt_w</p:attrName>
                                        </p:attrNameLst>
                                      </p:cBhvr>
                                      <p:tavLst>
                                        <p:tav tm="0">
                                          <p:val>
                                            <p:fltVal val="0"/>
                                          </p:val>
                                        </p:tav>
                                        <p:tav tm="100000">
                                          <p:val>
                                            <p:strVal val="#ppt_w"/>
                                          </p:val>
                                        </p:tav>
                                      </p:tavLst>
                                    </p:anim>
                                    <p:anim calcmode="lin" valueType="num">
                                      <p:cBhvr>
                                        <p:cTn id="8" dur="5000" fill="hold"/>
                                        <p:tgtEl>
                                          <p:spTgt spid="77826"/>
                                        </p:tgtEl>
                                        <p:attrNameLst>
                                          <p:attrName>ppt_h</p:attrName>
                                        </p:attrNameLst>
                                      </p:cBhvr>
                                      <p:tavLst>
                                        <p:tav tm="0">
                                          <p:val>
                                            <p:fltVal val="0"/>
                                          </p:val>
                                        </p:tav>
                                        <p:tav tm="100000">
                                          <p:val>
                                            <p:strVal val="#ppt_h"/>
                                          </p:val>
                                        </p:tav>
                                      </p:tavLst>
                                    </p:anim>
                                    <p:anim calcmode="lin" valueType="num">
                                      <p:cBhvr>
                                        <p:cTn id="9" dur="5000" fill="hold"/>
                                        <p:tgtEl>
                                          <p:spTgt spid="77826"/>
                                        </p:tgtEl>
                                        <p:attrNameLst>
                                          <p:attrName>ppt_x</p:attrName>
                                        </p:attrNameLst>
                                      </p:cBhvr>
                                      <p:tavLst>
                                        <p:tav tm="0">
                                          <p:val>
                                            <p:fltVal val="0.5"/>
                                          </p:val>
                                        </p:tav>
                                        <p:tav tm="100000">
                                          <p:val>
                                            <p:strVal val="#ppt_x"/>
                                          </p:val>
                                        </p:tav>
                                      </p:tavLst>
                                    </p:anim>
                                    <p:anim calcmode="lin" valueType="num">
                                      <p:cBhvr>
                                        <p:cTn id="10" dur="5000" fill="hold"/>
                                        <p:tgtEl>
                                          <p:spTgt spid="77826"/>
                                        </p:tgtEl>
                                        <p:attrNameLst>
                                          <p:attrName>ppt_y</p:attrName>
                                        </p:attrNameLst>
                                      </p:cBhvr>
                                      <p:tavLst>
                                        <p:tav tm="0">
                                          <p:val>
                                            <p:fltVal val="0.5"/>
                                          </p:val>
                                        </p:tav>
                                        <p:tav tm="100000">
                                          <p:val>
                                            <p:strVal val="#ppt_y"/>
                                          </p:val>
                                        </p:tav>
                                      </p:tavLst>
                                    </p:anim>
                                  </p:childTnLst>
                                </p:cTn>
                              </p:par>
                            </p:childTnLst>
                          </p:cTn>
                        </p:par>
                        <p:par>
                          <p:cTn id="11" fill="hold">
                            <p:stCondLst>
                              <p:cond delay="5000"/>
                            </p:stCondLst>
                            <p:childTnLst>
                              <p:par>
                                <p:cTn id="12" presetID="52" presetClass="entr" presetSubtype="0" fill="hold" grpId="0" nodeType="afterEffect">
                                  <p:stCondLst>
                                    <p:cond delay="0"/>
                                  </p:stCondLst>
                                  <p:childTnLst>
                                    <p:set>
                                      <p:cBhvr>
                                        <p:cTn id="13" dur="1" fill="hold">
                                          <p:stCondLst>
                                            <p:cond delay="0"/>
                                          </p:stCondLst>
                                        </p:cTn>
                                        <p:tgtEl>
                                          <p:spTgt spid="77827">
                                            <p:txEl>
                                              <p:pRg st="0" end="0"/>
                                            </p:txEl>
                                          </p:spTgt>
                                        </p:tgtEl>
                                        <p:attrNameLst>
                                          <p:attrName>style.visibility</p:attrName>
                                        </p:attrNameLst>
                                      </p:cBhvr>
                                      <p:to>
                                        <p:strVal val="visible"/>
                                      </p:to>
                                    </p:set>
                                    <p:animScale>
                                      <p:cBhvr>
                                        <p:cTn id="14" dur="3000" decel="50000" fill="hold">
                                          <p:stCondLst>
                                            <p:cond delay="0"/>
                                          </p:stCondLst>
                                        </p:cTn>
                                        <p:tgtEl>
                                          <p:spTgt spid="7782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3000" decel="50000" fill="hold">
                                          <p:stCondLst>
                                            <p:cond delay="0"/>
                                          </p:stCondLst>
                                        </p:cTn>
                                        <p:tgtEl>
                                          <p:spTgt spid="77827">
                                            <p:txEl>
                                              <p:pRg st="0" end="0"/>
                                            </p:txEl>
                                          </p:spTgt>
                                        </p:tgtEl>
                                        <p:attrNameLst>
                                          <p:attrName>ppt_x</p:attrName>
                                          <p:attrName>ppt_y</p:attrName>
                                        </p:attrNameLst>
                                      </p:cBhvr>
                                    </p:animMotion>
                                    <p:animEffect transition="in" filter="fade">
                                      <p:cBhvr>
                                        <p:cTn id="16" dur="3000"/>
                                        <p:tgtEl>
                                          <p:spTgt spid="77827">
                                            <p:txEl>
                                              <p:pRg st="0" end="0"/>
                                            </p:txEl>
                                          </p:spTgt>
                                        </p:tgtEl>
                                      </p:cBhvr>
                                    </p:animEffect>
                                  </p:childTnLst>
                                </p:cTn>
                              </p:par>
                            </p:childTnLst>
                          </p:cTn>
                        </p:par>
                        <p:par>
                          <p:cTn id="17" fill="hold">
                            <p:stCondLst>
                              <p:cond delay="8000"/>
                            </p:stCondLst>
                            <p:childTnLst>
                              <p:par>
                                <p:cTn id="18" presetID="52" presetClass="entr" presetSubtype="0" fill="hold" grpId="0" nodeType="afterEffect">
                                  <p:stCondLst>
                                    <p:cond delay="0"/>
                                  </p:stCondLst>
                                  <p:childTnLst>
                                    <p:set>
                                      <p:cBhvr>
                                        <p:cTn id="19" dur="1" fill="hold">
                                          <p:stCondLst>
                                            <p:cond delay="0"/>
                                          </p:stCondLst>
                                        </p:cTn>
                                        <p:tgtEl>
                                          <p:spTgt spid="77827">
                                            <p:txEl>
                                              <p:pRg st="1" end="1"/>
                                            </p:txEl>
                                          </p:spTgt>
                                        </p:tgtEl>
                                        <p:attrNameLst>
                                          <p:attrName>style.visibility</p:attrName>
                                        </p:attrNameLst>
                                      </p:cBhvr>
                                      <p:to>
                                        <p:strVal val="visible"/>
                                      </p:to>
                                    </p:set>
                                    <p:animScale>
                                      <p:cBhvr>
                                        <p:cTn id="20" dur="3000" decel="50000" fill="hold">
                                          <p:stCondLst>
                                            <p:cond delay="0"/>
                                          </p:stCondLst>
                                        </p:cTn>
                                        <p:tgtEl>
                                          <p:spTgt spid="7782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3000" decel="50000" fill="hold">
                                          <p:stCondLst>
                                            <p:cond delay="0"/>
                                          </p:stCondLst>
                                        </p:cTn>
                                        <p:tgtEl>
                                          <p:spTgt spid="77827">
                                            <p:txEl>
                                              <p:pRg st="1" end="1"/>
                                            </p:txEl>
                                          </p:spTgt>
                                        </p:tgtEl>
                                        <p:attrNameLst>
                                          <p:attrName>ppt_x</p:attrName>
                                          <p:attrName>ppt_y</p:attrName>
                                        </p:attrNameLst>
                                      </p:cBhvr>
                                    </p:animMotion>
                                    <p:animEffect transition="in" filter="fade">
                                      <p:cBhvr>
                                        <p:cTn id="22" dur="3000"/>
                                        <p:tgtEl>
                                          <p:spTgt spid="77827">
                                            <p:txEl>
                                              <p:pRg st="1" end="1"/>
                                            </p:txEl>
                                          </p:spTgt>
                                        </p:tgtEl>
                                      </p:cBhvr>
                                    </p:animEffect>
                                  </p:childTnLst>
                                </p:cTn>
                              </p:par>
                            </p:childTnLst>
                          </p:cTn>
                        </p:par>
                        <p:par>
                          <p:cTn id="23" fill="hold">
                            <p:stCondLst>
                              <p:cond delay="11000"/>
                            </p:stCondLst>
                            <p:childTnLst>
                              <p:par>
                                <p:cTn id="24" presetID="52" presetClass="entr" presetSubtype="0" fill="hold" grpId="0" nodeType="afterEffect">
                                  <p:stCondLst>
                                    <p:cond delay="0"/>
                                  </p:stCondLst>
                                  <p:childTnLst>
                                    <p:set>
                                      <p:cBhvr>
                                        <p:cTn id="25" dur="1" fill="hold">
                                          <p:stCondLst>
                                            <p:cond delay="0"/>
                                          </p:stCondLst>
                                        </p:cTn>
                                        <p:tgtEl>
                                          <p:spTgt spid="77827">
                                            <p:txEl>
                                              <p:pRg st="2" end="2"/>
                                            </p:txEl>
                                          </p:spTgt>
                                        </p:tgtEl>
                                        <p:attrNameLst>
                                          <p:attrName>style.visibility</p:attrName>
                                        </p:attrNameLst>
                                      </p:cBhvr>
                                      <p:to>
                                        <p:strVal val="visible"/>
                                      </p:to>
                                    </p:set>
                                    <p:animScale>
                                      <p:cBhvr>
                                        <p:cTn id="26" dur="3000" decel="50000" fill="hold">
                                          <p:stCondLst>
                                            <p:cond delay="0"/>
                                          </p:stCondLst>
                                        </p:cTn>
                                        <p:tgtEl>
                                          <p:spTgt spid="7782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3000" decel="50000" fill="hold">
                                          <p:stCondLst>
                                            <p:cond delay="0"/>
                                          </p:stCondLst>
                                        </p:cTn>
                                        <p:tgtEl>
                                          <p:spTgt spid="77827">
                                            <p:txEl>
                                              <p:pRg st="2" end="2"/>
                                            </p:txEl>
                                          </p:spTgt>
                                        </p:tgtEl>
                                        <p:attrNameLst>
                                          <p:attrName>ppt_x</p:attrName>
                                          <p:attrName>ppt_y</p:attrName>
                                        </p:attrNameLst>
                                      </p:cBhvr>
                                    </p:animMotion>
                                    <p:animEffect transition="in" filter="fade">
                                      <p:cBhvr>
                                        <p:cTn id="28" dur="3000"/>
                                        <p:tgtEl>
                                          <p:spTgt spid="77827">
                                            <p:txEl>
                                              <p:pRg st="2" end="2"/>
                                            </p:txEl>
                                          </p:spTgt>
                                        </p:tgtEl>
                                      </p:cBhvr>
                                    </p:animEffect>
                                  </p:childTnLst>
                                </p:cTn>
                              </p:par>
                            </p:childTnLst>
                          </p:cTn>
                        </p:par>
                        <p:par>
                          <p:cTn id="29" fill="hold">
                            <p:stCondLst>
                              <p:cond delay="14000"/>
                            </p:stCondLst>
                            <p:childTnLst>
                              <p:par>
                                <p:cTn id="30" presetID="52" presetClass="entr" presetSubtype="0" fill="hold" grpId="0" nodeType="afterEffect">
                                  <p:stCondLst>
                                    <p:cond delay="0"/>
                                  </p:stCondLst>
                                  <p:childTnLst>
                                    <p:set>
                                      <p:cBhvr>
                                        <p:cTn id="31" dur="1" fill="hold">
                                          <p:stCondLst>
                                            <p:cond delay="0"/>
                                          </p:stCondLst>
                                        </p:cTn>
                                        <p:tgtEl>
                                          <p:spTgt spid="77827">
                                            <p:txEl>
                                              <p:pRg st="3" end="3"/>
                                            </p:txEl>
                                          </p:spTgt>
                                        </p:tgtEl>
                                        <p:attrNameLst>
                                          <p:attrName>style.visibility</p:attrName>
                                        </p:attrNameLst>
                                      </p:cBhvr>
                                      <p:to>
                                        <p:strVal val="visible"/>
                                      </p:to>
                                    </p:set>
                                    <p:animScale>
                                      <p:cBhvr>
                                        <p:cTn id="32" dur="3000" decel="50000" fill="hold">
                                          <p:stCondLst>
                                            <p:cond delay="0"/>
                                          </p:stCondLst>
                                        </p:cTn>
                                        <p:tgtEl>
                                          <p:spTgt spid="77827">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3000" decel="50000" fill="hold">
                                          <p:stCondLst>
                                            <p:cond delay="0"/>
                                          </p:stCondLst>
                                        </p:cTn>
                                        <p:tgtEl>
                                          <p:spTgt spid="77827">
                                            <p:txEl>
                                              <p:pRg st="3" end="3"/>
                                            </p:txEl>
                                          </p:spTgt>
                                        </p:tgtEl>
                                        <p:attrNameLst>
                                          <p:attrName>ppt_x</p:attrName>
                                          <p:attrName>ppt_y</p:attrName>
                                        </p:attrNameLst>
                                      </p:cBhvr>
                                    </p:animMotion>
                                    <p:animEffect transition="in" filter="fade">
                                      <p:cBhvr>
                                        <p:cTn id="34" dur="3000"/>
                                        <p:tgtEl>
                                          <p:spTgt spid="77827">
                                            <p:txEl>
                                              <p:pRg st="3" end="3"/>
                                            </p:txEl>
                                          </p:spTgt>
                                        </p:tgtEl>
                                      </p:cBhvr>
                                    </p:animEffect>
                                  </p:childTnLst>
                                </p:cTn>
                              </p:par>
                            </p:childTnLst>
                          </p:cTn>
                        </p:par>
                        <p:par>
                          <p:cTn id="35" fill="hold">
                            <p:stCondLst>
                              <p:cond delay="17000"/>
                            </p:stCondLst>
                            <p:childTnLst>
                              <p:par>
                                <p:cTn id="36" presetID="52" presetClass="entr" presetSubtype="0" fill="hold" grpId="0" nodeType="afterEffect">
                                  <p:stCondLst>
                                    <p:cond delay="0"/>
                                  </p:stCondLst>
                                  <p:childTnLst>
                                    <p:set>
                                      <p:cBhvr>
                                        <p:cTn id="37" dur="1" fill="hold">
                                          <p:stCondLst>
                                            <p:cond delay="0"/>
                                          </p:stCondLst>
                                        </p:cTn>
                                        <p:tgtEl>
                                          <p:spTgt spid="77827">
                                            <p:txEl>
                                              <p:pRg st="4" end="4"/>
                                            </p:txEl>
                                          </p:spTgt>
                                        </p:tgtEl>
                                        <p:attrNameLst>
                                          <p:attrName>style.visibility</p:attrName>
                                        </p:attrNameLst>
                                      </p:cBhvr>
                                      <p:to>
                                        <p:strVal val="visible"/>
                                      </p:to>
                                    </p:set>
                                    <p:animScale>
                                      <p:cBhvr>
                                        <p:cTn id="38" dur="3000" decel="50000" fill="hold">
                                          <p:stCondLst>
                                            <p:cond delay="0"/>
                                          </p:stCondLst>
                                        </p:cTn>
                                        <p:tgtEl>
                                          <p:spTgt spid="77827">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3000" decel="50000" fill="hold">
                                          <p:stCondLst>
                                            <p:cond delay="0"/>
                                          </p:stCondLst>
                                        </p:cTn>
                                        <p:tgtEl>
                                          <p:spTgt spid="77827">
                                            <p:txEl>
                                              <p:pRg st="4" end="4"/>
                                            </p:txEl>
                                          </p:spTgt>
                                        </p:tgtEl>
                                        <p:attrNameLst>
                                          <p:attrName>ppt_x</p:attrName>
                                          <p:attrName>ppt_y</p:attrName>
                                        </p:attrNameLst>
                                      </p:cBhvr>
                                    </p:animMotion>
                                    <p:animEffect transition="in" filter="fade">
                                      <p:cBhvr>
                                        <p:cTn id="40" dur="3000"/>
                                        <p:tgtEl>
                                          <p:spTgt spid="77827">
                                            <p:txEl>
                                              <p:pRg st="4" end="4"/>
                                            </p:txEl>
                                          </p:spTgt>
                                        </p:tgtEl>
                                      </p:cBhvr>
                                    </p:animEffect>
                                  </p:childTnLst>
                                </p:cTn>
                              </p:par>
                            </p:childTnLst>
                          </p:cTn>
                        </p:par>
                        <p:par>
                          <p:cTn id="41" fill="hold">
                            <p:stCondLst>
                              <p:cond delay="20000"/>
                            </p:stCondLst>
                            <p:childTnLst>
                              <p:par>
                                <p:cTn id="42" presetID="52" presetClass="entr" presetSubtype="0" fill="hold" grpId="0" nodeType="afterEffect">
                                  <p:stCondLst>
                                    <p:cond delay="0"/>
                                  </p:stCondLst>
                                  <p:childTnLst>
                                    <p:set>
                                      <p:cBhvr>
                                        <p:cTn id="43" dur="1" fill="hold">
                                          <p:stCondLst>
                                            <p:cond delay="0"/>
                                          </p:stCondLst>
                                        </p:cTn>
                                        <p:tgtEl>
                                          <p:spTgt spid="77827">
                                            <p:txEl>
                                              <p:pRg st="5" end="5"/>
                                            </p:txEl>
                                          </p:spTgt>
                                        </p:tgtEl>
                                        <p:attrNameLst>
                                          <p:attrName>style.visibility</p:attrName>
                                        </p:attrNameLst>
                                      </p:cBhvr>
                                      <p:to>
                                        <p:strVal val="visible"/>
                                      </p:to>
                                    </p:set>
                                    <p:animScale>
                                      <p:cBhvr>
                                        <p:cTn id="44" dur="3000" decel="50000" fill="hold">
                                          <p:stCondLst>
                                            <p:cond delay="0"/>
                                          </p:stCondLst>
                                        </p:cTn>
                                        <p:tgtEl>
                                          <p:spTgt spid="77827">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3000" decel="50000" fill="hold">
                                          <p:stCondLst>
                                            <p:cond delay="0"/>
                                          </p:stCondLst>
                                        </p:cTn>
                                        <p:tgtEl>
                                          <p:spTgt spid="77827">
                                            <p:txEl>
                                              <p:pRg st="5" end="5"/>
                                            </p:txEl>
                                          </p:spTgt>
                                        </p:tgtEl>
                                        <p:attrNameLst>
                                          <p:attrName>ppt_x</p:attrName>
                                          <p:attrName>ppt_y</p:attrName>
                                        </p:attrNameLst>
                                      </p:cBhvr>
                                    </p:animMotion>
                                    <p:animEffect transition="in" filter="fade">
                                      <p:cBhvr>
                                        <p:cTn id="46" dur="3000"/>
                                        <p:tgtEl>
                                          <p:spTgt spid="77827">
                                            <p:txEl>
                                              <p:pRg st="5" end="5"/>
                                            </p:txEl>
                                          </p:spTgt>
                                        </p:tgtEl>
                                      </p:cBhvr>
                                    </p:animEffect>
                                  </p:childTnLst>
                                </p:cTn>
                              </p:par>
                            </p:childTnLst>
                          </p:cTn>
                        </p:par>
                        <p:par>
                          <p:cTn id="47" fill="hold">
                            <p:stCondLst>
                              <p:cond delay="23000"/>
                            </p:stCondLst>
                            <p:childTnLst>
                              <p:par>
                                <p:cTn id="48" presetID="52" presetClass="entr" presetSubtype="0" fill="hold" grpId="0" nodeType="afterEffect">
                                  <p:stCondLst>
                                    <p:cond delay="0"/>
                                  </p:stCondLst>
                                  <p:childTnLst>
                                    <p:set>
                                      <p:cBhvr>
                                        <p:cTn id="49" dur="1" fill="hold">
                                          <p:stCondLst>
                                            <p:cond delay="0"/>
                                          </p:stCondLst>
                                        </p:cTn>
                                        <p:tgtEl>
                                          <p:spTgt spid="77827">
                                            <p:txEl>
                                              <p:pRg st="6" end="6"/>
                                            </p:txEl>
                                          </p:spTgt>
                                        </p:tgtEl>
                                        <p:attrNameLst>
                                          <p:attrName>style.visibility</p:attrName>
                                        </p:attrNameLst>
                                      </p:cBhvr>
                                      <p:to>
                                        <p:strVal val="visible"/>
                                      </p:to>
                                    </p:set>
                                    <p:animScale>
                                      <p:cBhvr>
                                        <p:cTn id="50" dur="3000" decel="50000" fill="hold">
                                          <p:stCondLst>
                                            <p:cond delay="0"/>
                                          </p:stCondLst>
                                        </p:cTn>
                                        <p:tgtEl>
                                          <p:spTgt spid="77827">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3000" decel="50000" fill="hold">
                                          <p:stCondLst>
                                            <p:cond delay="0"/>
                                          </p:stCondLst>
                                        </p:cTn>
                                        <p:tgtEl>
                                          <p:spTgt spid="77827">
                                            <p:txEl>
                                              <p:pRg st="6" end="6"/>
                                            </p:txEl>
                                          </p:spTgt>
                                        </p:tgtEl>
                                        <p:attrNameLst>
                                          <p:attrName>ppt_x</p:attrName>
                                          <p:attrName>ppt_y</p:attrName>
                                        </p:attrNameLst>
                                      </p:cBhvr>
                                    </p:animMotion>
                                    <p:animEffect transition="in" filter="fade">
                                      <p:cBhvr>
                                        <p:cTn id="52" dur="3000"/>
                                        <p:tgtEl>
                                          <p:spTgt spid="778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7782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0"/>
            <a:ext cx="9144000" cy="1417638"/>
          </a:xfrm>
        </p:spPr>
        <p:txBody>
          <a:bodyPr/>
          <a:lstStyle/>
          <a:p>
            <a:r>
              <a:rPr lang="en-US" sz="3600">
                <a:solidFill>
                  <a:srgbClr val="66FF33"/>
                </a:solidFill>
              </a:rPr>
              <a:t>Land, air, water are important for flowers, trees, animals, birds, fish and people.</a:t>
            </a:r>
            <a:r>
              <a:rPr lang="en-US" sz="3600"/>
              <a:t/>
            </a:r>
            <a:br>
              <a:rPr lang="en-US" sz="3600"/>
            </a:br>
            <a:r>
              <a:rPr lang="en-US" sz="3600" b="1">
                <a:solidFill>
                  <a:srgbClr val="FFCC00"/>
                </a:solidFill>
              </a:rPr>
              <a:t>But what’s happening now?</a:t>
            </a:r>
            <a:endParaRPr lang="ru-RU" sz="3600" b="1">
              <a:solidFill>
                <a:srgbClr val="FFCC00"/>
              </a:solidFill>
            </a:endParaRPr>
          </a:p>
        </p:txBody>
      </p:sp>
      <p:pic>
        <p:nvPicPr>
          <p:cNvPr id="87045" name="Picture 5" descr="j0289538"/>
          <p:cNvPicPr>
            <a:picLocks noGrp="1" noChangeAspect="1" noChangeArrowheads="1"/>
          </p:cNvPicPr>
          <p:nvPr>
            <p:ph sz="half" idx="1"/>
          </p:nvPr>
        </p:nvPicPr>
        <p:blipFill>
          <a:blip r:embed="rId3" cstate="print"/>
          <a:srcRect/>
          <a:stretch>
            <a:fillRect/>
          </a:stretch>
        </p:blipFill>
        <p:spPr>
          <a:xfrm>
            <a:off x="250825" y="1052513"/>
            <a:ext cx="1260475" cy="830262"/>
          </a:xfrm>
          <a:noFill/>
          <a:ln/>
        </p:spPr>
      </p:pic>
      <p:sp>
        <p:nvSpPr>
          <p:cNvPr id="87046" name="Oval 6"/>
          <p:cNvSpPr>
            <a:spLocks noGrp="1" noChangeArrowheads="1"/>
          </p:cNvSpPr>
          <p:nvPr>
            <p:ph type="body" sz="half" idx="2"/>
          </p:nvPr>
        </p:nvSpPr>
        <p:spPr>
          <a:xfrm>
            <a:off x="0" y="3068638"/>
            <a:ext cx="3203575" cy="3789362"/>
          </a:xfrm>
          <a:prstGeom prst="ellipse">
            <a:avLst/>
          </a:prstGeom>
          <a:solidFill>
            <a:schemeClr val="accent1"/>
          </a:solidFill>
          <a:ln w="63500" cap="rnd">
            <a:solidFill>
              <a:srgbClr val="FF3300"/>
            </a:solidFill>
            <a:prstDash val="sysDot"/>
            <a:round/>
          </a:ln>
        </p:spPr>
        <p:txBody>
          <a:bodyPr/>
          <a:lstStyle/>
          <a:p>
            <a:pPr marL="0" indent="0">
              <a:spcBef>
                <a:spcPct val="0"/>
              </a:spcBef>
              <a:buClrTx/>
              <a:buSzTx/>
              <a:buFontTx/>
              <a:buNone/>
            </a:pPr>
            <a:endParaRPr lang="en-US" sz="1800" b="1">
              <a:solidFill>
                <a:schemeClr val="bg2"/>
              </a:solidFill>
              <a:effectLst/>
            </a:endParaRPr>
          </a:p>
          <a:p>
            <a:pPr marL="0" indent="0">
              <a:spcBef>
                <a:spcPct val="0"/>
              </a:spcBef>
              <a:buClrTx/>
              <a:buSzTx/>
              <a:buFontTx/>
              <a:buChar char="•"/>
            </a:pPr>
            <a:endParaRPr lang="en-US" sz="1800" b="1">
              <a:solidFill>
                <a:srgbClr val="A50021"/>
              </a:solidFill>
              <a:effectLst/>
            </a:endParaRPr>
          </a:p>
          <a:p>
            <a:pPr marL="0" indent="0">
              <a:spcBef>
                <a:spcPct val="0"/>
              </a:spcBef>
              <a:buClrTx/>
              <a:buSzTx/>
              <a:buFontTx/>
              <a:buChar char="•"/>
            </a:pPr>
            <a:endParaRPr lang="ru-RU" sz="1800" b="1">
              <a:effectLst/>
            </a:endParaRPr>
          </a:p>
        </p:txBody>
      </p:sp>
      <p:sp>
        <p:nvSpPr>
          <p:cNvPr id="87047" name="Oval 7"/>
          <p:cNvSpPr>
            <a:spLocks noChangeArrowheads="1"/>
          </p:cNvSpPr>
          <p:nvPr/>
        </p:nvSpPr>
        <p:spPr bwMode="auto">
          <a:xfrm>
            <a:off x="3203575" y="3141663"/>
            <a:ext cx="3097213" cy="3716337"/>
          </a:xfrm>
          <a:prstGeom prst="ellipse">
            <a:avLst/>
          </a:prstGeom>
          <a:solidFill>
            <a:schemeClr val="accent1"/>
          </a:solidFill>
          <a:ln w="63500" cap="rnd">
            <a:solidFill>
              <a:srgbClr val="FF3300"/>
            </a:solidFill>
            <a:prstDash val="sysDot"/>
            <a:round/>
            <a:headEnd/>
            <a:tailEnd/>
          </a:ln>
          <a:effectLst/>
        </p:spPr>
        <p:txBody>
          <a:bodyPr wrap="none" anchor="ctr"/>
          <a:lstStyle/>
          <a:p>
            <a:pPr algn="ctr"/>
            <a:endParaRPr lang="ru-RU" sz="3600">
              <a:latin typeface="Times New Roman" pitchFamily="18" charset="0"/>
            </a:endParaRPr>
          </a:p>
        </p:txBody>
      </p:sp>
      <p:sp>
        <p:nvSpPr>
          <p:cNvPr id="87050" name="Oval 10"/>
          <p:cNvSpPr>
            <a:spLocks noChangeArrowheads="1"/>
          </p:cNvSpPr>
          <p:nvPr/>
        </p:nvSpPr>
        <p:spPr bwMode="auto">
          <a:xfrm>
            <a:off x="6300788" y="3141663"/>
            <a:ext cx="2843212" cy="3716337"/>
          </a:xfrm>
          <a:prstGeom prst="ellipse">
            <a:avLst/>
          </a:prstGeom>
          <a:solidFill>
            <a:schemeClr val="accent1"/>
          </a:solidFill>
          <a:ln w="63500" cap="rnd">
            <a:solidFill>
              <a:srgbClr val="FF3300"/>
            </a:solidFill>
            <a:prstDash val="sysDot"/>
            <a:round/>
            <a:headEnd/>
            <a:tailEnd/>
          </a:ln>
          <a:effectLst/>
        </p:spPr>
        <p:txBody>
          <a:bodyPr wrap="none" anchor="ctr"/>
          <a:lstStyle/>
          <a:p>
            <a:pPr algn="ctr"/>
            <a:endParaRPr lang="ru-RU" b="1">
              <a:solidFill>
                <a:schemeClr val="bg2"/>
              </a:solidFill>
            </a:endParaRPr>
          </a:p>
        </p:txBody>
      </p:sp>
      <p:sp>
        <p:nvSpPr>
          <p:cNvPr id="87051" name="Line 11"/>
          <p:cNvSpPr>
            <a:spLocks noChangeShapeType="1"/>
          </p:cNvSpPr>
          <p:nvPr/>
        </p:nvSpPr>
        <p:spPr bwMode="auto">
          <a:xfrm flipH="1">
            <a:off x="2124075" y="1557338"/>
            <a:ext cx="863600" cy="935037"/>
          </a:xfrm>
          <a:prstGeom prst="line">
            <a:avLst/>
          </a:prstGeom>
          <a:noFill/>
          <a:ln w="88900">
            <a:solidFill>
              <a:srgbClr val="FF3300"/>
            </a:solidFill>
            <a:round/>
            <a:headEnd/>
            <a:tailEnd type="stealth" w="med" len="med"/>
          </a:ln>
          <a:effectLst/>
        </p:spPr>
        <p:txBody>
          <a:bodyPr wrap="none"/>
          <a:lstStyle/>
          <a:p>
            <a:endParaRPr lang="ru-RU"/>
          </a:p>
        </p:txBody>
      </p:sp>
      <p:sp>
        <p:nvSpPr>
          <p:cNvPr id="87052" name="Line 12"/>
          <p:cNvSpPr>
            <a:spLocks noChangeShapeType="1"/>
          </p:cNvSpPr>
          <p:nvPr/>
        </p:nvSpPr>
        <p:spPr bwMode="auto">
          <a:xfrm>
            <a:off x="4643438" y="1557338"/>
            <a:ext cx="0" cy="1079500"/>
          </a:xfrm>
          <a:prstGeom prst="line">
            <a:avLst/>
          </a:prstGeom>
          <a:noFill/>
          <a:ln w="88900">
            <a:solidFill>
              <a:srgbClr val="FF3300"/>
            </a:solidFill>
            <a:round/>
            <a:headEnd/>
            <a:tailEnd type="stealth" w="med" len="med"/>
          </a:ln>
          <a:effectLst/>
        </p:spPr>
        <p:txBody>
          <a:bodyPr wrap="none"/>
          <a:lstStyle/>
          <a:p>
            <a:endParaRPr lang="ru-RU"/>
          </a:p>
        </p:txBody>
      </p:sp>
      <p:sp>
        <p:nvSpPr>
          <p:cNvPr id="87053" name="Line 13"/>
          <p:cNvSpPr>
            <a:spLocks noChangeShapeType="1"/>
          </p:cNvSpPr>
          <p:nvPr/>
        </p:nvSpPr>
        <p:spPr bwMode="auto">
          <a:xfrm>
            <a:off x="6300788" y="1557338"/>
            <a:ext cx="1008062" cy="935037"/>
          </a:xfrm>
          <a:prstGeom prst="line">
            <a:avLst/>
          </a:prstGeom>
          <a:noFill/>
          <a:ln w="88900">
            <a:solidFill>
              <a:srgbClr val="FF3300"/>
            </a:solidFill>
            <a:round/>
            <a:headEnd/>
            <a:tailEnd type="stealth" w="med" len="med"/>
          </a:ln>
          <a:effectLst/>
        </p:spPr>
        <p:txBody>
          <a:bodyPr wrap="none"/>
          <a:lstStyle/>
          <a:p>
            <a:endParaRPr lang="ru-RU"/>
          </a:p>
        </p:txBody>
      </p:sp>
      <p:sp>
        <p:nvSpPr>
          <p:cNvPr id="87056" name="Text Box 16"/>
          <p:cNvSpPr txBox="1">
            <a:spLocks noChangeArrowheads="1"/>
          </p:cNvSpPr>
          <p:nvPr/>
        </p:nvSpPr>
        <p:spPr bwMode="auto">
          <a:xfrm>
            <a:off x="7092950" y="2492375"/>
            <a:ext cx="1136650" cy="579438"/>
          </a:xfrm>
          <a:prstGeom prst="rect">
            <a:avLst/>
          </a:prstGeom>
          <a:noFill/>
          <a:ln w="9525">
            <a:noFill/>
            <a:miter lim="800000"/>
            <a:headEnd/>
            <a:tailEnd/>
          </a:ln>
          <a:effectLst/>
        </p:spPr>
        <p:txBody>
          <a:bodyPr>
            <a:spAutoFit/>
          </a:bodyPr>
          <a:lstStyle/>
          <a:p>
            <a:pPr algn="ctr">
              <a:spcBef>
                <a:spcPct val="50000"/>
              </a:spcBef>
            </a:pPr>
            <a:r>
              <a:rPr lang="en-US" sz="3200" b="1"/>
              <a:t>Air</a:t>
            </a:r>
            <a:endParaRPr lang="ru-RU" sz="3200" b="1"/>
          </a:p>
        </p:txBody>
      </p:sp>
      <p:sp>
        <p:nvSpPr>
          <p:cNvPr id="87057" name="Text Box 17"/>
          <p:cNvSpPr txBox="1">
            <a:spLocks noChangeArrowheads="1"/>
          </p:cNvSpPr>
          <p:nvPr/>
        </p:nvSpPr>
        <p:spPr bwMode="auto">
          <a:xfrm>
            <a:off x="3851275" y="2492375"/>
            <a:ext cx="1639888" cy="579438"/>
          </a:xfrm>
          <a:prstGeom prst="rect">
            <a:avLst/>
          </a:prstGeom>
          <a:noFill/>
          <a:ln w="9525">
            <a:noFill/>
            <a:miter lim="800000"/>
            <a:headEnd/>
            <a:tailEnd/>
          </a:ln>
          <a:effectLst/>
        </p:spPr>
        <p:txBody>
          <a:bodyPr>
            <a:spAutoFit/>
          </a:bodyPr>
          <a:lstStyle/>
          <a:p>
            <a:pPr algn="l">
              <a:spcBef>
                <a:spcPct val="50000"/>
              </a:spcBef>
            </a:pPr>
            <a:r>
              <a:rPr lang="en-US" sz="3200" b="1"/>
              <a:t>Water</a:t>
            </a:r>
            <a:endParaRPr lang="ru-RU" sz="3200" b="1"/>
          </a:p>
        </p:txBody>
      </p:sp>
      <p:sp>
        <p:nvSpPr>
          <p:cNvPr id="87065" name="Text Box 25"/>
          <p:cNvSpPr txBox="1">
            <a:spLocks noChangeArrowheads="1"/>
          </p:cNvSpPr>
          <p:nvPr/>
        </p:nvSpPr>
        <p:spPr bwMode="auto">
          <a:xfrm>
            <a:off x="971550" y="2420938"/>
            <a:ext cx="1287463" cy="579437"/>
          </a:xfrm>
          <a:prstGeom prst="rect">
            <a:avLst/>
          </a:prstGeom>
          <a:noFill/>
          <a:ln w="9525">
            <a:noFill/>
            <a:miter lim="800000"/>
            <a:headEnd/>
            <a:tailEnd/>
          </a:ln>
          <a:effectLst/>
        </p:spPr>
        <p:txBody>
          <a:bodyPr wrap="none">
            <a:spAutoFit/>
          </a:bodyPr>
          <a:lstStyle/>
          <a:p>
            <a:pPr algn="l"/>
            <a:r>
              <a:rPr lang="en-US" sz="3200" b="1"/>
              <a:t>Land</a:t>
            </a:r>
            <a:endParaRPr lang="ru-RU" sz="3200" b="1"/>
          </a:p>
        </p:txBody>
      </p:sp>
      <p:sp>
        <p:nvSpPr>
          <p:cNvPr id="87066" name="Text Box 26"/>
          <p:cNvSpPr txBox="1">
            <a:spLocks noChangeArrowheads="1"/>
          </p:cNvSpPr>
          <p:nvPr/>
        </p:nvSpPr>
        <p:spPr bwMode="auto">
          <a:xfrm>
            <a:off x="3492500" y="3860800"/>
            <a:ext cx="2519363" cy="1768475"/>
          </a:xfrm>
          <a:prstGeom prst="rect">
            <a:avLst/>
          </a:prstGeom>
          <a:noFill/>
          <a:ln w="9525">
            <a:noFill/>
            <a:miter lim="800000"/>
            <a:headEnd/>
            <a:tailEnd/>
          </a:ln>
          <a:effectLst/>
        </p:spPr>
        <p:txBody>
          <a:bodyPr>
            <a:spAutoFit/>
          </a:bodyPr>
          <a:lstStyle/>
          <a:p>
            <a:pPr algn="l">
              <a:spcBef>
                <a:spcPct val="50000"/>
              </a:spcBef>
              <a:buFontTx/>
              <a:buChar char="•"/>
            </a:pPr>
            <a:r>
              <a:rPr lang="en-US" sz="2000" b="1">
                <a:solidFill>
                  <a:srgbClr val="CC0099"/>
                </a:solidFill>
                <a:effectLst>
                  <a:outerShdw blurRad="38100" dist="38100" dir="2700000" algn="tl">
                    <a:srgbClr val="000000"/>
                  </a:outerShdw>
                </a:effectLst>
              </a:rPr>
              <a:t>A lot of rivers and lakes are polluted</a:t>
            </a:r>
          </a:p>
          <a:p>
            <a:pPr algn="l">
              <a:spcBef>
                <a:spcPct val="50000"/>
              </a:spcBef>
              <a:buFontTx/>
              <a:buChar char="•"/>
            </a:pPr>
            <a:r>
              <a:rPr lang="en-US" sz="2000" b="1">
                <a:solidFill>
                  <a:srgbClr val="6600CC"/>
                </a:solidFill>
                <a:effectLst>
                  <a:outerShdw blurRad="38100" dist="38100" dir="2700000" algn="tl">
                    <a:srgbClr val="000000"/>
                  </a:outerShdw>
                </a:effectLst>
              </a:rPr>
              <a:t>Sea animals are hurt</a:t>
            </a:r>
            <a:endParaRPr lang="ru-RU" sz="2000" b="1">
              <a:solidFill>
                <a:srgbClr val="6600CC"/>
              </a:solidFill>
              <a:effectLst>
                <a:outerShdw blurRad="38100" dist="38100" dir="2700000" algn="tl">
                  <a:srgbClr val="000000"/>
                </a:outerShdw>
              </a:effectLst>
            </a:endParaRPr>
          </a:p>
        </p:txBody>
      </p:sp>
      <p:sp>
        <p:nvSpPr>
          <p:cNvPr id="87067" name="Text Box 27"/>
          <p:cNvSpPr txBox="1">
            <a:spLocks noChangeArrowheads="1"/>
          </p:cNvSpPr>
          <p:nvPr/>
        </p:nvSpPr>
        <p:spPr bwMode="auto">
          <a:xfrm>
            <a:off x="7000875" y="3213100"/>
            <a:ext cx="1819275" cy="366713"/>
          </a:xfrm>
          <a:prstGeom prst="rect">
            <a:avLst/>
          </a:prstGeom>
          <a:noFill/>
          <a:ln w="9525">
            <a:noFill/>
            <a:miter lim="800000"/>
            <a:headEnd/>
            <a:tailEnd/>
          </a:ln>
          <a:effectLst/>
        </p:spPr>
        <p:txBody>
          <a:bodyPr>
            <a:spAutoFit/>
          </a:bodyPr>
          <a:lstStyle/>
          <a:p>
            <a:pPr algn="l"/>
            <a:endParaRPr lang="ru-RU"/>
          </a:p>
        </p:txBody>
      </p:sp>
      <p:sp>
        <p:nvSpPr>
          <p:cNvPr id="87069" name="Text Box 29"/>
          <p:cNvSpPr txBox="1">
            <a:spLocks noChangeArrowheads="1"/>
          </p:cNvSpPr>
          <p:nvPr/>
        </p:nvSpPr>
        <p:spPr bwMode="auto">
          <a:xfrm>
            <a:off x="6443663" y="3860800"/>
            <a:ext cx="2700337" cy="2225675"/>
          </a:xfrm>
          <a:prstGeom prst="rect">
            <a:avLst/>
          </a:prstGeom>
          <a:noFill/>
          <a:ln w="9525">
            <a:noFill/>
            <a:miter lim="800000"/>
            <a:headEnd/>
            <a:tailEnd/>
          </a:ln>
          <a:effectLst/>
        </p:spPr>
        <p:txBody>
          <a:bodyPr>
            <a:spAutoFit/>
          </a:bodyPr>
          <a:lstStyle/>
          <a:p>
            <a:pPr algn="l">
              <a:buFontTx/>
              <a:buChar char="•"/>
            </a:pPr>
            <a:r>
              <a:rPr lang="en-US" sz="2000" b="1">
                <a:solidFill>
                  <a:srgbClr val="FF9900"/>
                </a:solidFill>
                <a:effectLst>
                  <a:outerShdw blurRad="38100" dist="38100" dir="2700000" algn="tl">
                    <a:srgbClr val="000000"/>
                  </a:outerShdw>
                </a:effectLst>
              </a:rPr>
              <a:t>Air pollution is not reduced</a:t>
            </a:r>
          </a:p>
          <a:p>
            <a:pPr algn="l"/>
            <a:endParaRPr lang="en-US" sz="2000" b="1">
              <a:solidFill>
                <a:srgbClr val="FF9900"/>
              </a:solidFill>
              <a:effectLst>
                <a:outerShdw blurRad="38100" dist="38100" dir="2700000" algn="tl">
                  <a:srgbClr val="000000"/>
                </a:outerShdw>
              </a:effectLst>
            </a:endParaRPr>
          </a:p>
          <a:p>
            <a:pPr algn="l">
              <a:buFontTx/>
              <a:buChar char="•"/>
            </a:pPr>
            <a:r>
              <a:rPr lang="en-US" sz="2000" b="1">
                <a:solidFill>
                  <a:srgbClr val="990099"/>
                </a:solidFill>
              </a:rPr>
              <a:t>Global warming is caused by the greenhouse effect</a:t>
            </a:r>
            <a:endParaRPr lang="ru-RU" sz="2000" b="1">
              <a:solidFill>
                <a:srgbClr val="990099"/>
              </a:solidFill>
            </a:endParaRPr>
          </a:p>
        </p:txBody>
      </p:sp>
      <p:sp>
        <p:nvSpPr>
          <p:cNvPr id="87071" name="Text Box 31"/>
          <p:cNvSpPr txBox="1">
            <a:spLocks noChangeArrowheads="1"/>
          </p:cNvSpPr>
          <p:nvPr/>
        </p:nvSpPr>
        <p:spPr bwMode="auto">
          <a:xfrm>
            <a:off x="539750" y="3357563"/>
            <a:ext cx="1944688" cy="366712"/>
          </a:xfrm>
          <a:prstGeom prst="rect">
            <a:avLst/>
          </a:prstGeom>
          <a:noFill/>
          <a:ln w="9525">
            <a:noFill/>
            <a:miter lim="800000"/>
            <a:headEnd/>
            <a:tailEnd/>
          </a:ln>
          <a:effectLst/>
        </p:spPr>
        <p:txBody>
          <a:bodyPr>
            <a:spAutoFit/>
          </a:bodyPr>
          <a:lstStyle/>
          <a:p>
            <a:pPr algn="l"/>
            <a:endParaRPr lang="ru-RU"/>
          </a:p>
        </p:txBody>
      </p:sp>
      <p:sp>
        <p:nvSpPr>
          <p:cNvPr id="87072" name="Text Box 32"/>
          <p:cNvSpPr txBox="1">
            <a:spLocks noChangeArrowheads="1"/>
          </p:cNvSpPr>
          <p:nvPr/>
        </p:nvSpPr>
        <p:spPr bwMode="auto">
          <a:xfrm>
            <a:off x="663575" y="3371850"/>
            <a:ext cx="1676400" cy="366713"/>
          </a:xfrm>
          <a:prstGeom prst="rect">
            <a:avLst/>
          </a:prstGeom>
          <a:noFill/>
          <a:ln w="9525">
            <a:noFill/>
            <a:miter lim="800000"/>
            <a:headEnd/>
            <a:tailEnd/>
          </a:ln>
          <a:effectLst/>
        </p:spPr>
        <p:txBody>
          <a:bodyPr>
            <a:spAutoFit/>
          </a:bodyPr>
          <a:lstStyle/>
          <a:p>
            <a:pPr algn="l"/>
            <a:endParaRPr lang="ru-RU"/>
          </a:p>
        </p:txBody>
      </p:sp>
      <p:sp>
        <p:nvSpPr>
          <p:cNvPr id="87074" name="Text Box 34"/>
          <p:cNvSpPr txBox="1">
            <a:spLocks noChangeArrowheads="1"/>
          </p:cNvSpPr>
          <p:nvPr/>
        </p:nvSpPr>
        <p:spPr bwMode="auto">
          <a:xfrm>
            <a:off x="611188" y="3284538"/>
            <a:ext cx="2232025" cy="3140075"/>
          </a:xfrm>
          <a:prstGeom prst="rect">
            <a:avLst/>
          </a:prstGeom>
          <a:noFill/>
          <a:ln w="9525">
            <a:noFill/>
            <a:miter lim="800000"/>
            <a:headEnd/>
            <a:tailEnd/>
          </a:ln>
          <a:effectLst/>
        </p:spPr>
        <p:txBody>
          <a:bodyPr>
            <a:spAutoFit/>
          </a:bodyPr>
          <a:lstStyle/>
          <a:p>
            <a:pPr algn="l">
              <a:buFontTx/>
              <a:buChar char="•"/>
            </a:pPr>
            <a:r>
              <a:rPr lang="en-US" sz="2000" b="1">
                <a:solidFill>
                  <a:srgbClr val="009900"/>
                </a:solidFill>
                <a:effectLst>
                  <a:outerShdw blurRad="38100" dist="38100" dir="2700000" algn="tl">
                    <a:srgbClr val="000000"/>
                  </a:outerShdw>
                </a:effectLst>
              </a:rPr>
              <a:t>The forests are cut down</a:t>
            </a:r>
          </a:p>
          <a:p>
            <a:pPr algn="l">
              <a:buFontTx/>
              <a:buChar char="•"/>
            </a:pPr>
            <a:r>
              <a:rPr lang="en-US" sz="2000" b="1">
                <a:solidFill>
                  <a:srgbClr val="A50021"/>
                </a:solidFill>
                <a:effectLst>
                  <a:outerShdw blurRad="38100" dist="38100" dir="2700000" algn="tl">
                    <a:srgbClr val="000000"/>
                  </a:outerShdw>
                </a:effectLst>
              </a:rPr>
              <a:t>When the forests disappear many animals are disturbed</a:t>
            </a:r>
          </a:p>
          <a:p>
            <a:pPr algn="l">
              <a:buFontTx/>
              <a:buChar char="•"/>
            </a:pPr>
            <a:r>
              <a:rPr lang="en-US" sz="2000" b="1">
                <a:solidFill>
                  <a:srgbClr val="808000"/>
                </a:solidFill>
                <a:effectLst>
                  <a:outerShdw blurRad="38100" dist="38100" dir="2700000" algn="tl">
                    <a:srgbClr val="000000"/>
                  </a:outerShdw>
                </a:effectLst>
              </a:rPr>
              <a:t>Most of the countryside is spoiled</a:t>
            </a:r>
            <a:endParaRPr lang="ru-RU" sz="2000" b="1">
              <a:solidFill>
                <a:srgbClr val="808000"/>
              </a:solidFill>
              <a:effectLst>
                <a:outerShdw blurRad="38100" dist="38100" dir="2700000" algn="tl">
                  <a:srgbClr val="000000"/>
                </a:outerShdw>
              </a:effectLst>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1" nodeType="with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diamond(in)">
                                      <p:cBhvr>
                                        <p:cTn id="7" dur="2000"/>
                                        <p:tgtEl>
                                          <p:spTgt spid="87042"/>
                                        </p:tgtEl>
                                      </p:cBhvr>
                                    </p:animEffect>
                                  </p:childTnLst>
                                </p:cTn>
                              </p:par>
                            </p:childTnLst>
                          </p:cTn>
                        </p:par>
                        <p:par>
                          <p:cTn id="8" fill="hold">
                            <p:stCondLst>
                              <p:cond delay="2000"/>
                            </p:stCondLst>
                            <p:childTnLst>
                              <p:par>
                                <p:cTn id="9" presetID="23" presetClass="entr" presetSubtype="16" fill="hold" nodeType="afterEffect">
                                  <p:stCondLst>
                                    <p:cond delay="0"/>
                                  </p:stCondLst>
                                  <p:childTnLst>
                                    <p:set>
                                      <p:cBhvr>
                                        <p:cTn id="10" dur="1" fill="hold">
                                          <p:stCondLst>
                                            <p:cond delay="0"/>
                                          </p:stCondLst>
                                        </p:cTn>
                                        <p:tgtEl>
                                          <p:spTgt spid="87045"/>
                                        </p:tgtEl>
                                        <p:attrNameLst>
                                          <p:attrName>style.visibility</p:attrName>
                                        </p:attrNameLst>
                                      </p:cBhvr>
                                      <p:to>
                                        <p:strVal val="visible"/>
                                      </p:to>
                                    </p:set>
                                    <p:anim calcmode="lin" valueType="num">
                                      <p:cBhvr>
                                        <p:cTn id="11" dur="2000" fill="hold"/>
                                        <p:tgtEl>
                                          <p:spTgt spid="87045"/>
                                        </p:tgtEl>
                                        <p:attrNameLst>
                                          <p:attrName>ppt_w</p:attrName>
                                        </p:attrNameLst>
                                      </p:cBhvr>
                                      <p:tavLst>
                                        <p:tav tm="0">
                                          <p:val>
                                            <p:fltVal val="0"/>
                                          </p:val>
                                        </p:tav>
                                        <p:tav tm="100000">
                                          <p:val>
                                            <p:strVal val="#ppt_w"/>
                                          </p:val>
                                        </p:tav>
                                      </p:tavLst>
                                    </p:anim>
                                    <p:anim calcmode="lin" valueType="num">
                                      <p:cBhvr>
                                        <p:cTn id="12" dur="2000" fill="hold"/>
                                        <p:tgtEl>
                                          <p:spTgt spid="87045"/>
                                        </p:tgtEl>
                                        <p:attrNameLst>
                                          <p:attrName>ppt_h</p:attrName>
                                        </p:attrNameLst>
                                      </p:cBhvr>
                                      <p:tavLst>
                                        <p:tav tm="0">
                                          <p:val>
                                            <p:fltVal val="0"/>
                                          </p:val>
                                        </p:tav>
                                        <p:tav tm="100000">
                                          <p:val>
                                            <p:strVal val="#ppt_h"/>
                                          </p:val>
                                        </p:tav>
                                      </p:tavLst>
                                    </p:anim>
                                  </p:childTnLst>
                                </p:cTn>
                              </p:par>
                            </p:childTnLst>
                          </p:cTn>
                        </p:par>
                        <p:par>
                          <p:cTn id="13" fill="hold">
                            <p:stCondLst>
                              <p:cond delay="4000"/>
                            </p:stCondLst>
                            <p:childTnLst>
                              <p:par>
                                <p:cTn id="14" presetID="23" presetClass="entr" presetSubtype="528" fill="hold" grpId="0" nodeType="afterEffect">
                                  <p:stCondLst>
                                    <p:cond delay="0"/>
                                  </p:stCondLst>
                                  <p:childTnLst>
                                    <p:set>
                                      <p:cBhvr>
                                        <p:cTn id="15" dur="1" fill="hold">
                                          <p:stCondLst>
                                            <p:cond delay="0"/>
                                          </p:stCondLst>
                                        </p:cTn>
                                        <p:tgtEl>
                                          <p:spTgt spid="87051"/>
                                        </p:tgtEl>
                                        <p:attrNameLst>
                                          <p:attrName>style.visibility</p:attrName>
                                        </p:attrNameLst>
                                      </p:cBhvr>
                                      <p:to>
                                        <p:strVal val="visible"/>
                                      </p:to>
                                    </p:set>
                                    <p:anim calcmode="lin" valueType="num">
                                      <p:cBhvr>
                                        <p:cTn id="16" dur="1000" fill="hold"/>
                                        <p:tgtEl>
                                          <p:spTgt spid="87051"/>
                                        </p:tgtEl>
                                        <p:attrNameLst>
                                          <p:attrName>ppt_w</p:attrName>
                                        </p:attrNameLst>
                                      </p:cBhvr>
                                      <p:tavLst>
                                        <p:tav tm="0">
                                          <p:val>
                                            <p:fltVal val="0"/>
                                          </p:val>
                                        </p:tav>
                                        <p:tav tm="100000">
                                          <p:val>
                                            <p:strVal val="#ppt_w"/>
                                          </p:val>
                                        </p:tav>
                                      </p:tavLst>
                                    </p:anim>
                                    <p:anim calcmode="lin" valueType="num">
                                      <p:cBhvr>
                                        <p:cTn id="17" dur="1000" fill="hold"/>
                                        <p:tgtEl>
                                          <p:spTgt spid="87051"/>
                                        </p:tgtEl>
                                        <p:attrNameLst>
                                          <p:attrName>ppt_h</p:attrName>
                                        </p:attrNameLst>
                                      </p:cBhvr>
                                      <p:tavLst>
                                        <p:tav tm="0">
                                          <p:val>
                                            <p:fltVal val="0"/>
                                          </p:val>
                                        </p:tav>
                                        <p:tav tm="100000">
                                          <p:val>
                                            <p:strVal val="#ppt_h"/>
                                          </p:val>
                                        </p:tav>
                                      </p:tavLst>
                                    </p:anim>
                                    <p:anim calcmode="lin" valueType="num">
                                      <p:cBhvr>
                                        <p:cTn id="18" dur="1000" fill="hold"/>
                                        <p:tgtEl>
                                          <p:spTgt spid="87051"/>
                                        </p:tgtEl>
                                        <p:attrNameLst>
                                          <p:attrName>ppt_x</p:attrName>
                                        </p:attrNameLst>
                                      </p:cBhvr>
                                      <p:tavLst>
                                        <p:tav tm="0">
                                          <p:val>
                                            <p:fltVal val="0.5"/>
                                          </p:val>
                                        </p:tav>
                                        <p:tav tm="100000">
                                          <p:val>
                                            <p:strVal val="#ppt_x"/>
                                          </p:val>
                                        </p:tav>
                                      </p:tavLst>
                                    </p:anim>
                                    <p:anim calcmode="lin" valueType="num">
                                      <p:cBhvr>
                                        <p:cTn id="19" dur="1000" fill="hold"/>
                                        <p:tgtEl>
                                          <p:spTgt spid="87051"/>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par>
                          <p:cTn id="20" fill="hold">
                            <p:stCondLst>
                              <p:cond delay="5000"/>
                            </p:stCondLst>
                            <p:childTnLst>
                              <p:par>
                                <p:cTn id="21" presetID="23" presetClass="entr" presetSubtype="528" fill="hold" grpId="0" nodeType="afterEffect">
                                  <p:stCondLst>
                                    <p:cond delay="0"/>
                                  </p:stCondLst>
                                  <p:childTnLst>
                                    <p:set>
                                      <p:cBhvr>
                                        <p:cTn id="22" dur="1" fill="hold">
                                          <p:stCondLst>
                                            <p:cond delay="0"/>
                                          </p:stCondLst>
                                        </p:cTn>
                                        <p:tgtEl>
                                          <p:spTgt spid="87052"/>
                                        </p:tgtEl>
                                        <p:attrNameLst>
                                          <p:attrName>style.visibility</p:attrName>
                                        </p:attrNameLst>
                                      </p:cBhvr>
                                      <p:to>
                                        <p:strVal val="visible"/>
                                      </p:to>
                                    </p:set>
                                    <p:anim calcmode="lin" valueType="num">
                                      <p:cBhvr>
                                        <p:cTn id="23" dur="1000" fill="hold"/>
                                        <p:tgtEl>
                                          <p:spTgt spid="87052"/>
                                        </p:tgtEl>
                                        <p:attrNameLst>
                                          <p:attrName>ppt_w</p:attrName>
                                        </p:attrNameLst>
                                      </p:cBhvr>
                                      <p:tavLst>
                                        <p:tav tm="0">
                                          <p:val>
                                            <p:fltVal val="0"/>
                                          </p:val>
                                        </p:tav>
                                        <p:tav tm="100000">
                                          <p:val>
                                            <p:strVal val="#ppt_w"/>
                                          </p:val>
                                        </p:tav>
                                      </p:tavLst>
                                    </p:anim>
                                    <p:anim calcmode="lin" valueType="num">
                                      <p:cBhvr>
                                        <p:cTn id="24" dur="1000" fill="hold"/>
                                        <p:tgtEl>
                                          <p:spTgt spid="87052"/>
                                        </p:tgtEl>
                                        <p:attrNameLst>
                                          <p:attrName>ppt_h</p:attrName>
                                        </p:attrNameLst>
                                      </p:cBhvr>
                                      <p:tavLst>
                                        <p:tav tm="0">
                                          <p:val>
                                            <p:fltVal val="0"/>
                                          </p:val>
                                        </p:tav>
                                        <p:tav tm="100000">
                                          <p:val>
                                            <p:strVal val="#ppt_h"/>
                                          </p:val>
                                        </p:tav>
                                      </p:tavLst>
                                    </p:anim>
                                    <p:anim calcmode="lin" valueType="num">
                                      <p:cBhvr>
                                        <p:cTn id="25" dur="1000" fill="hold"/>
                                        <p:tgtEl>
                                          <p:spTgt spid="87052"/>
                                        </p:tgtEl>
                                        <p:attrNameLst>
                                          <p:attrName>ppt_x</p:attrName>
                                        </p:attrNameLst>
                                      </p:cBhvr>
                                      <p:tavLst>
                                        <p:tav tm="0">
                                          <p:val>
                                            <p:fltVal val="0.5"/>
                                          </p:val>
                                        </p:tav>
                                        <p:tav tm="100000">
                                          <p:val>
                                            <p:strVal val="#ppt_x"/>
                                          </p:val>
                                        </p:tav>
                                      </p:tavLst>
                                    </p:anim>
                                    <p:anim calcmode="lin" valueType="num">
                                      <p:cBhvr>
                                        <p:cTn id="26" dur="1000" fill="hold"/>
                                        <p:tgtEl>
                                          <p:spTgt spid="87052"/>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par>
                          <p:cTn id="27" fill="hold">
                            <p:stCondLst>
                              <p:cond delay="6000"/>
                            </p:stCondLst>
                            <p:childTnLst>
                              <p:par>
                                <p:cTn id="28" presetID="23" presetClass="entr" presetSubtype="528" fill="hold" grpId="0" nodeType="afterEffect">
                                  <p:stCondLst>
                                    <p:cond delay="0"/>
                                  </p:stCondLst>
                                  <p:childTnLst>
                                    <p:set>
                                      <p:cBhvr>
                                        <p:cTn id="29" dur="1" fill="hold">
                                          <p:stCondLst>
                                            <p:cond delay="0"/>
                                          </p:stCondLst>
                                        </p:cTn>
                                        <p:tgtEl>
                                          <p:spTgt spid="87053"/>
                                        </p:tgtEl>
                                        <p:attrNameLst>
                                          <p:attrName>style.visibility</p:attrName>
                                        </p:attrNameLst>
                                      </p:cBhvr>
                                      <p:to>
                                        <p:strVal val="visible"/>
                                      </p:to>
                                    </p:set>
                                    <p:anim calcmode="lin" valueType="num">
                                      <p:cBhvr>
                                        <p:cTn id="30" dur="1000" fill="hold"/>
                                        <p:tgtEl>
                                          <p:spTgt spid="87053"/>
                                        </p:tgtEl>
                                        <p:attrNameLst>
                                          <p:attrName>ppt_w</p:attrName>
                                        </p:attrNameLst>
                                      </p:cBhvr>
                                      <p:tavLst>
                                        <p:tav tm="0">
                                          <p:val>
                                            <p:fltVal val="0"/>
                                          </p:val>
                                        </p:tav>
                                        <p:tav tm="100000">
                                          <p:val>
                                            <p:strVal val="#ppt_w"/>
                                          </p:val>
                                        </p:tav>
                                      </p:tavLst>
                                    </p:anim>
                                    <p:anim calcmode="lin" valueType="num">
                                      <p:cBhvr>
                                        <p:cTn id="31" dur="1000" fill="hold"/>
                                        <p:tgtEl>
                                          <p:spTgt spid="87053"/>
                                        </p:tgtEl>
                                        <p:attrNameLst>
                                          <p:attrName>ppt_h</p:attrName>
                                        </p:attrNameLst>
                                      </p:cBhvr>
                                      <p:tavLst>
                                        <p:tav tm="0">
                                          <p:val>
                                            <p:fltVal val="0"/>
                                          </p:val>
                                        </p:tav>
                                        <p:tav tm="100000">
                                          <p:val>
                                            <p:strVal val="#ppt_h"/>
                                          </p:val>
                                        </p:tav>
                                      </p:tavLst>
                                    </p:anim>
                                    <p:anim calcmode="lin" valueType="num">
                                      <p:cBhvr>
                                        <p:cTn id="32" dur="1000" fill="hold"/>
                                        <p:tgtEl>
                                          <p:spTgt spid="87053"/>
                                        </p:tgtEl>
                                        <p:attrNameLst>
                                          <p:attrName>ppt_x</p:attrName>
                                        </p:attrNameLst>
                                      </p:cBhvr>
                                      <p:tavLst>
                                        <p:tav tm="0">
                                          <p:val>
                                            <p:fltVal val="0.5"/>
                                          </p:val>
                                        </p:tav>
                                        <p:tav tm="100000">
                                          <p:val>
                                            <p:strVal val="#ppt_x"/>
                                          </p:val>
                                        </p:tav>
                                      </p:tavLst>
                                    </p:anim>
                                    <p:anim calcmode="lin" valueType="num">
                                      <p:cBhvr>
                                        <p:cTn id="33" dur="1000" fill="hold"/>
                                        <p:tgtEl>
                                          <p:spTgt spid="87053"/>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par>
                          <p:cTn id="34" fill="hold">
                            <p:stCondLst>
                              <p:cond delay="7000"/>
                            </p:stCondLst>
                            <p:childTnLst>
                              <p:par>
                                <p:cTn id="35" presetID="56" presetClass="entr" presetSubtype="0" fill="hold" grpId="0" nodeType="afterEffect">
                                  <p:stCondLst>
                                    <p:cond delay="0"/>
                                  </p:stCondLst>
                                  <p:iterate type="lt">
                                    <p:tmPct val="10000"/>
                                  </p:iterate>
                                  <p:childTnLst>
                                    <p:set>
                                      <p:cBhvr>
                                        <p:cTn id="36" dur="1" fill="hold">
                                          <p:stCondLst>
                                            <p:cond delay="0"/>
                                          </p:stCondLst>
                                        </p:cTn>
                                        <p:tgtEl>
                                          <p:spTgt spid="87065"/>
                                        </p:tgtEl>
                                        <p:attrNameLst>
                                          <p:attrName>style.visibility</p:attrName>
                                        </p:attrNameLst>
                                      </p:cBhvr>
                                      <p:to>
                                        <p:strVal val="visible"/>
                                      </p:to>
                                    </p:set>
                                    <p:anim by="(-#ppt_w*2)" calcmode="lin" valueType="num">
                                      <p:cBhvr rctx="PPT">
                                        <p:cTn id="37" dur="1000" autoRev="1" fill="hold">
                                          <p:stCondLst>
                                            <p:cond delay="0"/>
                                          </p:stCondLst>
                                        </p:cTn>
                                        <p:tgtEl>
                                          <p:spTgt spid="87065"/>
                                        </p:tgtEl>
                                        <p:attrNameLst>
                                          <p:attrName>ppt_w</p:attrName>
                                        </p:attrNameLst>
                                      </p:cBhvr>
                                    </p:anim>
                                    <p:anim by="(#ppt_w*0.50)" calcmode="lin" valueType="num">
                                      <p:cBhvr>
                                        <p:cTn id="38" dur="1000" decel="50000" autoRev="1" fill="hold">
                                          <p:stCondLst>
                                            <p:cond delay="0"/>
                                          </p:stCondLst>
                                        </p:cTn>
                                        <p:tgtEl>
                                          <p:spTgt spid="87065"/>
                                        </p:tgtEl>
                                        <p:attrNameLst>
                                          <p:attrName>ppt_x</p:attrName>
                                        </p:attrNameLst>
                                      </p:cBhvr>
                                    </p:anim>
                                    <p:anim from="(-#ppt_h/2)" to="(#ppt_y)" calcmode="lin" valueType="num">
                                      <p:cBhvr>
                                        <p:cTn id="39" dur="2000" fill="hold">
                                          <p:stCondLst>
                                            <p:cond delay="0"/>
                                          </p:stCondLst>
                                        </p:cTn>
                                        <p:tgtEl>
                                          <p:spTgt spid="87065"/>
                                        </p:tgtEl>
                                        <p:attrNameLst>
                                          <p:attrName>ppt_y</p:attrName>
                                        </p:attrNameLst>
                                      </p:cBhvr>
                                    </p:anim>
                                    <p:animRot by="21600000">
                                      <p:cBhvr>
                                        <p:cTn id="40" dur="2000" fill="hold">
                                          <p:stCondLst>
                                            <p:cond delay="0"/>
                                          </p:stCondLst>
                                        </p:cTn>
                                        <p:tgtEl>
                                          <p:spTgt spid="87065"/>
                                        </p:tgtEl>
                                        <p:attrNameLst>
                                          <p:attrName>r</p:attrName>
                                        </p:attrNameLst>
                                      </p:cBhvr>
                                    </p:animRot>
                                  </p:childTnLst>
                                </p:cTn>
                              </p:par>
                            </p:childTnLst>
                          </p:cTn>
                        </p:par>
                        <p:par>
                          <p:cTn id="41" fill="hold">
                            <p:stCondLst>
                              <p:cond delay="9600"/>
                            </p:stCondLst>
                            <p:childTnLst>
                              <p:par>
                                <p:cTn id="42" presetID="56" presetClass="entr" presetSubtype="0" fill="hold" grpId="0" nodeType="afterEffect">
                                  <p:stCondLst>
                                    <p:cond delay="0"/>
                                  </p:stCondLst>
                                  <p:iterate type="lt">
                                    <p:tmPct val="10000"/>
                                  </p:iterate>
                                  <p:childTnLst>
                                    <p:set>
                                      <p:cBhvr>
                                        <p:cTn id="43" dur="1" fill="hold">
                                          <p:stCondLst>
                                            <p:cond delay="0"/>
                                          </p:stCondLst>
                                        </p:cTn>
                                        <p:tgtEl>
                                          <p:spTgt spid="87057"/>
                                        </p:tgtEl>
                                        <p:attrNameLst>
                                          <p:attrName>style.visibility</p:attrName>
                                        </p:attrNameLst>
                                      </p:cBhvr>
                                      <p:to>
                                        <p:strVal val="visible"/>
                                      </p:to>
                                    </p:set>
                                    <p:anim by="(-#ppt_w*2)" calcmode="lin" valueType="num">
                                      <p:cBhvr rctx="PPT">
                                        <p:cTn id="44" dur="1000" autoRev="1" fill="hold">
                                          <p:stCondLst>
                                            <p:cond delay="0"/>
                                          </p:stCondLst>
                                        </p:cTn>
                                        <p:tgtEl>
                                          <p:spTgt spid="87057"/>
                                        </p:tgtEl>
                                        <p:attrNameLst>
                                          <p:attrName>ppt_w</p:attrName>
                                        </p:attrNameLst>
                                      </p:cBhvr>
                                    </p:anim>
                                    <p:anim by="(#ppt_w*0.50)" calcmode="lin" valueType="num">
                                      <p:cBhvr>
                                        <p:cTn id="45" dur="1000" decel="50000" autoRev="1" fill="hold">
                                          <p:stCondLst>
                                            <p:cond delay="0"/>
                                          </p:stCondLst>
                                        </p:cTn>
                                        <p:tgtEl>
                                          <p:spTgt spid="87057"/>
                                        </p:tgtEl>
                                        <p:attrNameLst>
                                          <p:attrName>ppt_x</p:attrName>
                                        </p:attrNameLst>
                                      </p:cBhvr>
                                    </p:anim>
                                    <p:anim from="(-#ppt_h/2)" to="(#ppt_y)" calcmode="lin" valueType="num">
                                      <p:cBhvr>
                                        <p:cTn id="46" dur="2000" fill="hold">
                                          <p:stCondLst>
                                            <p:cond delay="0"/>
                                          </p:stCondLst>
                                        </p:cTn>
                                        <p:tgtEl>
                                          <p:spTgt spid="87057"/>
                                        </p:tgtEl>
                                        <p:attrNameLst>
                                          <p:attrName>ppt_y</p:attrName>
                                        </p:attrNameLst>
                                      </p:cBhvr>
                                    </p:anim>
                                    <p:animRot by="21600000">
                                      <p:cBhvr>
                                        <p:cTn id="47" dur="2000" fill="hold">
                                          <p:stCondLst>
                                            <p:cond delay="0"/>
                                          </p:stCondLst>
                                        </p:cTn>
                                        <p:tgtEl>
                                          <p:spTgt spid="87057"/>
                                        </p:tgtEl>
                                        <p:attrNameLst>
                                          <p:attrName>r</p:attrName>
                                        </p:attrNameLst>
                                      </p:cBhvr>
                                    </p:animRot>
                                  </p:childTnLst>
                                </p:cTn>
                              </p:par>
                            </p:childTnLst>
                          </p:cTn>
                        </p:par>
                        <p:par>
                          <p:cTn id="48" fill="hold">
                            <p:stCondLst>
                              <p:cond delay="12400"/>
                            </p:stCondLst>
                            <p:childTnLst>
                              <p:par>
                                <p:cTn id="49" presetID="56" presetClass="entr" presetSubtype="0" fill="hold" grpId="0" nodeType="afterEffect">
                                  <p:stCondLst>
                                    <p:cond delay="0"/>
                                  </p:stCondLst>
                                  <p:iterate type="lt">
                                    <p:tmPct val="10000"/>
                                  </p:iterate>
                                  <p:childTnLst>
                                    <p:set>
                                      <p:cBhvr>
                                        <p:cTn id="50" dur="1" fill="hold">
                                          <p:stCondLst>
                                            <p:cond delay="0"/>
                                          </p:stCondLst>
                                        </p:cTn>
                                        <p:tgtEl>
                                          <p:spTgt spid="87056"/>
                                        </p:tgtEl>
                                        <p:attrNameLst>
                                          <p:attrName>style.visibility</p:attrName>
                                        </p:attrNameLst>
                                      </p:cBhvr>
                                      <p:to>
                                        <p:strVal val="visible"/>
                                      </p:to>
                                    </p:set>
                                    <p:anim by="(-#ppt_w*2)" calcmode="lin" valueType="num">
                                      <p:cBhvr rctx="PPT">
                                        <p:cTn id="51" dur="1000" autoRev="1" fill="hold">
                                          <p:stCondLst>
                                            <p:cond delay="0"/>
                                          </p:stCondLst>
                                        </p:cTn>
                                        <p:tgtEl>
                                          <p:spTgt spid="87056"/>
                                        </p:tgtEl>
                                        <p:attrNameLst>
                                          <p:attrName>ppt_w</p:attrName>
                                        </p:attrNameLst>
                                      </p:cBhvr>
                                    </p:anim>
                                    <p:anim by="(#ppt_w*0.50)" calcmode="lin" valueType="num">
                                      <p:cBhvr>
                                        <p:cTn id="52" dur="1000" decel="50000" autoRev="1" fill="hold">
                                          <p:stCondLst>
                                            <p:cond delay="0"/>
                                          </p:stCondLst>
                                        </p:cTn>
                                        <p:tgtEl>
                                          <p:spTgt spid="87056"/>
                                        </p:tgtEl>
                                        <p:attrNameLst>
                                          <p:attrName>ppt_x</p:attrName>
                                        </p:attrNameLst>
                                      </p:cBhvr>
                                    </p:anim>
                                    <p:anim from="(-#ppt_h/2)" to="(#ppt_y)" calcmode="lin" valueType="num">
                                      <p:cBhvr>
                                        <p:cTn id="53" dur="2000" fill="hold">
                                          <p:stCondLst>
                                            <p:cond delay="0"/>
                                          </p:stCondLst>
                                        </p:cTn>
                                        <p:tgtEl>
                                          <p:spTgt spid="87056"/>
                                        </p:tgtEl>
                                        <p:attrNameLst>
                                          <p:attrName>ppt_y</p:attrName>
                                        </p:attrNameLst>
                                      </p:cBhvr>
                                    </p:anim>
                                    <p:animRot by="21600000">
                                      <p:cBhvr>
                                        <p:cTn id="54" dur="2000" fill="hold">
                                          <p:stCondLst>
                                            <p:cond delay="0"/>
                                          </p:stCondLst>
                                        </p:cTn>
                                        <p:tgtEl>
                                          <p:spTgt spid="87056"/>
                                        </p:tgtEl>
                                        <p:attrNameLst>
                                          <p:attrName>r</p:attrName>
                                        </p:attrNameLst>
                                      </p:cBhvr>
                                    </p:animRot>
                                  </p:childTnLst>
                                </p:cTn>
                              </p:par>
                            </p:childTnLst>
                          </p:cTn>
                        </p:par>
                        <p:par>
                          <p:cTn id="55" fill="hold">
                            <p:stCondLst>
                              <p:cond delay="14800"/>
                            </p:stCondLst>
                            <p:childTnLst>
                              <p:par>
                                <p:cTn id="56" presetID="22" presetClass="entr" presetSubtype="1" fill="hold" grpId="0" nodeType="afterEffect">
                                  <p:stCondLst>
                                    <p:cond delay="0"/>
                                  </p:stCondLst>
                                  <p:childTnLst>
                                    <p:set>
                                      <p:cBhvr>
                                        <p:cTn id="57" dur="1" fill="hold">
                                          <p:stCondLst>
                                            <p:cond delay="0"/>
                                          </p:stCondLst>
                                        </p:cTn>
                                        <p:tgtEl>
                                          <p:spTgt spid="87074"/>
                                        </p:tgtEl>
                                        <p:attrNameLst>
                                          <p:attrName>style.visibility</p:attrName>
                                        </p:attrNameLst>
                                      </p:cBhvr>
                                      <p:to>
                                        <p:strVal val="visible"/>
                                      </p:to>
                                    </p:set>
                                    <p:animEffect transition="in" filter="wipe(up)">
                                      <p:cBhvr>
                                        <p:cTn id="58" dur="2000"/>
                                        <p:tgtEl>
                                          <p:spTgt spid="87074"/>
                                        </p:tgtEl>
                                      </p:cBhvr>
                                    </p:animEffect>
                                  </p:childTnLst>
                                </p:cTn>
                              </p:par>
                            </p:childTnLst>
                          </p:cTn>
                        </p:par>
                        <p:par>
                          <p:cTn id="59" fill="hold">
                            <p:stCondLst>
                              <p:cond delay="16800"/>
                            </p:stCondLst>
                            <p:childTnLst>
                              <p:par>
                                <p:cTn id="60" presetID="22" presetClass="entr" presetSubtype="1" fill="hold" grpId="0" nodeType="afterEffect">
                                  <p:stCondLst>
                                    <p:cond delay="0"/>
                                  </p:stCondLst>
                                  <p:childTnLst>
                                    <p:set>
                                      <p:cBhvr>
                                        <p:cTn id="61" dur="1" fill="hold">
                                          <p:stCondLst>
                                            <p:cond delay="0"/>
                                          </p:stCondLst>
                                        </p:cTn>
                                        <p:tgtEl>
                                          <p:spTgt spid="87066"/>
                                        </p:tgtEl>
                                        <p:attrNameLst>
                                          <p:attrName>style.visibility</p:attrName>
                                        </p:attrNameLst>
                                      </p:cBhvr>
                                      <p:to>
                                        <p:strVal val="visible"/>
                                      </p:to>
                                    </p:set>
                                    <p:animEffect transition="in" filter="wipe(up)">
                                      <p:cBhvr>
                                        <p:cTn id="62" dur="2000"/>
                                        <p:tgtEl>
                                          <p:spTgt spid="87066"/>
                                        </p:tgtEl>
                                      </p:cBhvr>
                                    </p:animEffect>
                                  </p:childTnLst>
                                </p:cTn>
                              </p:par>
                            </p:childTnLst>
                          </p:cTn>
                        </p:par>
                        <p:par>
                          <p:cTn id="63" fill="hold">
                            <p:stCondLst>
                              <p:cond delay="18800"/>
                            </p:stCondLst>
                            <p:childTnLst>
                              <p:par>
                                <p:cTn id="64" presetID="22" presetClass="entr" presetSubtype="1" fill="hold" grpId="0" nodeType="afterEffect">
                                  <p:stCondLst>
                                    <p:cond delay="0"/>
                                  </p:stCondLst>
                                  <p:childTnLst>
                                    <p:set>
                                      <p:cBhvr>
                                        <p:cTn id="65" dur="1" fill="hold">
                                          <p:stCondLst>
                                            <p:cond delay="0"/>
                                          </p:stCondLst>
                                        </p:cTn>
                                        <p:tgtEl>
                                          <p:spTgt spid="87069"/>
                                        </p:tgtEl>
                                        <p:attrNameLst>
                                          <p:attrName>style.visibility</p:attrName>
                                        </p:attrNameLst>
                                      </p:cBhvr>
                                      <p:to>
                                        <p:strVal val="visible"/>
                                      </p:to>
                                    </p:set>
                                    <p:animEffect transition="in" filter="wipe(up)">
                                      <p:cBhvr>
                                        <p:cTn id="66" dur="2000"/>
                                        <p:tgtEl>
                                          <p:spTgt spid="87069"/>
                                        </p:tgtEl>
                                      </p:cBhvr>
                                    </p:animEffect>
                                  </p:childTnLst>
                                </p:cTn>
                              </p:par>
                            </p:childTnLst>
                          </p:cTn>
                        </p:par>
                        <p:par>
                          <p:cTn id="67" fill="hold">
                            <p:stCondLst>
                              <p:cond delay="20800"/>
                            </p:stCondLst>
                            <p:childTnLst>
                              <p:par>
                                <p:cTn id="68" presetID="2" presetClass="entr" presetSubtype="8" fill="hold" grpId="0" nodeType="afterEffect">
                                  <p:stCondLst>
                                    <p:cond delay="0"/>
                                  </p:stCondLst>
                                  <p:childTnLst>
                                    <p:set>
                                      <p:cBhvr>
                                        <p:cTn id="69" dur="1" fill="hold">
                                          <p:stCondLst>
                                            <p:cond delay="0"/>
                                          </p:stCondLst>
                                        </p:cTn>
                                        <p:tgtEl>
                                          <p:spTgt spid="87046"/>
                                        </p:tgtEl>
                                        <p:attrNameLst>
                                          <p:attrName>style.visibility</p:attrName>
                                        </p:attrNameLst>
                                      </p:cBhvr>
                                      <p:to>
                                        <p:strVal val="visible"/>
                                      </p:to>
                                    </p:set>
                                    <p:anim calcmode="lin" valueType="num">
                                      <p:cBhvr additive="base">
                                        <p:cTn id="70" dur="1000" fill="hold"/>
                                        <p:tgtEl>
                                          <p:spTgt spid="87046"/>
                                        </p:tgtEl>
                                        <p:attrNameLst>
                                          <p:attrName>ppt_x</p:attrName>
                                        </p:attrNameLst>
                                      </p:cBhvr>
                                      <p:tavLst>
                                        <p:tav tm="0">
                                          <p:val>
                                            <p:strVal val="0-#ppt_w/2"/>
                                          </p:val>
                                        </p:tav>
                                        <p:tav tm="100000">
                                          <p:val>
                                            <p:strVal val="#ppt_x"/>
                                          </p:val>
                                        </p:tav>
                                      </p:tavLst>
                                    </p:anim>
                                    <p:anim calcmode="lin" valueType="num">
                                      <p:cBhvr additive="base">
                                        <p:cTn id="71" dur="1000" fill="hold"/>
                                        <p:tgtEl>
                                          <p:spTgt spid="87046"/>
                                        </p:tgtEl>
                                        <p:attrNameLst>
                                          <p:attrName>ppt_y</p:attrName>
                                        </p:attrNameLst>
                                      </p:cBhvr>
                                      <p:tavLst>
                                        <p:tav tm="0">
                                          <p:val>
                                            <p:strVal val="#ppt_y"/>
                                          </p:val>
                                        </p:tav>
                                        <p:tav tm="100000">
                                          <p:val>
                                            <p:strVal val="#ppt_y"/>
                                          </p:val>
                                        </p:tav>
                                      </p:tavLst>
                                    </p:anim>
                                  </p:childTnLst>
                                </p:cTn>
                              </p:par>
                            </p:childTnLst>
                          </p:cTn>
                        </p:par>
                        <p:par>
                          <p:cTn id="72" fill="hold">
                            <p:stCondLst>
                              <p:cond delay="21800"/>
                            </p:stCondLst>
                            <p:childTnLst>
                              <p:par>
                                <p:cTn id="73" presetID="2" presetClass="entr" presetSubtype="4" fill="hold" grpId="0" nodeType="afterEffect">
                                  <p:stCondLst>
                                    <p:cond delay="0"/>
                                  </p:stCondLst>
                                  <p:childTnLst>
                                    <p:set>
                                      <p:cBhvr>
                                        <p:cTn id="74" dur="1" fill="hold">
                                          <p:stCondLst>
                                            <p:cond delay="0"/>
                                          </p:stCondLst>
                                        </p:cTn>
                                        <p:tgtEl>
                                          <p:spTgt spid="87047"/>
                                        </p:tgtEl>
                                        <p:attrNameLst>
                                          <p:attrName>style.visibility</p:attrName>
                                        </p:attrNameLst>
                                      </p:cBhvr>
                                      <p:to>
                                        <p:strVal val="visible"/>
                                      </p:to>
                                    </p:set>
                                    <p:anim calcmode="lin" valueType="num">
                                      <p:cBhvr additive="base">
                                        <p:cTn id="75" dur="1000" fill="hold"/>
                                        <p:tgtEl>
                                          <p:spTgt spid="87047"/>
                                        </p:tgtEl>
                                        <p:attrNameLst>
                                          <p:attrName>ppt_x</p:attrName>
                                        </p:attrNameLst>
                                      </p:cBhvr>
                                      <p:tavLst>
                                        <p:tav tm="0">
                                          <p:val>
                                            <p:strVal val="#ppt_x"/>
                                          </p:val>
                                        </p:tav>
                                        <p:tav tm="100000">
                                          <p:val>
                                            <p:strVal val="#ppt_x"/>
                                          </p:val>
                                        </p:tav>
                                      </p:tavLst>
                                    </p:anim>
                                    <p:anim calcmode="lin" valueType="num">
                                      <p:cBhvr additive="base">
                                        <p:cTn id="76" dur="1000" fill="hold"/>
                                        <p:tgtEl>
                                          <p:spTgt spid="87047"/>
                                        </p:tgtEl>
                                        <p:attrNameLst>
                                          <p:attrName>ppt_y</p:attrName>
                                        </p:attrNameLst>
                                      </p:cBhvr>
                                      <p:tavLst>
                                        <p:tav tm="0">
                                          <p:val>
                                            <p:strVal val="1+#ppt_h/2"/>
                                          </p:val>
                                        </p:tav>
                                        <p:tav tm="100000">
                                          <p:val>
                                            <p:strVal val="#ppt_y"/>
                                          </p:val>
                                        </p:tav>
                                      </p:tavLst>
                                    </p:anim>
                                  </p:childTnLst>
                                </p:cTn>
                              </p:par>
                            </p:childTnLst>
                          </p:cTn>
                        </p:par>
                        <p:par>
                          <p:cTn id="77" fill="hold">
                            <p:stCondLst>
                              <p:cond delay="22800"/>
                            </p:stCondLst>
                            <p:childTnLst>
                              <p:par>
                                <p:cTn id="78" presetID="2" presetClass="entr" presetSubtype="2" fill="hold" grpId="0" nodeType="afterEffect">
                                  <p:stCondLst>
                                    <p:cond delay="0"/>
                                  </p:stCondLst>
                                  <p:childTnLst>
                                    <p:set>
                                      <p:cBhvr>
                                        <p:cTn id="79" dur="1" fill="hold">
                                          <p:stCondLst>
                                            <p:cond delay="0"/>
                                          </p:stCondLst>
                                        </p:cTn>
                                        <p:tgtEl>
                                          <p:spTgt spid="87050"/>
                                        </p:tgtEl>
                                        <p:attrNameLst>
                                          <p:attrName>style.visibility</p:attrName>
                                        </p:attrNameLst>
                                      </p:cBhvr>
                                      <p:to>
                                        <p:strVal val="visible"/>
                                      </p:to>
                                    </p:set>
                                    <p:anim calcmode="lin" valueType="num">
                                      <p:cBhvr additive="base">
                                        <p:cTn id="80" dur="1000" fill="hold"/>
                                        <p:tgtEl>
                                          <p:spTgt spid="87050"/>
                                        </p:tgtEl>
                                        <p:attrNameLst>
                                          <p:attrName>ppt_x</p:attrName>
                                        </p:attrNameLst>
                                      </p:cBhvr>
                                      <p:tavLst>
                                        <p:tav tm="0">
                                          <p:val>
                                            <p:strVal val="1+#ppt_w/2"/>
                                          </p:val>
                                        </p:tav>
                                        <p:tav tm="100000">
                                          <p:val>
                                            <p:strVal val="#ppt_x"/>
                                          </p:val>
                                        </p:tav>
                                      </p:tavLst>
                                    </p:anim>
                                    <p:anim calcmode="lin" valueType="num">
                                      <p:cBhvr additive="base">
                                        <p:cTn id="81" dur="1000" fill="hold"/>
                                        <p:tgtEl>
                                          <p:spTgt spid="87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1"/>
      <p:bldP spid="87046" grpId="0" animBg="1" autoUpdateAnimBg="0"/>
      <p:bldP spid="87047" grpId="0" animBg="1" autoUpdateAnimBg="0"/>
      <p:bldP spid="87050" grpId="0" animBg="1" autoUpdateAnimBg="0"/>
      <p:bldP spid="87051" grpId="0" animBg="1"/>
      <p:bldP spid="87052" grpId="0" animBg="1"/>
      <p:bldP spid="87053" grpId="0" animBg="1"/>
      <p:bldP spid="87056" grpId="0"/>
      <p:bldP spid="87057" grpId="0"/>
      <p:bldP spid="87065" grpId="0"/>
      <p:bldP spid="87066" grpId="0"/>
      <p:bldP spid="87069" grpId="0"/>
      <p:bldP spid="8707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0"/>
            <a:ext cx="8964613" cy="1844675"/>
          </a:xfrm>
        </p:spPr>
        <p:txBody>
          <a:bodyPr/>
          <a:lstStyle/>
          <a:p>
            <a:r>
              <a:rPr lang="en-US" sz="3600" b="1">
                <a:solidFill>
                  <a:srgbClr val="A50021"/>
                </a:solidFill>
              </a:rPr>
              <a:t>WHAT ARE THE RESULTS OF OUR INFLUENCE ON THE ENVIRONMENT</a:t>
            </a:r>
            <a:r>
              <a:rPr lang="ru-RU" sz="3600" b="1">
                <a:solidFill>
                  <a:srgbClr val="A50021"/>
                </a:solidFill>
              </a:rPr>
              <a:t>?</a:t>
            </a:r>
          </a:p>
        </p:txBody>
      </p:sp>
      <p:sp>
        <p:nvSpPr>
          <p:cNvPr id="78851" name="Rectangle 3"/>
          <p:cNvSpPr>
            <a:spLocks noGrp="1" noChangeArrowheads="1"/>
          </p:cNvSpPr>
          <p:nvPr>
            <p:ph type="body" idx="1"/>
          </p:nvPr>
        </p:nvSpPr>
        <p:spPr>
          <a:xfrm>
            <a:off x="0" y="1773238"/>
            <a:ext cx="9144000" cy="5400675"/>
          </a:xfrm>
        </p:spPr>
        <p:txBody>
          <a:bodyPr/>
          <a:lstStyle/>
          <a:p>
            <a:r>
              <a:rPr lang="en-US" sz="2400" b="1"/>
              <a:t>We pollute the air. </a:t>
            </a:r>
            <a:r>
              <a:rPr lang="en-US" sz="2400" b="1">
                <a:solidFill>
                  <a:srgbClr val="00FFCC"/>
                </a:solidFill>
              </a:rPr>
              <a:t>–</a:t>
            </a:r>
            <a:r>
              <a:rPr lang="en-US" sz="2400" b="1"/>
              <a:t> </a:t>
            </a:r>
            <a:r>
              <a:rPr lang="en-US" sz="2400" b="1">
                <a:solidFill>
                  <a:srgbClr val="00FFCC"/>
                </a:solidFill>
              </a:rPr>
              <a:t>We change the climate.</a:t>
            </a:r>
          </a:p>
          <a:p>
            <a:r>
              <a:rPr lang="en-US" sz="2400" b="1"/>
              <a:t>We leave a fire. </a:t>
            </a:r>
            <a:r>
              <a:rPr lang="en-US" sz="2400" b="1">
                <a:solidFill>
                  <a:srgbClr val="00FFCC"/>
                </a:solidFill>
              </a:rPr>
              <a:t>– We destroyed the forest.</a:t>
            </a:r>
          </a:p>
          <a:p>
            <a:r>
              <a:rPr lang="en-US" sz="2400" b="1"/>
              <a:t>We throw away plastic bottles. </a:t>
            </a:r>
            <a:r>
              <a:rPr lang="en-US" sz="2400" b="1">
                <a:solidFill>
                  <a:srgbClr val="00FFCC"/>
                </a:solidFill>
              </a:rPr>
              <a:t>–</a:t>
            </a:r>
            <a:r>
              <a:rPr lang="en-US" sz="2400" b="1"/>
              <a:t> </a:t>
            </a:r>
            <a:r>
              <a:rPr lang="en-US" sz="2400" b="1">
                <a:solidFill>
                  <a:srgbClr val="00FFCC"/>
                </a:solidFill>
              </a:rPr>
              <a:t>We damage nature.</a:t>
            </a:r>
          </a:p>
          <a:p>
            <a:r>
              <a:rPr lang="en-US" sz="2400" b="1"/>
              <a:t>We leave litter in the forests. </a:t>
            </a:r>
            <a:r>
              <a:rPr lang="en-US" sz="2400" b="1">
                <a:solidFill>
                  <a:srgbClr val="00FFCC"/>
                </a:solidFill>
              </a:rPr>
              <a:t>– We hurt animals.</a:t>
            </a:r>
          </a:p>
          <a:p>
            <a:r>
              <a:rPr lang="en-US" sz="2400" b="1"/>
              <a:t>We break trees. </a:t>
            </a:r>
            <a:r>
              <a:rPr lang="en-US" sz="2400" b="1">
                <a:solidFill>
                  <a:srgbClr val="00FFCC"/>
                </a:solidFill>
              </a:rPr>
              <a:t>– We disturb birds.</a:t>
            </a:r>
          </a:p>
          <a:p>
            <a:r>
              <a:rPr lang="en-US" sz="2400" b="1"/>
              <a:t>We don’t recycle paper. </a:t>
            </a:r>
            <a:r>
              <a:rPr lang="en-US" sz="2400" b="1">
                <a:solidFill>
                  <a:srgbClr val="00FFCC"/>
                </a:solidFill>
              </a:rPr>
              <a:t>– We cut down trees to make new paper.</a:t>
            </a:r>
          </a:p>
          <a:p>
            <a:r>
              <a:rPr lang="en-US" sz="2400" b="1"/>
              <a:t>We throw litter in the rivers and seas. </a:t>
            </a:r>
            <a:r>
              <a:rPr lang="en-US" sz="2400" b="1">
                <a:solidFill>
                  <a:srgbClr val="00FFCC"/>
                </a:solidFill>
              </a:rPr>
              <a:t>– We cause water pollution.</a:t>
            </a:r>
          </a:p>
          <a:p>
            <a:r>
              <a:rPr lang="en-US" sz="2400" b="1"/>
              <a:t>We leave glass bottles in the forest. </a:t>
            </a:r>
            <a:r>
              <a:rPr lang="en-US" sz="2400" b="1">
                <a:solidFill>
                  <a:srgbClr val="00FFCC"/>
                </a:solidFill>
              </a:rPr>
              <a:t>– We hurt animals and people.</a:t>
            </a:r>
            <a:endParaRPr lang="ru-RU" sz="2400" b="1">
              <a:solidFill>
                <a:srgbClr val="00FFCC"/>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1500" decel="50000" fill="hold">
                                          <p:stCondLst>
                                            <p:cond delay="0"/>
                                          </p:stCondLst>
                                        </p:cTn>
                                        <p:tgtEl>
                                          <p:spTgt spid="78850"/>
                                        </p:tgtEl>
                                        <p:attrNameLst>
                                          <p:attrName>style.rotation</p:attrName>
                                        </p:attrNameLst>
                                      </p:cBhvr>
                                      <p:tavLst>
                                        <p:tav tm="0">
                                          <p:val>
                                            <p:fltVal val="-90"/>
                                          </p:val>
                                        </p:tav>
                                        <p:tav tm="100000">
                                          <p:val>
                                            <p:fltVal val="0"/>
                                          </p:val>
                                        </p:tav>
                                      </p:tavLst>
                                    </p:anim>
                                    <p:anim calcmode="lin" valueType="num">
                                      <p:cBhvr>
                                        <p:cTn id="8" dur="1500" decel="50000" fill="hold">
                                          <p:stCondLst>
                                            <p:cond delay="0"/>
                                          </p:stCondLst>
                                        </p:cTn>
                                        <p:tgtEl>
                                          <p:spTgt spid="78850"/>
                                        </p:tgtEl>
                                        <p:attrNameLst>
                                          <p:attrName>ppt_w</p:attrName>
                                        </p:attrNameLst>
                                      </p:cBhvr>
                                      <p:tavLst>
                                        <p:tav tm="0">
                                          <p:val>
                                            <p:strVal val="#ppt_w"/>
                                          </p:val>
                                        </p:tav>
                                        <p:tav tm="100000">
                                          <p:val>
                                            <p:strVal val="#ppt_w*.05"/>
                                          </p:val>
                                        </p:tav>
                                      </p:tavLst>
                                    </p:anim>
                                    <p:anim calcmode="lin" valueType="num">
                                      <p:cBhvr>
                                        <p:cTn id="9" dur="1500" accel="50000" fill="hold">
                                          <p:stCondLst>
                                            <p:cond delay="1500"/>
                                          </p:stCondLst>
                                        </p:cTn>
                                        <p:tgtEl>
                                          <p:spTgt spid="78850"/>
                                        </p:tgtEl>
                                        <p:attrNameLst>
                                          <p:attrName>ppt_w</p:attrName>
                                        </p:attrNameLst>
                                      </p:cBhvr>
                                      <p:tavLst>
                                        <p:tav tm="0">
                                          <p:val>
                                            <p:strVal val="#ppt_w*.05"/>
                                          </p:val>
                                        </p:tav>
                                        <p:tav tm="100000">
                                          <p:val>
                                            <p:strVal val="#ppt_w"/>
                                          </p:val>
                                        </p:tav>
                                      </p:tavLst>
                                    </p:anim>
                                    <p:anim calcmode="lin" valueType="num">
                                      <p:cBhvr>
                                        <p:cTn id="10" dur="3000" fill="hold"/>
                                        <p:tgtEl>
                                          <p:spTgt spid="78850"/>
                                        </p:tgtEl>
                                        <p:attrNameLst>
                                          <p:attrName>ppt_h</p:attrName>
                                        </p:attrNameLst>
                                      </p:cBhvr>
                                      <p:tavLst>
                                        <p:tav tm="0">
                                          <p:val>
                                            <p:strVal val="#ppt_h"/>
                                          </p:val>
                                        </p:tav>
                                        <p:tav tm="100000">
                                          <p:val>
                                            <p:strVal val="#ppt_h"/>
                                          </p:val>
                                        </p:tav>
                                      </p:tavLst>
                                    </p:anim>
                                    <p:anim calcmode="lin" valueType="num">
                                      <p:cBhvr>
                                        <p:cTn id="11" dur="1500" decel="50000" fill="hold">
                                          <p:stCondLst>
                                            <p:cond delay="0"/>
                                          </p:stCondLst>
                                        </p:cTn>
                                        <p:tgtEl>
                                          <p:spTgt spid="78850"/>
                                        </p:tgtEl>
                                        <p:attrNameLst>
                                          <p:attrName>ppt_x</p:attrName>
                                        </p:attrNameLst>
                                      </p:cBhvr>
                                      <p:tavLst>
                                        <p:tav tm="0">
                                          <p:val>
                                            <p:strVal val="#ppt_x+.4"/>
                                          </p:val>
                                        </p:tav>
                                        <p:tav tm="100000">
                                          <p:val>
                                            <p:strVal val="#ppt_x"/>
                                          </p:val>
                                        </p:tav>
                                      </p:tavLst>
                                    </p:anim>
                                    <p:anim calcmode="lin" valueType="num">
                                      <p:cBhvr>
                                        <p:cTn id="12" dur="1500" decel="50000" fill="hold">
                                          <p:stCondLst>
                                            <p:cond delay="0"/>
                                          </p:stCondLst>
                                        </p:cTn>
                                        <p:tgtEl>
                                          <p:spTgt spid="78850"/>
                                        </p:tgtEl>
                                        <p:attrNameLst>
                                          <p:attrName>ppt_y</p:attrName>
                                        </p:attrNameLst>
                                      </p:cBhvr>
                                      <p:tavLst>
                                        <p:tav tm="0">
                                          <p:val>
                                            <p:strVal val="#ppt_y-.2"/>
                                          </p:val>
                                        </p:tav>
                                        <p:tav tm="100000">
                                          <p:val>
                                            <p:strVal val="#ppt_y+.1"/>
                                          </p:val>
                                        </p:tav>
                                      </p:tavLst>
                                    </p:anim>
                                    <p:anim calcmode="lin" valueType="num">
                                      <p:cBhvr>
                                        <p:cTn id="13" dur="1500" accel="50000" fill="hold">
                                          <p:stCondLst>
                                            <p:cond delay="1500"/>
                                          </p:stCondLst>
                                        </p:cTn>
                                        <p:tgtEl>
                                          <p:spTgt spid="78850"/>
                                        </p:tgtEl>
                                        <p:attrNameLst>
                                          <p:attrName>ppt_y</p:attrName>
                                        </p:attrNameLst>
                                      </p:cBhvr>
                                      <p:tavLst>
                                        <p:tav tm="0">
                                          <p:val>
                                            <p:strVal val="#ppt_y+.1"/>
                                          </p:val>
                                        </p:tav>
                                        <p:tav tm="100000">
                                          <p:val>
                                            <p:strVal val="#ppt_y"/>
                                          </p:val>
                                        </p:tav>
                                      </p:tavLst>
                                    </p:anim>
                                    <p:animEffect transition="in" filter="fade">
                                      <p:cBhvr>
                                        <p:cTn id="14" dur="3000" decel="50000">
                                          <p:stCondLst>
                                            <p:cond delay="0"/>
                                          </p:stCondLst>
                                        </p:cTn>
                                        <p:tgtEl>
                                          <p:spTgt spid="78850"/>
                                        </p:tgtEl>
                                      </p:cBhvr>
                                    </p:animEffect>
                                  </p:childTnLst>
                                </p:cTn>
                              </p:par>
                            </p:childTnLst>
                          </p:cTn>
                        </p:par>
                        <p:par>
                          <p:cTn id="15" fill="hold">
                            <p:stCondLst>
                              <p:cond delay="3000"/>
                            </p:stCondLst>
                            <p:childTnLst>
                              <p:par>
                                <p:cTn id="16" presetID="22" presetClass="entr" presetSubtype="8" fill="hold" nodeType="afterEffect">
                                  <p:stCondLst>
                                    <p:cond delay="0"/>
                                  </p:stCondLst>
                                  <p:childTnLst>
                                    <p:set>
                                      <p:cBhvr>
                                        <p:cTn id="17" dur="1" fill="hold">
                                          <p:stCondLst>
                                            <p:cond delay="0"/>
                                          </p:stCondLst>
                                        </p:cTn>
                                        <p:tgtEl>
                                          <p:spTgt spid="78851">
                                            <p:txEl>
                                              <p:pRg st="0" end="0"/>
                                            </p:txEl>
                                          </p:spTgt>
                                        </p:tgtEl>
                                        <p:attrNameLst>
                                          <p:attrName>style.visibility</p:attrName>
                                        </p:attrNameLst>
                                      </p:cBhvr>
                                      <p:to>
                                        <p:strVal val="visible"/>
                                      </p:to>
                                    </p:set>
                                    <p:animEffect transition="in" filter="wipe(left)">
                                      <p:cBhvr>
                                        <p:cTn id="18" dur="5000"/>
                                        <p:tgtEl>
                                          <p:spTgt spid="78851">
                                            <p:txEl>
                                              <p:pRg st="0" end="0"/>
                                            </p:txEl>
                                          </p:spTgt>
                                        </p:tgtEl>
                                      </p:cBhvr>
                                    </p:animEffect>
                                  </p:childTnLst>
                                </p:cTn>
                              </p:par>
                            </p:childTnLst>
                          </p:cTn>
                        </p:par>
                        <p:par>
                          <p:cTn id="19" fill="hold">
                            <p:stCondLst>
                              <p:cond delay="8000"/>
                            </p:stCondLst>
                            <p:childTnLst>
                              <p:par>
                                <p:cTn id="20" presetID="22" presetClass="entr" presetSubtype="4" fill="hold" nodeType="afterEffect">
                                  <p:stCondLst>
                                    <p:cond delay="0"/>
                                  </p:stCondLst>
                                  <p:childTnLst>
                                    <p:set>
                                      <p:cBhvr>
                                        <p:cTn id="21" dur="1" fill="hold">
                                          <p:stCondLst>
                                            <p:cond delay="0"/>
                                          </p:stCondLst>
                                        </p:cTn>
                                        <p:tgtEl>
                                          <p:spTgt spid="78851">
                                            <p:txEl>
                                              <p:pRg st="1" end="1"/>
                                            </p:txEl>
                                          </p:spTgt>
                                        </p:tgtEl>
                                        <p:attrNameLst>
                                          <p:attrName>style.visibility</p:attrName>
                                        </p:attrNameLst>
                                      </p:cBhvr>
                                      <p:to>
                                        <p:strVal val="visible"/>
                                      </p:to>
                                    </p:set>
                                    <p:animEffect transition="in" filter="wipe(down)">
                                      <p:cBhvr>
                                        <p:cTn id="22" dur="5000"/>
                                        <p:tgtEl>
                                          <p:spTgt spid="78851">
                                            <p:txEl>
                                              <p:pRg st="1" end="1"/>
                                            </p:txEl>
                                          </p:spTgt>
                                        </p:tgtEl>
                                      </p:cBhvr>
                                    </p:animEffect>
                                  </p:childTnLst>
                                </p:cTn>
                              </p:par>
                            </p:childTnLst>
                          </p:cTn>
                        </p:par>
                        <p:par>
                          <p:cTn id="23" fill="hold">
                            <p:stCondLst>
                              <p:cond delay="13000"/>
                            </p:stCondLst>
                            <p:childTnLst>
                              <p:par>
                                <p:cTn id="24" presetID="22" presetClass="entr" presetSubtype="8" fill="hold" nodeType="afterEffect">
                                  <p:stCondLst>
                                    <p:cond delay="0"/>
                                  </p:stCondLst>
                                  <p:childTnLst>
                                    <p:set>
                                      <p:cBhvr>
                                        <p:cTn id="25" dur="1" fill="hold">
                                          <p:stCondLst>
                                            <p:cond delay="0"/>
                                          </p:stCondLst>
                                        </p:cTn>
                                        <p:tgtEl>
                                          <p:spTgt spid="78851">
                                            <p:txEl>
                                              <p:pRg st="2" end="2"/>
                                            </p:txEl>
                                          </p:spTgt>
                                        </p:tgtEl>
                                        <p:attrNameLst>
                                          <p:attrName>style.visibility</p:attrName>
                                        </p:attrNameLst>
                                      </p:cBhvr>
                                      <p:to>
                                        <p:strVal val="visible"/>
                                      </p:to>
                                    </p:set>
                                    <p:animEffect transition="in" filter="wipe(left)">
                                      <p:cBhvr>
                                        <p:cTn id="26" dur="5000"/>
                                        <p:tgtEl>
                                          <p:spTgt spid="78851">
                                            <p:txEl>
                                              <p:pRg st="2" end="2"/>
                                            </p:txEl>
                                          </p:spTgt>
                                        </p:tgtEl>
                                      </p:cBhvr>
                                    </p:animEffect>
                                  </p:childTnLst>
                                </p:cTn>
                              </p:par>
                            </p:childTnLst>
                          </p:cTn>
                        </p:par>
                        <p:par>
                          <p:cTn id="27" fill="hold">
                            <p:stCondLst>
                              <p:cond delay="18000"/>
                            </p:stCondLst>
                            <p:childTnLst>
                              <p:par>
                                <p:cTn id="28" presetID="22" presetClass="entr" presetSubtype="1" fill="hold" nodeType="afterEffect">
                                  <p:stCondLst>
                                    <p:cond delay="0"/>
                                  </p:stCondLst>
                                  <p:childTnLst>
                                    <p:set>
                                      <p:cBhvr>
                                        <p:cTn id="29" dur="1" fill="hold">
                                          <p:stCondLst>
                                            <p:cond delay="0"/>
                                          </p:stCondLst>
                                        </p:cTn>
                                        <p:tgtEl>
                                          <p:spTgt spid="78851">
                                            <p:txEl>
                                              <p:pRg st="3" end="3"/>
                                            </p:txEl>
                                          </p:spTgt>
                                        </p:tgtEl>
                                        <p:attrNameLst>
                                          <p:attrName>style.visibility</p:attrName>
                                        </p:attrNameLst>
                                      </p:cBhvr>
                                      <p:to>
                                        <p:strVal val="visible"/>
                                      </p:to>
                                    </p:set>
                                    <p:animEffect transition="in" filter="wipe(up)">
                                      <p:cBhvr>
                                        <p:cTn id="30" dur="5000"/>
                                        <p:tgtEl>
                                          <p:spTgt spid="78851">
                                            <p:txEl>
                                              <p:pRg st="3" end="3"/>
                                            </p:txEl>
                                          </p:spTgt>
                                        </p:tgtEl>
                                      </p:cBhvr>
                                    </p:animEffect>
                                  </p:childTnLst>
                                </p:cTn>
                              </p:par>
                            </p:childTnLst>
                          </p:cTn>
                        </p:par>
                        <p:par>
                          <p:cTn id="31" fill="hold">
                            <p:stCondLst>
                              <p:cond delay="23000"/>
                            </p:stCondLst>
                            <p:childTnLst>
                              <p:par>
                                <p:cTn id="32" presetID="22" presetClass="entr" presetSubtype="4" fill="hold" nodeType="afterEffect">
                                  <p:stCondLst>
                                    <p:cond delay="0"/>
                                  </p:stCondLst>
                                  <p:childTnLst>
                                    <p:set>
                                      <p:cBhvr>
                                        <p:cTn id="33" dur="1" fill="hold">
                                          <p:stCondLst>
                                            <p:cond delay="0"/>
                                          </p:stCondLst>
                                        </p:cTn>
                                        <p:tgtEl>
                                          <p:spTgt spid="78851">
                                            <p:txEl>
                                              <p:pRg st="4" end="4"/>
                                            </p:txEl>
                                          </p:spTgt>
                                        </p:tgtEl>
                                        <p:attrNameLst>
                                          <p:attrName>style.visibility</p:attrName>
                                        </p:attrNameLst>
                                      </p:cBhvr>
                                      <p:to>
                                        <p:strVal val="visible"/>
                                      </p:to>
                                    </p:set>
                                    <p:animEffect transition="in" filter="wipe(down)">
                                      <p:cBhvr>
                                        <p:cTn id="34" dur="5000"/>
                                        <p:tgtEl>
                                          <p:spTgt spid="78851">
                                            <p:txEl>
                                              <p:pRg st="4" end="4"/>
                                            </p:txEl>
                                          </p:spTgt>
                                        </p:tgtEl>
                                      </p:cBhvr>
                                    </p:animEffect>
                                  </p:childTnLst>
                                </p:cTn>
                              </p:par>
                            </p:childTnLst>
                          </p:cTn>
                        </p:par>
                        <p:par>
                          <p:cTn id="35" fill="hold">
                            <p:stCondLst>
                              <p:cond delay="28000"/>
                            </p:stCondLst>
                            <p:childTnLst>
                              <p:par>
                                <p:cTn id="36" presetID="22" presetClass="entr" presetSubtype="8" fill="hold" nodeType="afterEffect">
                                  <p:stCondLst>
                                    <p:cond delay="0"/>
                                  </p:stCondLst>
                                  <p:childTnLst>
                                    <p:set>
                                      <p:cBhvr>
                                        <p:cTn id="37" dur="1" fill="hold">
                                          <p:stCondLst>
                                            <p:cond delay="0"/>
                                          </p:stCondLst>
                                        </p:cTn>
                                        <p:tgtEl>
                                          <p:spTgt spid="78851">
                                            <p:txEl>
                                              <p:pRg st="5" end="5"/>
                                            </p:txEl>
                                          </p:spTgt>
                                        </p:tgtEl>
                                        <p:attrNameLst>
                                          <p:attrName>style.visibility</p:attrName>
                                        </p:attrNameLst>
                                      </p:cBhvr>
                                      <p:to>
                                        <p:strVal val="visible"/>
                                      </p:to>
                                    </p:set>
                                    <p:animEffect transition="in" filter="wipe(left)">
                                      <p:cBhvr>
                                        <p:cTn id="38" dur="5000"/>
                                        <p:tgtEl>
                                          <p:spTgt spid="78851">
                                            <p:txEl>
                                              <p:pRg st="5" end="5"/>
                                            </p:txEl>
                                          </p:spTgt>
                                        </p:tgtEl>
                                      </p:cBhvr>
                                    </p:animEffect>
                                  </p:childTnLst>
                                </p:cTn>
                              </p:par>
                            </p:childTnLst>
                          </p:cTn>
                        </p:par>
                        <p:par>
                          <p:cTn id="39" fill="hold">
                            <p:stCondLst>
                              <p:cond delay="33000"/>
                            </p:stCondLst>
                            <p:childTnLst>
                              <p:par>
                                <p:cTn id="40" presetID="22" presetClass="entr" presetSubtype="1" fill="hold" nodeType="afterEffect">
                                  <p:stCondLst>
                                    <p:cond delay="0"/>
                                  </p:stCondLst>
                                  <p:childTnLst>
                                    <p:set>
                                      <p:cBhvr>
                                        <p:cTn id="41" dur="1" fill="hold">
                                          <p:stCondLst>
                                            <p:cond delay="0"/>
                                          </p:stCondLst>
                                        </p:cTn>
                                        <p:tgtEl>
                                          <p:spTgt spid="78851">
                                            <p:txEl>
                                              <p:pRg st="6" end="6"/>
                                            </p:txEl>
                                          </p:spTgt>
                                        </p:tgtEl>
                                        <p:attrNameLst>
                                          <p:attrName>style.visibility</p:attrName>
                                        </p:attrNameLst>
                                      </p:cBhvr>
                                      <p:to>
                                        <p:strVal val="visible"/>
                                      </p:to>
                                    </p:set>
                                    <p:animEffect transition="in" filter="wipe(up)">
                                      <p:cBhvr>
                                        <p:cTn id="42" dur="5000"/>
                                        <p:tgtEl>
                                          <p:spTgt spid="78851">
                                            <p:txEl>
                                              <p:pRg st="6" end="6"/>
                                            </p:txEl>
                                          </p:spTgt>
                                        </p:tgtEl>
                                      </p:cBhvr>
                                    </p:animEffect>
                                  </p:childTnLst>
                                </p:cTn>
                              </p:par>
                            </p:childTnLst>
                          </p:cTn>
                        </p:par>
                        <p:par>
                          <p:cTn id="43" fill="hold">
                            <p:stCondLst>
                              <p:cond delay="38000"/>
                            </p:stCondLst>
                            <p:childTnLst>
                              <p:par>
                                <p:cTn id="44" presetID="22" presetClass="entr" presetSubtype="8" fill="hold" nodeType="afterEffect">
                                  <p:stCondLst>
                                    <p:cond delay="0"/>
                                  </p:stCondLst>
                                  <p:childTnLst>
                                    <p:set>
                                      <p:cBhvr>
                                        <p:cTn id="45" dur="1" fill="hold">
                                          <p:stCondLst>
                                            <p:cond delay="0"/>
                                          </p:stCondLst>
                                        </p:cTn>
                                        <p:tgtEl>
                                          <p:spTgt spid="78851">
                                            <p:txEl>
                                              <p:pRg st="7" end="7"/>
                                            </p:txEl>
                                          </p:spTgt>
                                        </p:tgtEl>
                                        <p:attrNameLst>
                                          <p:attrName>style.visibility</p:attrName>
                                        </p:attrNameLst>
                                      </p:cBhvr>
                                      <p:to>
                                        <p:strVal val="visible"/>
                                      </p:to>
                                    </p:set>
                                    <p:animEffect transition="in" filter="wipe(left)">
                                      <p:cBhvr>
                                        <p:cTn id="46" dur="5000"/>
                                        <p:tgtEl>
                                          <p:spTgt spid="788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b="1">
                <a:solidFill>
                  <a:srgbClr val="33CC33"/>
                </a:solidFill>
              </a:rPr>
              <a:t>You can often come across these international signs:</a:t>
            </a:r>
            <a:r>
              <a:rPr lang="en-US" sz="4000"/>
              <a:t> </a:t>
            </a:r>
            <a:endParaRPr lang="ru-RU" sz="4000"/>
          </a:p>
        </p:txBody>
      </p:sp>
      <p:sp>
        <p:nvSpPr>
          <p:cNvPr id="88068" name="Rectangle 4"/>
          <p:cNvSpPr>
            <a:spLocks noChangeArrowheads="1"/>
          </p:cNvSpPr>
          <p:nvPr/>
        </p:nvSpPr>
        <p:spPr bwMode="auto">
          <a:xfrm>
            <a:off x="971550" y="3141663"/>
            <a:ext cx="7129463" cy="647700"/>
          </a:xfrm>
          <a:prstGeom prst="rect">
            <a:avLst/>
          </a:prstGeom>
          <a:solidFill>
            <a:srgbClr val="FFFF00"/>
          </a:solidFill>
          <a:ln w="25400">
            <a:solidFill>
              <a:srgbClr val="3366FF"/>
            </a:solidFill>
            <a:miter lim="800000"/>
            <a:headEnd/>
            <a:tailEnd/>
          </a:ln>
          <a:effectLst/>
        </p:spPr>
        <p:txBody>
          <a:bodyPr wrap="none" anchor="ctr"/>
          <a:lstStyle/>
          <a:p>
            <a:pPr algn="ctr">
              <a:spcBef>
                <a:spcPct val="20000"/>
              </a:spcBef>
              <a:buClr>
                <a:schemeClr val="hlink"/>
              </a:buClr>
              <a:buSzPct val="60000"/>
              <a:buFont typeface="Wingdings" pitchFamily="2" charset="2"/>
              <a:buNone/>
            </a:pPr>
            <a:r>
              <a:rPr lang="en-US" sz="3200" b="1">
                <a:solidFill>
                  <a:srgbClr val="FF3300"/>
                </a:solidFill>
                <a:effectLst>
                  <a:outerShdw blurRad="38100" dist="38100" dir="2700000" algn="tl">
                    <a:srgbClr val="000000"/>
                  </a:outerShdw>
                </a:effectLst>
              </a:rPr>
              <a:t>Keep your country tidy!</a:t>
            </a:r>
          </a:p>
          <a:p>
            <a:pPr algn="ctr"/>
            <a:endParaRPr lang="ru-RU"/>
          </a:p>
        </p:txBody>
      </p:sp>
      <p:sp>
        <p:nvSpPr>
          <p:cNvPr id="88070" name="Rectangle 6"/>
          <p:cNvSpPr>
            <a:spLocks noChangeArrowheads="1"/>
          </p:cNvSpPr>
          <p:nvPr/>
        </p:nvSpPr>
        <p:spPr bwMode="auto">
          <a:xfrm>
            <a:off x="971550" y="2349500"/>
            <a:ext cx="7129463" cy="719138"/>
          </a:xfrm>
          <a:prstGeom prst="rect">
            <a:avLst/>
          </a:prstGeom>
          <a:solidFill>
            <a:srgbClr val="00FF00"/>
          </a:solidFill>
          <a:ln w="25400">
            <a:solidFill>
              <a:srgbClr val="FF00FF"/>
            </a:solidFill>
            <a:miter lim="800000"/>
            <a:headEnd/>
            <a:tailEnd/>
          </a:ln>
          <a:effectLst/>
        </p:spPr>
        <p:txBody>
          <a:bodyPr wrap="none" anchor="ctr"/>
          <a:lstStyle/>
          <a:p>
            <a:pPr algn="ctr"/>
            <a:r>
              <a:rPr lang="en-US" sz="3600" b="1">
                <a:solidFill>
                  <a:srgbClr val="FF3300"/>
                </a:solidFill>
                <a:effectLst>
                  <a:outerShdw blurRad="38100" dist="38100" dir="2700000" algn="tl">
                    <a:srgbClr val="000000"/>
                  </a:outerShdw>
                </a:effectLst>
              </a:rPr>
              <a:t>Keep off the grass!</a:t>
            </a:r>
            <a:endParaRPr lang="ru-RU" sz="3600" b="1">
              <a:solidFill>
                <a:srgbClr val="FF3300"/>
              </a:solidFill>
              <a:effectLst>
                <a:outerShdw blurRad="38100" dist="38100" dir="2700000" algn="tl">
                  <a:srgbClr val="000000"/>
                </a:outerShdw>
              </a:effectLst>
            </a:endParaRPr>
          </a:p>
        </p:txBody>
      </p:sp>
      <p:sp>
        <p:nvSpPr>
          <p:cNvPr id="88073" name="Rectangle 9"/>
          <p:cNvSpPr>
            <a:spLocks noChangeArrowheads="1"/>
          </p:cNvSpPr>
          <p:nvPr/>
        </p:nvSpPr>
        <p:spPr bwMode="auto">
          <a:xfrm>
            <a:off x="971550" y="3860800"/>
            <a:ext cx="7129463" cy="720725"/>
          </a:xfrm>
          <a:prstGeom prst="rect">
            <a:avLst/>
          </a:prstGeom>
          <a:solidFill>
            <a:srgbClr val="FF9900"/>
          </a:solidFill>
          <a:ln w="9525">
            <a:solidFill>
              <a:schemeClr val="tx1"/>
            </a:solidFill>
            <a:miter lim="800000"/>
            <a:headEnd/>
            <a:tailEnd/>
          </a:ln>
          <a:effectLst/>
        </p:spPr>
        <p:txBody>
          <a:bodyPr wrap="none" anchor="ctr"/>
          <a:lstStyle/>
          <a:p>
            <a:pPr algn="ctr"/>
            <a:r>
              <a:rPr lang="en-US" sz="3200" b="1">
                <a:solidFill>
                  <a:srgbClr val="FF3300"/>
                </a:solidFill>
                <a:effectLst>
                  <a:outerShdw blurRad="38100" dist="38100" dir="2700000" algn="tl">
                    <a:srgbClr val="000000"/>
                  </a:outerShdw>
                </a:effectLst>
              </a:rPr>
              <a:t>Keep dogs under control!</a:t>
            </a:r>
            <a:endParaRPr lang="ru-RU" sz="3200" b="1">
              <a:solidFill>
                <a:srgbClr val="FF3300"/>
              </a:solidFill>
              <a:effectLst>
                <a:outerShdw blurRad="38100" dist="38100" dir="2700000" algn="tl">
                  <a:srgbClr val="000000"/>
                </a:outerShdw>
              </a:effectLst>
            </a:endParaRPr>
          </a:p>
        </p:txBody>
      </p:sp>
      <p:sp>
        <p:nvSpPr>
          <p:cNvPr id="88075" name="Rectangle 11"/>
          <p:cNvSpPr>
            <a:spLocks noChangeArrowheads="1"/>
          </p:cNvSpPr>
          <p:nvPr/>
        </p:nvSpPr>
        <p:spPr bwMode="auto">
          <a:xfrm>
            <a:off x="971550" y="4652963"/>
            <a:ext cx="7129463" cy="719137"/>
          </a:xfrm>
          <a:prstGeom prst="rect">
            <a:avLst/>
          </a:prstGeom>
          <a:solidFill>
            <a:srgbClr val="CC99FF"/>
          </a:solidFill>
          <a:ln w="25400">
            <a:solidFill>
              <a:srgbClr val="FF0000"/>
            </a:solidFill>
            <a:miter lim="800000"/>
            <a:headEnd/>
            <a:tailEnd/>
          </a:ln>
          <a:effectLst/>
        </p:spPr>
        <p:txBody>
          <a:bodyPr wrap="none" anchor="ctr"/>
          <a:lstStyle/>
          <a:p>
            <a:pPr algn="ctr"/>
            <a:r>
              <a:rPr lang="en-US" sz="3200" b="1">
                <a:solidFill>
                  <a:srgbClr val="FF3300"/>
                </a:solidFill>
                <a:effectLst>
                  <a:outerShdw blurRad="38100" dist="38100" dir="2700000" algn="tl">
                    <a:srgbClr val="000000"/>
                  </a:outerShdw>
                </a:effectLst>
              </a:rPr>
              <a:t>Recycle! </a:t>
            </a:r>
            <a:endParaRPr lang="ru-RU" sz="3200" b="1">
              <a:solidFill>
                <a:srgbClr val="FF3300"/>
              </a:solidFill>
              <a:effectLst>
                <a:outerShdw blurRad="38100" dist="38100" dir="2700000" algn="tl">
                  <a:srgbClr val="000000"/>
                </a:outerShdw>
              </a:effectLst>
            </a:endParaRPr>
          </a:p>
        </p:txBody>
      </p:sp>
      <p:sp>
        <p:nvSpPr>
          <p:cNvPr id="88076" name="Rectangle 12"/>
          <p:cNvSpPr>
            <a:spLocks noChangeArrowheads="1"/>
          </p:cNvSpPr>
          <p:nvPr/>
        </p:nvSpPr>
        <p:spPr bwMode="auto">
          <a:xfrm>
            <a:off x="539750" y="5445125"/>
            <a:ext cx="8280400" cy="720725"/>
          </a:xfrm>
          <a:prstGeom prst="rect">
            <a:avLst/>
          </a:prstGeom>
          <a:solidFill>
            <a:schemeClr val="accent1"/>
          </a:solidFill>
          <a:ln w="25400">
            <a:solidFill>
              <a:srgbClr val="800080"/>
            </a:solidFill>
            <a:miter lim="800000"/>
            <a:headEnd/>
            <a:tailEnd/>
          </a:ln>
          <a:effectLst/>
        </p:spPr>
        <p:txBody>
          <a:bodyPr wrap="none" anchor="ctr"/>
          <a:lstStyle/>
          <a:p>
            <a:pPr algn="ctr">
              <a:spcBef>
                <a:spcPct val="20000"/>
              </a:spcBef>
              <a:buClr>
                <a:schemeClr val="hlink"/>
              </a:buClr>
              <a:buSzPct val="60000"/>
              <a:buFont typeface="Wingdings" pitchFamily="2" charset="2"/>
              <a:buNone/>
            </a:pPr>
            <a:r>
              <a:rPr lang="en-US" sz="2400" b="1">
                <a:solidFill>
                  <a:srgbClr val="FF3300"/>
                </a:solidFill>
                <a:effectLst>
                  <a:outerShdw blurRad="38100" dist="38100" dir="2700000" algn="tl">
                    <a:srgbClr val="000000"/>
                  </a:outerShdw>
                </a:effectLst>
              </a:rPr>
              <a:t>Respect the life and work of the countryside!</a:t>
            </a:r>
          </a:p>
          <a:p>
            <a:pPr algn="ctr"/>
            <a:endParaRPr lang="ru-RU"/>
          </a:p>
        </p:txBody>
      </p:sp>
      <p:sp>
        <p:nvSpPr>
          <p:cNvPr id="88077" name="Rectangle 13"/>
          <p:cNvSpPr>
            <a:spLocks noChangeArrowheads="1"/>
          </p:cNvSpPr>
          <p:nvPr/>
        </p:nvSpPr>
        <p:spPr bwMode="auto">
          <a:xfrm>
            <a:off x="971550" y="1557338"/>
            <a:ext cx="7127875" cy="720725"/>
          </a:xfrm>
          <a:prstGeom prst="rect">
            <a:avLst/>
          </a:prstGeom>
          <a:solidFill>
            <a:srgbClr val="99FF99"/>
          </a:solidFill>
          <a:ln w="25400">
            <a:solidFill>
              <a:srgbClr val="3366FF"/>
            </a:solidFill>
            <a:miter lim="800000"/>
            <a:headEnd/>
            <a:tailEnd/>
          </a:ln>
          <a:effectLst/>
        </p:spPr>
        <p:txBody>
          <a:bodyPr wrap="none" anchor="ctr"/>
          <a:lstStyle/>
          <a:p>
            <a:pPr algn="ctr"/>
            <a:r>
              <a:rPr lang="en-US" sz="3200" b="1">
                <a:solidFill>
                  <a:srgbClr val="FF3300"/>
                </a:solidFill>
                <a:effectLst>
                  <a:outerShdw blurRad="38100" dist="38100" dir="2700000" algn="tl">
                    <a:srgbClr val="000000"/>
                  </a:outerShdw>
                </a:effectLst>
              </a:rPr>
              <a:t>Protect nature!</a:t>
            </a:r>
            <a:endParaRPr lang="ru-RU" sz="3200" b="1">
              <a:solidFill>
                <a:srgbClr val="FF3300"/>
              </a:solidFill>
              <a:effectLst>
                <a:outerShdw blurRad="38100" dist="38100" dir="2700000" algn="tl">
                  <a:srgbClr val="000000"/>
                </a:outerShdw>
              </a:effectLst>
            </a:endParaRPr>
          </a:p>
        </p:txBody>
      </p:sp>
      <p:sp>
        <p:nvSpPr>
          <p:cNvPr id="88078" name="Text Box 14"/>
          <p:cNvSpPr txBox="1">
            <a:spLocks noChangeArrowheads="1"/>
          </p:cNvSpPr>
          <p:nvPr/>
        </p:nvSpPr>
        <p:spPr bwMode="auto">
          <a:xfrm>
            <a:off x="2535238" y="4811713"/>
            <a:ext cx="5708650" cy="366712"/>
          </a:xfrm>
          <a:prstGeom prst="rect">
            <a:avLst/>
          </a:prstGeom>
          <a:noFill/>
          <a:ln w="9525">
            <a:noFill/>
            <a:miter lim="800000"/>
            <a:headEnd/>
            <a:tailEnd/>
          </a:ln>
          <a:effectLst/>
        </p:spPr>
        <p:txBody>
          <a:bodyPr>
            <a:spAutoFit/>
          </a:bodyPr>
          <a:lstStyle/>
          <a:p>
            <a:pPr algn="l"/>
            <a:endParaRPr lang="ru-RU"/>
          </a:p>
        </p:txBody>
      </p:sp>
      <p:sp>
        <p:nvSpPr>
          <p:cNvPr id="88079" name="Rectangle 15"/>
          <p:cNvSpPr>
            <a:spLocks noChangeArrowheads="1"/>
          </p:cNvSpPr>
          <p:nvPr/>
        </p:nvSpPr>
        <p:spPr bwMode="auto">
          <a:xfrm>
            <a:off x="971550" y="6237288"/>
            <a:ext cx="7200900" cy="620712"/>
          </a:xfrm>
          <a:prstGeom prst="rect">
            <a:avLst/>
          </a:prstGeom>
          <a:solidFill>
            <a:srgbClr val="99CCFF"/>
          </a:solidFill>
          <a:ln w="9525">
            <a:solidFill>
              <a:schemeClr val="tx1"/>
            </a:solidFill>
            <a:miter lim="800000"/>
            <a:headEnd/>
            <a:tailEnd/>
          </a:ln>
          <a:effectLst/>
        </p:spPr>
        <p:txBody>
          <a:bodyPr wrap="none" anchor="ctr"/>
          <a:lstStyle/>
          <a:p>
            <a:pPr algn="ctr">
              <a:spcBef>
                <a:spcPct val="20000"/>
              </a:spcBef>
              <a:buClr>
                <a:schemeClr val="hlink"/>
              </a:buClr>
              <a:buSzPct val="60000"/>
              <a:buFont typeface="Wingdings" pitchFamily="2" charset="2"/>
              <a:buNone/>
            </a:pPr>
            <a:r>
              <a:rPr lang="en-US" sz="2800" b="1">
                <a:solidFill>
                  <a:srgbClr val="FF3300"/>
                </a:solidFill>
                <a:effectLst>
                  <a:outerShdw blurRad="38100" dist="38100" dir="2700000" algn="tl">
                    <a:srgbClr val="000000"/>
                  </a:outerShdw>
                </a:effectLst>
              </a:rPr>
              <a:t>Put your litter in the bin!</a:t>
            </a:r>
            <a:endParaRPr lang="ru-RU" sz="2800" b="1">
              <a:solidFill>
                <a:srgbClr val="FF3300"/>
              </a:solidFill>
              <a:effectLst>
                <a:outerShdw blurRad="38100" dist="38100" dir="2700000" algn="tl">
                  <a:srgbClr val="000000"/>
                </a:outerShdw>
              </a:effectLst>
            </a:endParaRPr>
          </a:p>
          <a:p>
            <a:pPr algn="ctr"/>
            <a:endParaRPr lang="ru-RU"/>
          </a:p>
        </p:txBody>
      </p:sp>
      <p:sp>
        <p:nvSpPr>
          <p:cNvPr id="88082" name="Text Box 18"/>
          <p:cNvSpPr txBox="1">
            <a:spLocks noChangeArrowheads="1"/>
          </p:cNvSpPr>
          <p:nvPr/>
        </p:nvSpPr>
        <p:spPr bwMode="auto">
          <a:xfrm>
            <a:off x="2319338" y="6396038"/>
            <a:ext cx="4629150" cy="366712"/>
          </a:xfrm>
          <a:prstGeom prst="rect">
            <a:avLst/>
          </a:prstGeom>
          <a:noFill/>
          <a:ln w="9525">
            <a:noFill/>
            <a:miter lim="800000"/>
            <a:headEnd/>
            <a:tailEnd/>
          </a:ln>
          <a:effectLst/>
        </p:spPr>
        <p:txBody>
          <a:bodyPr>
            <a:spAutoFit/>
          </a:bodyPr>
          <a:lstStyle/>
          <a:p>
            <a:pPr algn="l"/>
            <a:endParaRPr lang="ru-RU"/>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p:cTn id="7" dur="3000" fill="hold"/>
                                        <p:tgtEl>
                                          <p:spTgt spid="88066"/>
                                        </p:tgtEl>
                                        <p:attrNameLst>
                                          <p:attrName>ppt_w</p:attrName>
                                        </p:attrNameLst>
                                      </p:cBhvr>
                                      <p:tavLst>
                                        <p:tav tm="0">
                                          <p:val>
                                            <p:fltVal val="0"/>
                                          </p:val>
                                        </p:tav>
                                        <p:tav tm="100000">
                                          <p:val>
                                            <p:strVal val="#ppt_w"/>
                                          </p:val>
                                        </p:tav>
                                      </p:tavLst>
                                    </p:anim>
                                    <p:anim calcmode="lin" valueType="num">
                                      <p:cBhvr>
                                        <p:cTn id="8" dur="3000" fill="hold"/>
                                        <p:tgtEl>
                                          <p:spTgt spid="88066"/>
                                        </p:tgtEl>
                                        <p:attrNameLst>
                                          <p:attrName>ppt_h</p:attrName>
                                        </p:attrNameLst>
                                      </p:cBhvr>
                                      <p:tavLst>
                                        <p:tav tm="0">
                                          <p:val>
                                            <p:fltVal val="0"/>
                                          </p:val>
                                        </p:tav>
                                        <p:tav tm="100000">
                                          <p:val>
                                            <p:strVal val="#ppt_h"/>
                                          </p:val>
                                        </p:tav>
                                      </p:tavLst>
                                    </p:anim>
                                    <p:animEffect transition="in" filter="fade">
                                      <p:cBhvr>
                                        <p:cTn id="9" dur="3000"/>
                                        <p:tgtEl>
                                          <p:spTgt spid="88066"/>
                                        </p:tgtEl>
                                      </p:cBhvr>
                                    </p:animEffect>
                                  </p:childTnLst>
                                </p:cTn>
                              </p:par>
                            </p:childTnLst>
                          </p:cTn>
                        </p:par>
                        <p:par>
                          <p:cTn id="10" fill="hold">
                            <p:stCondLst>
                              <p:cond delay="3000"/>
                            </p:stCondLst>
                            <p:childTnLst>
                              <p:par>
                                <p:cTn id="11" presetID="5" presetClass="entr" presetSubtype="10" fill="hold" grpId="0" nodeType="afterEffect">
                                  <p:stCondLst>
                                    <p:cond delay="1000"/>
                                  </p:stCondLst>
                                  <p:childTnLst>
                                    <p:set>
                                      <p:cBhvr>
                                        <p:cTn id="12" dur="1" fill="hold">
                                          <p:stCondLst>
                                            <p:cond delay="0"/>
                                          </p:stCondLst>
                                        </p:cTn>
                                        <p:tgtEl>
                                          <p:spTgt spid="88077"/>
                                        </p:tgtEl>
                                        <p:attrNameLst>
                                          <p:attrName>style.visibility</p:attrName>
                                        </p:attrNameLst>
                                      </p:cBhvr>
                                      <p:to>
                                        <p:strVal val="visible"/>
                                      </p:to>
                                    </p:set>
                                    <p:animEffect transition="in" filter="checkerboard(across)">
                                      <p:cBhvr>
                                        <p:cTn id="13" dur="2000"/>
                                        <p:tgtEl>
                                          <p:spTgt spid="88077"/>
                                        </p:tgtEl>
                                      </p:cBhvr>
                                    </p:animEffect>
                                  </p:childTnLst>
                                </p:cTn>
                              </p:par>
                            </p:childTnLst>
                          </p:cTn>
                        </p:par>
                        <p:par>
                          <p:cTn id="14" fill="hold">
                            <p:stCondLst>
                              <p:cond delay="6000"/>
                            </p:stCondLst>
                            <p:childTnLst>
                              <p:par>
                                <p:cTn id="15" presetID="5" presetClass="entr" presetSubtype="5" fill="hold" grpId="0" nodeType="afterEffect">
                                  <p:stCondLst>
                                    <p:cond delay="1000"/>
                                  </p:stCondLst>
                                  <p:childTnLst>
                                    <p:set>
                                      <p:cBhvr>
                                        <p:cTn id="16" dur="1" fill="hold">
                                          <p:stCondLst>
                                            <p:cond delay="0"/>
                                          </p:stCondLst>
                                        </p:cTn>
                                        <p:tgtEl>
                                          <p:spTgt spid="88070"/>
                                        </p:tgtEl>
                                        <p:attrNameLst>
                                          <p:attrName>style.visibility</p:attrName>
                                        </p:attrNameLst>
                                      </p:cBhvr>
                                      <p:to>
                                        <p:strVal val="visible"/>
                                      </p:to>
                                    </p:set>
                                    <p:animEffect transition="in" filter="checkerboard(down)">
                                      <p:cBhvr>
                                        <p:cTn id="17" dur="2000"/>
                                        <p:tgtEl>
                                          <p:spTgt spid="88070"/>
                                        </p:tgtEl>
                                      </p:cBhvr>
                                    </p:animEffect>
                                  </p:childTnLst>
                                </p:cTn>
                              </p:par>
                            </p:childTnLst>
                          </p:cTn>
                        </p:par>
                        <p:par>
                          <p:cTn id="18" fill="hold">
                            <p:stCondLst>
                              <p:cond delay="9000"/>
                            </p:stCondLst>
                            <p:childTnLst>
                              <p:par>
                                <p:cTn id="19" presetID="5" presetClass="entr" presetSubtype="10" fill="hold" grpId="0" nodeType="afterEffect">
                                  <p:stCondLst>
                                    <p:cond delay="1000"/>
                                  </p:stCondLst>
                                  <p:childTnLst>
                                    <p:set>
                                      <p:cBhvr>
                                        <p:cTn id="20" dur="1" fill="hold">
                                          <p:stCondLst>
                                            <p:cond delay="0"/>
                                          </p:stCondLst>
                                        </p:cTn>
                                        <p:tgtEl>
                                          <p:spTgt spid="88068"/>
                                        </p:tgtEl>
                                        <p:attrNameLst>
                                          <p:attrName>style.visibility</p:attrName>
                                        </p:attrNameLst>
                                      </p:cBhvr>
                                      <p:to>
                                        <p:strVal val="visible"/>
                                      </p:to>
                                    </p:set>
                                    <p:animEffect transition="in" filter="checkerboard(across)">
                                      <p:cBhvr>
                                        <p:cTn id="21" dur="2000"/>
                                        <p:tgtEl>
                                          <p:spTgt spid="88068"/>
                                        </p:tgtEl>
                                      </p:cBhvr>
                                    </p:animEffect>
                                  </p:childTnLst>
                                </p:cTn>
                              </p:par>
                            </p:childTnLst>
                          </p:cTn>
                        </p:par>
                        <p:par>
                          <p:cTn id="22" fill="hold">
                            <p:stCondLst>
                              <p:cond delay="12000"/>
                            </p:stCondLst>
                            <p:childTnLst>
                              <p:par>
                                <p:cTn id="23" presetID="5" presetClass="entr" presetSubtype="5" fill="hold" grpId="0" nodeType="afterEffect">
                                  <p:stCondLst>
                                    <p:cond delay="1000"/>
                                  </p:stCondLst>
                                  <p:childTnLst>
                                    <p:set>
                                      <p:cBhvr>
                                        <p:cTn id="24" dur="1" fill="hold">
                                          <p:stCondLst>
                                            <p:cond delay="0"/>
                                          </p:stCondLst>
                                        </p:cTn>
                                        <p:tgtEl>
                                          <p:spTgt spid="88073"/>
                                        </p:tgtEl>
                                        <p:attrNameLst>
                                          <p:attrName>style.visibility</p:attrName>
                                        </p:attrNameLst>
                                      </p:cBhvr>
                                      <p:to>
                                        <p:strVal val="visible"/>
                                      </p:to>
                                    </p:set>
                                    <p:animEffect transition="in" filter="checkerboard(down)">
                                      <p:cBhvr>
                                        <p:cTn id="25" dur="2000"/>
                                        <p:tgtEl>
                                          <p:spTgt spid="88073"/>
                                        </p:tgtEl>
                                      </p:cBhvr>
                                    </p:animEffect>
                                  </p:childTnLst>
                                </p:cTn>
                              </p:par>
                            </p:childTnLst>
                          </p:cTn>
                        </p:par>
                        <p:par>
                          <p:cTn id="26" fill="hold">
                            <p:stCondLst>
                              <p:cond delay="15000"/>
                            </p:stCondLst>
                            <p:childTnLst>
                              <p:par>
                                <p:cTn id="27" presetID="5" presetClass="entr" presetSubtype="10" fill="hold" grpId="0" nodeType="afterEffect">
                                  <p:stCondLst>
                                    <p:cond delay="1000"/>
                                  </p:stCondLst>
                                  <p:childTnLst>
                                    <p:set>
                                      <p:cBhvr>
                                        <p:cTn id="28" dur="1" fill="hold">
                                          <p:stCondLst>
                                            <p:cond delay="0"/>
                                          </p:stCondLst>
                                        </p:cTn>
                                        <p:tgtEl>
                                          <p:spTgt spid="88075"/>
                                        </p:tgtEl>
                                        <p:attrNameLst>
                                          <p:attrName>style.visibility</p:attrName>
                                        </p:attrNameLst>
                                      </p:cBhvr>
                                      <p:to>
                                        <p:strVal val="visible"/>
                                      </p:to>
                                    </p:set>
                                    <p:animEffect transition="in" filter="checkerboard(across)">
                                      <p:cBhvr>
                                        <p:cTn id="29" dur="2000"/>
                                        <p:tgtEl>
                                          <p:spTgt spid="88075"/>
                                        </p:tgtEl>
                                      </p:cBhvr>
                                    </p:animEffect>
                                  </p:childTnLst>
                                </p:cTn>
                              </p:par>
                            </p:childTnLst>
                          </p:cTn>
                        </p:par>
                        <p:par>
                          <p:cTn id="30" fill="hold">
                            <p:stCondLst>
                              <p:cond delay="18000"/>
                            </p:stCondLst>
                            <p:childTnLst>
                              <p:par>
                                <p:cTn id="31" presetID="5" presetClass="entr" presetSubtype="5" fill="hold" grpId="0" nodeType="afterEffect">
                                  <p:stCondLst>
                                    <p:cond delay="1000"/>
                                  </p:stCondLst>
                                  <p:childTnLst>
                                    <p:set>
                                      <p:cBhvr>
                                        <p:cTn id="32" dur="1" fill="hold">
                                          <p:stCondLst>
                                            <p:cond delay="0"/>
                                          </p:stCondLst>
                                        </p:cTn>
                                        <p:tgtEl>
                                          <p:spTgt spid="88076"/>
                                        </p:tgtEl>
                                        <p:attrNameLst>
                                          <p:attrName>style.visibility</p:attrName>
                                        </p:attrNameLst>
                                      </p:cBhvr>
                                      <p:to>
                                        <p:strVal val="visible"/>
                                      </p:to>
                                    </p:set>
                                    <p:animEffect transition="in" filter="checkerboard(down)">
                                      <p:cBhvr>
                                        <p:cTn id="33" dur="2000"/>
                                        <p:tgtEl>
                                          <p:spTgt spid="88076"/>
                                        </p:tgtEl>
                                      </p:cBhvr>
                                    </p:animEffect>
                                  </p:childTnLst>
                                </p:cTn>
                              </p:par>
                            </p:childTnLst>
                          </p:cTn>
                        </p:par>
                        <p:par>
                          <p:cTn id="34" fill="hold">
                            <p:stCondLst>
                              <p:cond delay="21000"/>
                            </p:stCondLst>
                            <p:childTnLst>
                              <p:par>
                                <p:cTn id="35" presetID="5" presetClass="entr" presetSubtype="5" fill="hold" grpId="0" nodeType="afterEffect">
                                  <p:stCondLst>
                                    <p:cond delay="1000"/>
                                  </p:stCondLst>
                                  <p:childTnLst>
                                    <p:set>
                                      <p:cBhvr>
                                        <p:cTn id="36" dur="1" fill="hold">
                                          <p:stCondLst>
                                            <p:cond delay="0"/>
                                          </p:stCondLst>
                                        </p:cTn>
                                        <p:tgtEl>
                                          <p:spTgt spid="88079"/>
                                        </p:tgtEl>
                                        <p:attrNameLst>
                                          <p:attrName>style.visibility</p:attrName>
                                        </p:attrNameLst>
                                      </p:cBhvr>
                                      <p:to>
                                        <p:strVal val="visible"/>
                                      </p:to>
                                    </p:set>
                                    <p:animEffect transition="in" filter="checkerboard(down)">
                                      <p:cBhvr>
                                        <p:cTn id="37" dur="2000"/>
                                        <p:tgtEl>
                                          <p:spTgt spid="88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68" grpId="0" animBg="1"/>
      <p:bldP spid="88070" grpId="0" animBg="1"/>
      <p:bldP spid="88073" grpId="0" animBg="1"/>
      <p:bldP spid="88075" grpId="0" animBg="1"/>
      <p:bldP spid="88076" grpId="0" animBg="1"/>
      <p:bldP spid="88077" grpId="0" animBg="1"/>
      <p:bldP spid="8807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9092" name="Rectangle 4"/>
          <p:cNvSpPr>
            <a:spLocks noGrp="1" noChangeArrowheads="1"/>
          </p:cNvSpPr>
          <p:nvPr>
            <p:ph type="title"/>
          </p:nvPr>
        </p:nvSpPr>
        <p:spPr>
          <a:xfrm>
            <a:off x="179388" y="333375"/>
            <a:ext cx="8964612" cy="1727200"/>
          </a:xfrm>
        </p:spPr>
        <p:txBody>
          <a:bodyPr/>
          <a:lstStyle/>
          <a:p>
            <a:r>
              <a:rPr lang="en-US" sz="3600" b="1">
                <a:solidFill>
                  <a:srgbClr val="009900"/>
                </a:solidFill>
              </a:rPr>
              <a:t>British and American children learn a lot about the environment at school.</a:t>
            </a:r>
            <a:br>
              <a:rPr lang="en-US" sz="3600" b="1">
                <a:solidFill>
                  <a:srgbClr val="009900"/>
                </a:solidFill>
              </a:rPr>
            </a:br>
            <a:r>
              <a:rPr lang="en-US" sz="3600" b="1">
                <a:solidFill>
                  <a:srgbClr val="009900"/>
                </a:solidFill>
              </a:rPr>
              <a:t>All of them remember the</a:t>
            </a:r>
            <a:r>
              <a:rPr lang="en-US" sz="3600" b="1">
                <a:solidFill>
                  <a:srgbClr val="FF3300"/>
                </a:solidFill>
              </a:rPr>
              <a:t> </a:t>
            </a:r>
            <a:r>
              <a:rPr lang="en-US" sz="3600" b="1" u="sng">
                <a:solidFill>
                  <a:srgbClr val="CC0066"/>
                </a:solidFill>
              </a:rPr>
              <a:t>three </a:t>
            </a:r>
            <a:r>
              <a:rPr lang="en-US" sz="3600" b="1" u="sng">
                <a:solidFill>
                  <a:srgbClr val="66FF33"/>
                </a:solidFill>
              </a:rPr>
              <a:t>R</a:t>
            </a:r>
            <a:r>
              <a:rPr lang="en-US" sz="3600" b="1" u="sng">
                <a:solidFill>
                  <a:srgbClr val="CC0066"/>
                </a:solidFill>
              </a:rPr>
              <a:t>’s:</a:t>
            </a:r>
            <a:r>
              <a:rPr lang="en-US" sz="3600" u="sng">
                <a:solidFill>
                  <a:srgbClr val="CC0066"/>
                </a:solidFill>
              </a:rPr>
              <a:t> </a:t>
            </a:r>
            <a:br>
              <a:rPr lang="en-US" sz="3600" u="sng">
                <a:solidFill>
                  <a:srgbClr val="CC0066"/>
                </a:solidFill>
              </a:rPr>
            </a:br>
            <a:r>
              <a:rPr lang="en-US" sz="2000">
                <a:solidFill>
                  <a:srgbClr val="FF3300"/>
                </a:solidFill>
              </a:rPr>
              <a:t/>
            </a:r>
            <a:br>
              <a:rPr lang="en-US" sz="2000">
                <a:solidFill>
                  <a:srgbClr val="FF3300"/>
                </a:solidFill>
              </a:rPr>
            </a:br>
            <a:endParaRPr lang="ru-RU" sz="2800">
              <a:solidFill>
                <a:srgbClr val="66FF33"/>
              </a:solidFill>
            </a:endParaRPr>
          </a:p>
        </p:txBody>
      </p:sp>
      <p:sp>
        <p:nvSpPr>
          <p:cNvPr id="89093" name="Rectangle 5"/>
          <p:cNvSpPr>
            <a:spLocks noGrp="1" noChangeArrowheads="1"/>
          </p:cNvSpPr>
          <p:nvPr>
            <p:ph type="body" sz="half" idx="1"/>
          </p:nvPr>
        </p:nvSpPr>
        <p:spPr>
          <a:xfrm>
            <a:off x="0" y="1844675"/>
            <a:ext cx="3276600" cy="4464050"/>
          </a:xfrm>
        </p:spPr>
        <p:txBody>
          <a:bodyPr/>
          <a:lstStyle/>
          <a:p>
            <a:pPr marL="812800" indent="-363538" algn="ctr">
              <a:lnSpc>
                <a:spcPct val="80000"/>
              </a:lnSpc>
              <a:buClr>
                <a:srgbClr val="D60093"/>
              </a:buClr>
              <a:buFont typeface="Wingdings" pitchFamily="2" charset="2"/>
              <a:buNone/>
            </a:pPr>
            <a:r>
              <a:rPr lang="en-US" sz="2000" b="1">
                <a:solidFill>
                  <a:srgbClr val="66FF66"/>
                </a:solidFill>
              </a:rPr>
              <a:t>What can or must we</a:t>
            </a:r>
            <a:r>
              <a:rPr lang="en-US" sz="2000">
                <a:solidFill>
                  <a:srgbClr val="FF3300"/>
                </a:solidFill>
              </a:rPr>
              <a:t> </a:t>
            </a:r>
          </a:p>
          <a:p>
            <a:pPr marL="812800" indent="-363538">
              <a:lnSpc>
                <a:spcPct val="80000"/>
              </a:lnSpc>
              <a:buClr>
                <a:srgbClr val="D60093"/>
              </a:buClr>
              <a:buFont typeface="Wingdings" pitchFamily="2" charset="2"/>
              <a:buChar char="Ø"/>
            </a:pPr>
            <a:r>
              <a:rPr lang="en-US" sz="3200" b="1">
                <a:solidFill>
                  <a:srgbClr val="CC3399"/>
                </a:solidFill>
              </a:rPr>
              <a:t> </a:t>
            </a:r>
            <a:r>
              <a:rPr lang="en-US" sz="3200" b="1">
                <a:solidFill>
                  <a:srgbClr val="66FF33"/>
                </a:solidFill>
              </a:rPr>
              <a:t>r</a:t>
            </a:r>
            <a:r>
              <a:rPr lang="en-US" sz="3200" b="1">
                <a:solidFill>
                  <a:srgbClr val="CC3399"/>
                </a:solidFill>
              </a:rPr>
              <a:t>educe?</a:t>
            </a:r>
          </a:p>
          <a:p>
            <a:pPr marL="812800" indent="-363538">
              <a:lnSpc>
                <a:spcPct val="80000"/>
              </a:lnSpc>
              <a:buClr>
                <a:srgbClr val="D60093"/>
              </a:buClr>
              <a:buFont typeface="Wingdings" pitchFamily="2" charset="2"/>
              <a:buNone/>
            </a:pPr>
            <a:r>
              <a:rPr lang="ru-RU" sz="1600" b="1">
                <a:solidFill>
                  <a:srgbClr val="CC3399"/>
                </a:solidFill>
              </a:rPr>
              <a:t>     </a:t>
            </a:r>
            <a:r>
              <a:rPr lang="en-US" sz="1600" b="1">
                <a:solidFill>
                  <a:srgbClr val="CC3399"/>
                </a:solidFill>
              </a:rPr>
              <a:t>(</a:t>
            </a:r>
            <a:r>
              <a:rPr lang="ru-RU" sz="1600" b="1">
                <a:solidFill>
                  <a:srgbClr val="CC3399"/>
                </a:solidFill>
              </a:rPr>
              <a:t>уменьшать)</a:t>
            </a:r>
            <a:endParaRPr lang="en-US" sz="1600" b="1">
              <a:solidFill>
                <a:srgbClr val="CC3399"/>
              </a:solidFill>
            </a:endParaRPr>
          </a:p>
          <a:p>
            <a:pPr marL="812800" indent="-363538">
              <a:lnSpc>
                <a:spcPct val="80000"/>
              </a:lnSpc>
              <a:buClr>
                <a:srgbClr val="D60093"/>
              </a:buClr>
              <a:buFont typeface="Wingdings" pitchFamily="2" charset="2"/>
              <a:buChar char="Ø"/>
            </a:pPr>
            <a:r>
              <a:rPr lang="en-US" sz="3200" b="1">
                <a:solidFill>
                  <a:srgbClr val="66FF33"/>
                </a:solidFill>
              </a:rPr>
              <a:t> r</a:t>
            </a:r>
            <a:r>
              <a:rPr lang="en-US" sz="3200" b="1">
                <a:solidFill>
                  <a:srgbClr val="CC3399"/>
                </a:solidFill>
              </a:rPr>
              <a:t>euse?</a:t>
            </a:r>
            <a:endParaRPr lang="ru-RU" sz="3200" b="1">
              <a:solidFill>
                <a:srgbClr val="CC3399"/>
              </a:solidFill>
            </a:endParaRPr>
          </a:p>
          <a:p>
            <a:pPr marL="812800" indent="-363538">
              <a:lnSpc>
                <a:spcPct val="80000"/>
              </a:lnSpc>
              <a:buClr>
                <a:srgbClr val="D60093"/>
              </a:buClr>
              <a:buFont typeface="Wingdings" pitchFamily="2" charset="2"/>
              <a:buNone/>
            </a:pPr>
            <a:r>
              <a:rPr lang="ru-RU" sz="1600" b="1">
                <a:solidFill>
                  <a:srgbClr val="CC3399"/>
                </a:solidFill>
              </a:rPr>
              <a:t>   (использовать                                                                                                                    заново)</a:t>
            </a:r>
            <a:endParaRPr lang="en-US" sz="1600" b="1">
              <a:solidFill>
                <a:srgbClr val="CC3399"/>
              </a:solidFill>
            </a:endParaRPr>
          </a:p>
          <a:p>
            <a:pPr marL="812800" indent="-363538">
              <a:lnSpc>
                <a:spcPct val="80000"/>
              </a:lnSpc>
              <a:buClr>
                <a:srgbClr val="D60093"/>
              </a:buClr>
              <a:buFont typeface="Wingdings" pitchFamily="2" charset="2"/>
              <a:buChar char="Ø"/>
            </a:pPr>
            <a:r>
              <a:rPr lang="en-US" sz="3200" b="1">
                <a:solidFill>
                  <a:srgbClr val="CC3399"/>
                </a:solidFill>
              </a:rPr>
              <a:t> </a:t>
            </a:r>
            <a:r>
              <a:rPr lang="en-US" sz="3200" b="1">
                <a:solidFill>
                  <a:srgbClr val="66FF33"/>
                </a:solidFill>
              </a:rPr>
              <a:t>r</a:t>
            </a:r>
            <a:r>
              <a:rPr lang="en-US" sz="3200" b="1">
                <a:solidFill>
                  <a:srgbClr val="CC3399"/>
                </a:solidFill>
              </a:rPr>
              <a:t>ecycle?</a:t>
            </a:r>
            <a:endParaRPr lang="ru-RU" sz="3200" b="1">
              <a:solidFill>
                <a:srgbClr val="CC3399"/>
              </a:solidFill>
            </a:endParaRPr>
          </a:p>
          <a:p>
            <a:pPr marL="812800" indent="-363538">
              <a:lnSpc>
                <a:spcPct val="80000"/>
              </a:lnSpc>
              <a:buClr>
                <a:srgbClr val="D60093"/>
              </a:buClr>
              <a:buFont typeface="Wingdings" pitchFamily="2" charset="2"/>
              <a:buNone/>
            </a:pPr>
            <a:r>
              <a:rPr lang="ru-RU" sz="1600" b="1">
                <a:solidFill>
                  <a:srgbClr val="CC3399"/>
                </a:solidFill>
              </a:rPr>
              <a:t>   (перерабатывать)</a:t>
            </a:r>
          </a:p>
          <a:p>
            <a:pPr marL="812800" indent="-363538">
              <a:lnSpc>
                <a:spcPct val="80000"/>
              </a:lnSpc>
              <a:buClr>
                <a:srgbClr val="D60093"/>
              </a:buClr>
              <a:buFont typeface="Wingdings" pitchFamily="2" charset="2"/>
              <a:buChar char="Ø"/>
            </a:pPr>
            <a:endParaRPr lang="ru-RU" sz="3200" b="1">
              <a:solidFill>
                <a:srgbClr val="CC3399"/>
              </a:solidFill>
            </a:endParaRPr>
          </a:p>
        </p:txBody>
      </p:sp>
      <p:sp>
        <p:nvSpPr>
          <p:cNvPr id="89094" name="Rectangle 6"/>
          <p:cNvSpPr>
            <a:spLocks noGrp="1" noChangeArrowheads="1"/>
          </p:cNvSpPr>
          <p:nvPr>
            <p:ph type="body" sz="half" idx="2"/>
          </p:nvPr>
        </p:nvSpPr>
        <p:spPr>
          <a:xfrm>
            <a:off x="3059113" y="1989138"/>
            <a:ext cx="6084887" cy="4868862"/>
          </a:xfrm>
        </p:spPr>
        <p:txBody>
          <a:bodyPr/>
          <a:lstStyle/>
          <a:p>
            <a:pPr indent="20638">
              <a:lnSpc>
                <a:spcPct val="80000"/>
              </a:lnSpc>
              <a:buClr>
                <a:srgbClr val="CC3399"/>
              </a:buClr>
            </a:pPr>
            <a:r>
              <a:rPr lang="en-US" sz="2400" b="1">
                <a:solidFill>
                  <a:srgbClr val="CC6600"/>
                </a:solidFill>
              </a:rPr>
              <a:t>We can reduce using electricity.</a:t>
            </a:r>
          </a:p>
          <a:p>
            <a:pPr indent="20638">
              <a:lnSpc>
                <a:spcPct val="80000"/>
              </a:lnSpc>
              <a:buClr>
                <a:srgbClr val="CC3399"/>
              </a:buClr>
            </a:pPr>
            <a:r>
              <a:rPr lang="en-US" sz="2400" b="1">
                <a:solidFill>
                  <a:srgbClr val="CC6600"/>
                </a:solidFill>
              </a:rPr>
              <a:t>We can reduce using water.</a:t>
            </a:r>
          </a:p>
          <a:p>
            <a:pPr indent="20638">
              <a:lnSpc>
                <a:spcPct val="80000"/>
              </a:lnSpc>
              <a:buClr>
                <a:srgbClr val="CC3399"/>
              </a:buClr>
            </a:pPr>
            <a:r>
              <a:rPr lang="en-US" sz="2400" b="1">
                <a:solidFill>
                  <a:srgbClr val="CC6600"/>
                </a:solidFill>
              </a:rPr>
              <a:t>We must recycle cartons.</a:t>
            </a:r>
          </a:p>
          <a:p>
            <a:pPr indent="20638">
              <a:lnSpc>
                <a:spcPct val="80000"/>
              </a:lnSpc>
              <a:buClr>
                <a:srgbClr val="CC3399"/>
              </a:buClr>
            </a:pPr>
            <a:r>
              <a:rPr lang="en-US" sz="2400" b="1">
                <a:solidFill>
                  <a:srgbClr val="CC6600"/>
                </a:solidFill>
              </a:rPr>
              <a:t>We must reuse glass bottles.</a:t>
            </a:r>
          </a:p>
          <a:p>
            <a:pPr indent="20638">
              <a:lnSpc>
                <a:spcPct val="80000"/>
              </a:lnSpc>
              <a:buClr>
                <a:srgbClr val="CC3399"/>
              </a:buClr>
            </a:pPr>
            <a:r>
              <a:rPr lang="en-US" sz="2400" b="1">
                <a:solidFill>
                  <a:srgbClr val="CC6600"/>
                </a:solidFill>
              </a:rPr>
              <a:t>We can recycle newspapers. </a:t>
            </a:r>
          </a:p>
          <a:p>
            <a:pPr indent="20638">
              <a:lnSpc>
                <a:spcPct val="80000"/>
              </a:lnSpc>
              <a:buClr>
                <a:srgbClr val="CC3399"/>
              </a:buClr>
            </a:pPr>
            <a:r>
              <a:rPr lang="en-US" sz="2400" b="1">
                <a:solidFill>
                  <a:srgbClr val="CC6600"/>
                </a:solidFill>
              </a:rPr>
              <a:t>We must recycle paper.</a:t>
            </a:r>
          </a:p>
          <a:p>
            <a:pPr indent="20638">
              <a:lnSpc>
                <a:spcPct val="80000"/>
              </a:lnSpc>
              <a:buClr>
                <a:srgbClr val="CC3399"/>
              </a:buClr>
            </a:pPr>
            <a:r>
              <a:rPr lang="en-US" sz="2400" b="1">
                <a:solidFill>
                  <a:srgbClr val="CC6600"/>
                </a:solidFill>
              </a:rPr>
              <a:t>We can recycle plastic containers.</a:t>
            </a:r>
          </a:p>
          <a:p>
            <a:pPr indent="20638">
              <a:lnSpc>
                <a:spcPct val="80000"/>
              </a:lnSpc>
              <a:buFont typeface="Wingdings" pitchFamily="2" charset="2"/>
              <a:buNone/>
            </a:pPr>
            <a:endParaRPr lang="en-US" sz="2400" b="1">
              <a:solidFill>
                <a:srgbClr val="FFFF00"/>
              </a:solidFill>
            </a:endParaRPr>
          </a:p>
          <a:p>
            <a:pPr indent="20638">
              <a:lnSpc>
                <a:spcPct val="80000"/>
              </a:lnSpc>
              <a:buFont typeface="Wingdings" pitchFamily="2" charset="2"/>
              <a:buNone/>
            </a:pPr>
            <a:r>
              <a:rPr lang="en-US" sz="2400" b="1">
                <a:solidFill>
                  <a:srgbClr val="66FF33"/>
                </a:solidFill>
              </a:rPr>
              <a:t>All these actions help to reduce pollution, deforestation and not to damage the nature.</a:t>
            </a:r>
            <a:endParaRPr lang="ru-RU" sz="2400" b="1">
              <a:solidFill>
                <a:srgbClr val="66FF33"/>
              </a:solidFill>
            </a:endParaRPr>
          </a:p>
        </p:txBody>
      </p:sp>
      <p:sp>
        <p:nvSpPr>
          <p:cNvPr id="89095" name="AutoShape 7"/>
          <p:cNvSpPr>
            <a:spLocks/>
          </p:cNvSpPr>
          <p:nvPr/>
        </p:nvSpPr>
        <p:spPr bwMode="auto">
          <a:xfrm>
            <a:off x="2987675" y="1773238"/>
            <a:ext cx="504825" cy="3168650"/>
          </a:xfrm>
          <a:prstGeom prst="rightBrace">
            <a:avLst>
              <a:gd name="adj1" fmla="val 52306"/>
              <a:gd name="adj2" fmla="val 50000"/>
            </a:avLst>
          </a:prstGeom>
          <a:noFill/>
          <a:ln w="50800">
            <a:solidFill>
              <a:srgbClr val="FF0000"/>
            </a:solidFill>
            <a:round/>
            <a:headEnd/>
            <a:tailEnd/>
          </a:ln>
          <a:effectLst/>
        </p:spPr>
        <p:txBody>
          <a:bodyPr wrap="none" anchor="ctr"/>
          <a:lstStyle/>
          <a:p>
            <a:endParaRPr lang="ru-RU"/>
          </a:p>
        </p:txBody>
      </p:sp>
      <p:pic>
        <p:nvPicPr>
          <p:cNvPr id="89096" name="Picture 8" descr="j0318096"/>
          <p:cNvPicPr>
            <a:picLocks noChangeAspect="1" noChangeArrowheads="1" noCrop="1"/>
          </p:cNvPicPr>
          <p:nvPr/>
        </p:nvPicPr>
        <p:blipFill>
          <a:blip r:embed="rId3" cstate="print"/>
          <a:srcRect/>
          <a:stretch>
            <a:fillRect/>
          </a:stretch>
        </p:blipFill>
        <p:spPr bwMode="auto">
          <a:xfrm>
            <a:off x="611188" y="4941888"/>
            <a:ext cx="1119187" cy="1700212"/>
          </a:xfrm>
          <a:prstGeom prst="rect">
            <a:avLst/>
          </a:prstGeom>
          <a:noFill/>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9092"/>
                                        </p:tgtEl>
                                        <p:attrNameLst>
                                          <p:attrName>style.visibility</p:attrName>
                                        </p:attrNameLst>
                                      </p:cBhvr>
                                      <p:to>
                                        <p:strVal val="visible"/>
                                      </p:to>
                                    </p:set>
                                    <p:animEffect transition="in" filter="fade">
                                      <p:cBhvr>
                                        <p:cTn id="7" dur="500"/>
                                        <p:tgtEl>
                                          <p:spTgt spid="89092"/>
                                        </p:tgtEl>
                                      </p:cBhvr>
                                    </p:animEffect>
                                    <p:anim calcmode="lin" valueType="num">
                                      <p:cBhvr>
                                        <p:cTn id="8" dur="500" fill="hold"/>
                                        <p:tgtEl>
                                          <p:spTgt spid="89092"/>
                                        </p:tgtEl>
                                        <p:attrNameLst>
                                          <p:attrName>ppt_x</p:attrName>
                                        </p:attrNameLst>
                                      </p:cBhvr>
                                      <p:tavLst>
                                        <p:tav tm="0">
                                          <p:val>
                                            <p:strVal val="#ppt_x-.1"/>
                                          </p:val>
                                        </p:tav>
                                        <p:tav tm="100000">
                                          <p:val>
                                            <p:strVal val="#ppt_x"/>
                                          </p:val>
                                        </p:tav>
                                      </p:tavLst>
                                    </p:anim>
                                    <p:anim calcmode="lin" valueType="num">
                                      <p:cBhvr>
                                        <p:cTn id="9" dur="500" fill="hold"/>
                                        <p:tgtEl>
                                          <p:spTgt spid="89092"/>
                                        </p:tgtEl>
                                        <p:attrNameLst>
                                          <p:attrName>ppt_y</p:attrName>
                                        </p:attrNameLst>
                                      </p:cBhvr>
                                      <p:tavLst>
                                        <p:tav tm="0">
                                          <p:val>
                                            <p:strVal val="#ppt_y"/>
                                          </p:val>
                                        </p:tav>
                                        <p:tav tm="100000">
                                          <p:val>
                                            <p:strVal val="#ppt_y"/>
                                          </p:val>
                                        </p:tav>
                                      </p:tavLst>
                                    </p:anim>
                                  </p:childTnLst>
                                </p:cTn>
                              </p:par>
                            </p:childTnLst>
                          </p:cTn>
                        </p:par>
                        <p:par>
                          <p:cTn id="10" fill="hold">
                            <p:stCondLst>
                              <p:cond delay="5200"/>
                            </p:stCondLst>
                            <p:childTnLst>
                              <p:par>
                                <p:cTn id="11" presetID="22" presetClass="entr" presetSubtype="8" fill="hold" nodeType="afterEffect">
                                  <p:stCondLst>
                                    <p:cond delay="0"/>
                                  </p:stCondLst>
                                  <p:childTnLst>
                                    <p:set>
                                      <p:cBhvr>
                                        <p:cTn id="12" dur="1" fill="hold">
                                          <p:stCondLst>
                                            <p:cond delay="0"/>
                                          </p:stCondLst>
                                        </p:cTn>
                                        <p:tgtEl>
                                          <p:spTgt spid="89093">
                                            <p:txEl>
                                              <p:pRg st="0" end="0"/>
                                            </p:txEl>
                                          </p:spTgt>
                                        </p:tgtEl>
                                        <p:attrNameLst>
                                          <p:attrName>style.visibility</p:attrName>
                                        </p:attrNameLst>
                                      </p:cBhvr>
                                      <p:to>
                                        <p:strVal val="visible"/>
                                      </p:to>
                                    </p:set>
                                    <p:animEffect transition="in" filter="wipe(left)">
                                      <p:cBhvr>
                                        <p:cTn id="13" dur="2000"/>
                                        <p:tgtEl>
                                          <p:spTgt spid="89093">
                                            <p:txEl>
                                              <p:pRg st="0" end="0"/>
                                            </p:txEl>
                                          </p:spTgt>
                                        </p:tgtEl>
                                      </p:cBhvr>
                                    </p:animEffect>
                                  </p:childTnLst>
                                </p:cTn>
                              </p:par>
                            </p:childTnLst>
                          </p:cTn>
                        </p:par>
                        <p:par>
                          <p:cTn id="14" fill="hold">
                            <p:stCondLst>
                              <p:cond delay="7200"/>
                            </p:stCondLst>
                            <p:childTnLst>
                              <p:par>
                                <p:cTn id="15" presetID="23" presetClass="entr" presetSubtype="16" fill="hold" nodeType="afterEffect">
                                  <p:stCondLst>
                                    <p:cond delay="0"/>
                                  </p:stCondLst>
                                  <p:childTnLst>
                                    <p:set>
                                      <p:cBhvr>
                                        <p:cTn id="16" dur="1" fill="hold">
                                          <p:stCondLst>
                                            <p:cond delay="0"/>
                                          </p:stCondLst>
                                        </p:cTn>
                                        <p:tgtEl>
                                          <p:spTgt spid="89093">
                                            <p:txEl>
                                              <p:pRg st="1" end="1"/>
                                            </p:txEl>
                                          </p:spTgt>
                                        </p:tgtEl>
                                        <p:attrNameLst>
                                          <p:attrName>style.visibility</p:attrName>
                                        </p:attrNameLst>
                                      </p:cBhvr>
                                      <p:to>
                                        <p:strVal val="visible"/>
                                      </p:to>
                                    </p:set>
                                    <p:anim calcmode="lin" valueType="num">
                                      <p:cBhvr>
                                        <p:cTn id="17" dur="2000" fill="hold"/>
                                        <p:tgtEl>
                                          <p:spTgt spid="89093">
                                            <p:txEl>
                                              <p:pRg st="1" end="1"/>
                                            </p:txEl>
                                          </p:spTgt>
                                        </p:tgtEl>
                                        <p:attrNameLst>
                                          <p:attrName>ppt_w</p:attrName>
                                        </p:attrNameLst>
                                      </p:cBhvr>
                                      <p:tavLst>
                                        <p:tav tm="0">
                                          <p:val>
                                            <p:fltVal val="0"/>
                                          </p:val>
                                        </p:tav>
                                        <p:tav tm="100000">
                                          <p:val>
                                            <p:strVal val="#ppt_w"/>
                                          </p:val>
                                        </p:tav>
                                      </p:tavLst>
                                    </p:anim>
                                    <p:anim calcmode="lin" valueType="num">
                                      <p:cBhvr>
                                        <p:cTn id="18" dur="2000" fill="hold"/>
                                        <p:tgtEl>
                                          <p:spTgt spid="89093">
                                            <p:txEl>
                                              <p:pRg st="1" end="1"/>
                                            </p:txEl>
                                          </p:spTgt>
                                        </p:tgtEl>
                                        <p:attrNameLst>
                                          <p:attrName>ppt_h</p:attrName>
                                        </p:attrNameLst>
                                      </p:cBhvr>
                                      <p:tavLst>
                                        <p:tav tm="0">
                                          <p:val>
                                            <p:fltVal val="0"/>
                                          </p:val>
                                        </p:tav>
                                        <p:tav tm="100000">
                                          <p:val>
                                            <p:strVal val="#ppt_h"/>
                                          </p:val>
                                        </p:tav>
                                      </p:tavLst>
                                    </p:anim>
                                  </p:childTnLst>
                                </p:cTn>
                              </p:par>
                            </p:childTnLst>
                          </p:cTn>
                        </p:par>
                        <p:par>
                          <p:cTn id="19" fill="hold">
                            <p:stCondLst>
                              <p:cond delay="9200"/>
                            </p:stCondLst>
                            <p:childTnLst>
                              <p:par>
                                <p:cTn id="20" presetID="23" presetClass="entr" presetSubtype="16" fill="hold" nodeType="afterEffect">
                                  <p:stCondLst>
                                    <p:cond delay="0"/>
                                  </p:stCondLst>
                                  <p:childTnLst>
                                    <p:set>
                                      <p:cBhvr>
                                        <p:cTn id="21" dur="1" fill="hold">
                                          <p:stCondLst>
                                            <p:cond delay="0"/>
                                          </p:stCondLst>
                                        </p:cTn>
                                        <p:tgtEl>
                                          <p:spTgt spid="89093">
                                            <p:txEl>
                                              <p:pRg st="2" end="2"/>
                                            </p:txEl>
                                          </p:spTgt>
                                        </p:tgtEl>
                                        <p:attrNameLst>
                                          <p:attrName>style.visibility</p:attrName>
                                        </p:attrNameLst>
                                      </p:cBhvr>
                                      <p:to>
                                        <p:strVal val="visible"/>
                                      </p:to>
                                    </p:set>
                                    <p:anim calcmode="lin" valueType="num">
                                      <p:cBhvr>
                                        <p:cTn id="22" dur="2000" fill="hold"/>
                                        <p:tgtEl>
                                          <p:spTgt spid="89093">
                                            <p:txEl>
                                              <p:pRg st="2" end="2"/>
                                            </p:txEl>
                                          </p:spTgt>
                                        </p:tgtEl>
                                        <p:attrNameLst>
                                          <p:attrName>ppt_w</p:attrName>
                                        </p:attrNameLst>
                                      </p:cBhvr>
                                      <p:tavLst>
                                        <p:tav tm="0">
                                          <p:val>
                                            <p:fltVal val="0"/>
                                          </p:val>
                                        </p:tav>
                                        <p:tav tm="100000">
                                          <p:val>
                                            <p:strVal val="#ppt_w"/>
                                          </p:val>
                                        </p:tav>
                                      </p:tavLst>
                                    </p:anim>
                                    <p:anim calcmode="lin" valueType="num">
                                      <p:cBhvr>
                                        <p:cTn id="23" dur="2000" fill="hold"/>
                                        <p:tgtEl>
                                          <p:spTgt spid="89093">
                                            <p:txEl>
                                              <p:pRg st="2" end="2"/>
                                            </p:txEl>
                                          </p:spTgt>
                                        </p:tgtEl>
                                        <p:attrNameLst>
                                          <p:attrName>ppt_h</p:attrName>
                                        </p:attrNameLst>
                                      </p:cBhvr>
                                      <p:tavLst>
                                        <p:tav tm="0">
                                          <p:val>
                                            <p:fltVal val="0"/>
                                          </p:val>
                                        </p:tav>
                                        <p:tav tm="100000">
                                          <p:val>
                                            <p:strVal val="#ppt_h"/>
                                          </p:val>
                                        </p:tav>
                                      </p:tavLst>
                                    </p:anim>
                                  </p:childTnLst>
                                </p:cTn>
                              </p:par>
                            </p:childTnLst>
                          </p:cTn>
                        </p:par>
                        <p:par>
                          <p:cTn id="24" fill="hold">
                            <p:stCondLst>
                              <p:cond delay="11200"/>
                            </p:stCondLst>
                            <p:childTnLst>
                              <p:par>
                                <p:cTn id="25" presetID="23" presetClass="entr" presetSubtype="16" fill="hold" nodeType="afterEffect">
                                  <p:stCondLst>
                                    <p:cond delay="0"/>
                                  </p:stCondLst>
                                  <p:childTnLst>
                                    <p:set>
                                      <p:cBhvr>
                                        <p:cTn id="26" dur="1" fill="hold">
                                          <p:stCondLst>
                                            <p:cond delay="0"/>
                                          </p:stCondLst>
                                        </p:cTn>
                                        <p:tgtEl>
                                          <p:spTgt spid="89093">
                                            <p:txEl>
                                              <p:pRg st="3" end="3"/>
                                            </p:txEl>
                                          </p:spTgt>
                                        </p:tgtEl>
                                        <p:attrNameLst>
                                          <p:attrName>style.visibility</p:attrName>
                                        </p:attrNameLst>
                                      </p:cBhvr>
                                      <p:to>
                                        <p:strVal val="visible"/>
                                      </p:to>
                                    </p:set>
                                    <p:anim calcmode="lin" valueType="num">
                                      <p:cBhvr>
                                        <p:cTn id="27" dur="2000" fill="hold"/>
                                        <p:tgtEl>
                                          <p:spTgt spid="89093">
                                            <p:txEl>
                                              <p:pRg st="3" end="3"/>
                                            </p:txEl>
                                          </p:spTgt>
                                        </p:tgtEl>
                                        <p:attrNameLst>
                                          <p:attrName>ppt_w</p:attrName>
                                        </p:attrNameLst>
                                      </p:cBhvr>
                                      <p:tavLst>
                                        <p:tav tm="0">
                                          <p:val>
                                            <p:fltVal val="0"/>
                                          </p:val>
                                        </p:tav>
                                        <p:tav tm="100000">
                                          <p:val>
                                            <p:strVal val="#ppt_w"/>
                                          </p:val>
                                        </p:tav>
                                      </p:tavLst>
                                    </p:anim>
                                    <p:anim calcmode="lin" valueType="num">
                                      <p:cBhvr>
                                        <p:cTn id="28" dur="2000" fill="hold"/>
                                        <p:tgtEl>
                                          <p:spTgt spid="89093">
                                            <p:txEl>
                                              <p:pRg st="3" end="3"/>
                                            </p:txEl>
                                          </p:spTgt>
                                        </p:tgtEl>
                                        <p:attrNameLst>
                                          <p:attrName>ppt_h</p:attrName>
                                        </p:attrNameLst>
                                      </p:cBhvr>
                                      <p:tavLst>
                                        <p:tav tm="0">
                                          <p:val>
                                            <p:fltVal val="0"/>
                                          </p:val>
                                        </p:tav>
                                        <p:tav tm="100000">
                                          <p:val>
                                            <p:strVal val="#ppt_h"/>
                                          </p:val>
                                        </p:tav>
                                      </p:tavLst>
                                    </p:anim>
                                  </p:childTnLst>
                                </p:cTn>
                              </p:par>
                            </p:childTnLst>
                          </p:cTn>
                        </p:par>
                        <p:par>
                          <p:cTn id="29" fill="hold">
                            <p:stCondLst>
                              <p:cond delay="13200"/>
                            </p:stCondLst>
                            <p:childTnLst>
                              <p:par>
                                <p:cTn id="30" presetID="23" presetClass="entr" presetSubtype="16" fill="hold" nodeType="afterEffect">
                                  <p:stCondLst>
                                    <p:cond delay="0"/>
                                  </p:stCondLst>
                                  <p:childTnLst>
                                    <p:set>
                                      <p:cBhvr>
                                        <p:cTn id="31" dur="1" fill="hold">
                                          <p:stCondLst>
                                            <p:cond delay="0"/>
                                          </p:stCondLst>
                                        </p:cTn>
                                        <p:tgtEl>
                                          <p:spTgt spid="89093">
                                            <p:txEl>
                                              <p:pRg st="4" end="4"/>
                                            </p:txEl>
                                          </p:spTgt>
                                        </p:tgtEl>
                                        <p:attrNameLst>
                                          <p:attrName>style.visibility</p:attrName>
                                        </p:attrNameLst>
                                      </p:cBhvr>
                                      <p:to>
                                        <p:strVal val="visible"/>
                                      </p:to>
                                    </p:set>
                                    <p:anim calcmode="lin" valueType="num">
                                      <p:cBhvr>
                                        <p:cTn id="32" dur="2000" fill="hold"/>
                                        <p:tgtEl>
                                          <p:spTgt spid="89093">
                                            <p:txEl>
                                              <p:pRg st="4" end="4"/>
                                            </p:txEl>
                                          </p:spTgt>
                                        </p:tgtEl>
                                        <p:attrNameLst>
                                          <p:attrName>ppt_w</p:attrName>
                                        </p:attrNameLst>
                                      </p:cBhvr>
                                      <p:tavLst>
                                        <p:tav tm="0">
                                          <p:val>
                                            <p:fltVal val="0"/>
                                          </p:val>
                                        </p:tav>
                                        <p:tav tm="100000">
                                          <p:val>
                                            <p:strVal val="#ppt_w"/>
                                          </p:val>
                                        </p:tav>
                                      </p:tavLst>
                                    </p:anim>
                                    <p:anim calcmode="lin" valueType="num">
                                      <p:cBhvr>
                                        <p:cTn id="33" dur="2000" fill="hold"/>
                                        <p:tgtEl>
                                          <p:spTgt spid="89093">
                                            <p:txEl>
                                              <p:pRg st="4" end="4"/>
                                            </p:txEl>
                                          </p:spTgt>
                                        </p:tgtEl>
                                        <p:attrNameLst>
                                          <p:attrName>ppt_h</p:attrName>
                                        </p:attrNameLst>
                                      </p:cBhvr>
                                      <p:tavLst>
                                        <p:tav tm="0">
                                          <p:val>
                                            <p:fltVal val="0"/>
                                          </p:val>
                                        </p:tav>
                                        <p:tav tm="100000">
                                          <p:val>
                                            <p:strVal val="#ppt_h"/>
                                          </p:val>
                                        </p:tav>
                                      </p:tavLst>
                                    </p:anim>
                                  </p:childTnLst>
                                </p:cTn>
                              </p:par>
                            </p:childTnLst>
                          </p:cTn>
                        </p:par>
                        <p:par>
                          <p:cTn id="34" fill="hold">
                            <p:stCondLst>
                              <p:cond delay="15200"/>
                            </p:stCondLst>
                            <p:childTnLst>
                              <p:par>
                                <p:cTn id="35" presetID="23" presetClass="entr" presetSubtype="16" fill="hold" nodeType="afterEffect">
                                  <p:stCondLst>
                                    <p:cond delay="0"/>
                                  </p:stCondLst>
                                  <p:childTnLst>
                                    <p:set>
                                      <p:cBhvr>
                                        <p:cTn id="36" dur="1" fill="hold">
                                          <p:stCondLst>
                                            <p:cond delay="0"/>
                                          </p:stCondLst>
                                        </p:cTn>
                                        <p:tgtEl>
                                          <p:spTgt spid="89093">
                                            <p:txEl>
                                              <p:pRg st="5" end="5"/>
                                            </p:txEl>
                                          </p:spTgt>
                                        </p:tgtEl>
                                        <p:attrNameLst>
                                          <p:attrName>style.visibility</p:attrName>
                                        </p:attrNameLst>
                                      </p:cBhvr>
                                      <p:to>
                                        <p:strVal val="visible"/>
                                      </p:to>
                                    </p:set>
                                    <p:anim calcmode="lin" valueType="num">
                                      <p:cBhvr>
                                        <p:cTn id="37" dur="2000" fill="hold"/>
                                        <p:tgtEl>
                                          <p:spTgt spid="89093">
                                            <p:txEl>
                                              <p:pRg st="5" end="5"/>
                                            </p:txEl>
                                          </p:spTgt>
                                        </p:tgtEl>
                                        <p:attrNameLst>
                                          <p:attrName>ppt_w</p:attrName>
                                        </p:attrNameLst>
                                      </p:cBhvr>
                                      <p:tavLst>
                                        <p:tav tm="0">
                                          <p:val>
                                            <p:fltVal val="0"/>
                                          </p:val>
                                        </p:tav>
                                        <p:tav tm="100000">
                                          <p:val>
                                            <p:strVal val="#ppt_w"/>
                                          </p:val>
                                        </p:tav>
                                      </p:tavLst>
                                    </p:anim>
                                    <p:anim calcmode="lin" valueType="num">
                                      <p:cBhvr>
                                        <p:cTn id="38" dur="2000" fill="hold"/>
                                        <p:tgtEl>
                                          <p:spTgt spid="89093">
                                            <p:txEl>
                                              <p:pRg st="5" end="5"/>
                                            </p:txEl>
                                          </p:spTgt>
                                        </p:tgtEl>
                                        <p:attrNameLst>
                                          <p:attrName>ppt_h</p:attrName>
                                        </p:attrNameLst>
                                      </p:cBhvr>
                                      <p:tavLst>
                                        <p:tav tm="0">
                                          <p:val>
                                            <p:fltVal val="0"/>
                                          </p:val>
                                        </p:tav>
                                        <p:tav tm="100000">
                                          <p:val>
                                            <p:strVal val="#ppt_h"/>
                                          </p:val>
                                        </p:tav>
                                      </p:tavLst>
                                    </p:anim>
                                  </p:childTnLst>
                                </p:cTn>
                              </p:par>
                            </p:childTnLst>
                          </p:cTn>
                        </p:par>
                        <p:par>
                          <p:cTn id="39" fill="hold">
                            <p:stCondLst>
                              <p:cond delay="17200"/>
                            </p:stCondLst>
                            <p:childTnLst>
                              <p:par>
                                <p:cTn id="40" presetID="23" presetClass="entr" presetSubtype="16" fill="hold" nodeType="afterEffect">
                                  <p:stCondLst>
                                    <p:cond delay="0"/>
                                  </p:stCondLst>
                                  <p:childTnLst>
                                    <p:set>
                                      <p:cBhvr>
                                        <p:cTn id="41" dur="1" fill="hold">
                                          <p:stCondLst>
                                            <p:cond delay="0"/>
                                          </p:stCondLst>
                                        </p:cTn>
                                        <p:tgtEl>
                                          <p:spTgt spid="89093">
                                            <p:txEl>
                                              <p:pRg st="6" end="6"/>
                                            </p:txEl>
                                          </p:spTgt>
                                        </p:tgtEl>
                                        <p:attrNameLst>
                                          <p:attrName>style.visibility</p:attrName>
                                        </p:attrNameLst>
                                      </p:cBhvr>
                                      <p:to>
                                        <p:strVal val="visible"/>
                                      </p:to>
                                    </p:set>
                                    <p:anim calcmode="lin" valueType="num">
                                      <p:cBhvr>
                                        <p:cTn id="42" dur="2000" fill="hold"/>
                                        <p:tgtEl>
                                          <p:spTgt spid="89093">
                                            <p:txEl>
                                              <p:pRg st="6" end="6"/>
                                            </p:txEl>
                                          </p:spTgt>
                                        </p:tgtEl>
                                        <p:attrNameLst>
                                          <p:attrName>ppt_w</p:attrName>
                                        </p:attrNameLst>
                                      </p:cBhvr>
                                      <p:tavLst>
                                        <p:tav tm="0">
                                          <p:val>
                                            <p:fltVal val="0"/>
                                          </p:val>
                                        </p:tav>
                                        <p:tav tm="100000">
                                          <p:val>
                                            <p:strVal val="#ppt_w"/>
                                          </p:val>
                                        </p:tav>
                                      </p:tavLst>
                                    </p:anim>
                                    <p:anim calcmode="lin" valueType="num">
                                      <p:cBhvr>
                                        <p:cTn id="43" dur="2000" fill="hold"/>
                                        <p:tgtEl>
                                          <p:spTgt spid="89093">
                                            <p:txEl>
                                              <p:pRg st="6" end="6"/>
                                            </p:txEl>
                                          </p:spTgt>
                                        </p:tgtEl>
                                        <p:attrNameLst>
                                          <p:attrName>ppt_h</p:attrName>
                                        </p:attrNameLst>
                                      </p:cBhvr>
                                      <p:tavLst>
                                        <p:tav tm="0">
                                          <p:val>
                                            <p:fltVal val="0"/>
                                          </p:val>
                                        </p:tav>
                                        <p:tav tm="100000">
                                          <p:val>
                                            <p:strVal val="#ppt_h"/>
                                          </p:val>
                                        </p:tav>
                                      </p:tavLst>
                                    </p:anim>
                                  </p:childTnLst>
                                </p:cTn>
                              </p:par>
                            </p:childTnLst>
                          </p:cTn>
                        </p:par>
                        <p:par>
                          <p:cTn id="44" fill="hold">
                            <p:stCondLst>
                              <p:cond delay="19200"/>
                            </p:stCondLst>
                            <p:childTnLst>
                              <p:par>
                                <p:cTn id="45" presetID="19" presetClass="entr" presetSubtype="10" fill="hold" grpId="0" nodeType="afterEffect">
                                  <p:stCondLst>
                                    <p:cond delay="0"/>
                                  </p:stCondLst>
                                  <p:childTnLst>
                                    <p:set>
                                      <p:cBhvr>
                                        <p:cTn id="46" dur="1" fill="hold">
                                          <p:stCondLst>
                                            <p:cond delay="0"/>
                                          </p:stCondLst>
                                        </p:cTn>
                                        <p:tgtEl>
                                          <p:spTgt spid="89095"/>
                                        </p:tgtEl>
                                        <p:attrNameLst>
                                          <p:attrName>style.visibility</p:attrName>
                                        </p:attrNameLst>
                                      </p:cBhvr>
                                      <p:to>
                                        <p:strVal val="visible"/>
                                      </p:to>
                                    </p:set>
                                    <p:anim calcmode="lin" valueType="num">
                                      <p:cBhvr>
                                        <p:cTn id="47" dur="2000" fill="hold"/>
                                        <p:tgtEl>
                                          <p:spTgt spid="89095"/>
                                        </p:tgtEl>
                                        <p:attrNameLst>
                                          <p:attrName>ppt_w</p:attrName>
                                        </p:attrNameLst>
                                      </p:cBhvr>
                                      <p:tavLst>
                                        <p:tav tm="0" fmla="#ppt_w*sin(2.5*pi*$)">
                                          <p:val>
                                            <p:fltVal val="0"/>
                                          </p:val>
                                        </p:tav>
                                        <p:tav tm="100000">
                                          <p:val>
                                            <p:fltVal val="1"/>
                                          </p:val>
                                        </p:tav>
                                      </p:tavLst>
                                    </p:anim>
                                    <p:anim calcmode="lin" valueType="num">
                                      <p:cBhvr>
                                        <p:cTn id="48" dur="2000" fill="hold"/>
                                        <p:tgtEl>
                                          <p:spTgt spid="89095"/>
                                        </p:tgtEl>
                                        <p:attrNameLst>
                                          <p:attrName>ppt_h</p:attrName>
                                        </p:attrNameLst>
                                      </p:cBhvr>
                                      <p:tavLst>
                                        <p:tav tm="0">
                                          <p:val>
                                            <p:strVal val="#ppt_h"/>
                                          </p:val>
                                        </p:tav>
                                        <p:tav tm="100000">
                                          <p:val>
                                            <p:strVal val="#ppt_h"/>
                                          </p:val>
                                        </p:tav>
                                      </p:tavLst>
                                    </p:anim>
                                  </p:childTnLst>
                                </p:cTn>
                              </p:par>
                            </p:childTnLst>
                          </p:cTn>
                        </p:par>
                        <p:par>
                          <p:cTn id="49" fill="hold">
                            <p:stCondLst>
                              <p:cond delay="21200"/>
                            </p:stCondLst>
                            <p:childTnLst>
                              <p:par>
                                <p:cTn id="50" presetID="15" presetClass="entr" presetSubtype="0" fill="hold" nodeType="afterEffect">
                                  <p:stCondLst>
                                    <p:cond delay="0"/>
                                  </p:stCondLst>
                                  <p:childTnLst>
                                    <p:set>
                                      <p:cBhvr>
                                        <p:cTn id="51" dur="1" fill="hold">
                                          <p:stCondLst>
                                            <p:cond delay="0"/>
                                          </p:stCondLst>
                                        </p:cTn>
                                        <p:tgtEl>
                                          <p:spTgt spid="89096"/>
                                        </p:tgtEl>
                                        <p:attrNameLst>
                                          <p:attrName>style.visibility</p:attrName>
                                        </p:attrNameLst>
                                      </p:cBhvr>
                                      <p:to>
                                        <p:strVal val="visible"/>
                                      </p:to>
                                    </p:set>
                                    <p:anim calcmode="lin" valueType="num">
                                      <p:cBhvr>
                                        <p:cTn id="52" dur="1000" fill="hold"/>
                                        <p:tgtEl>
                                          <p:spTgt spid="89096"/>
                                        </p:tgtEl>
                                        <p:attrNameLst>
                                          <p:attrName>ppt_w</p:attrName>
                                        </p:attrNameLst>
                                      </p:cBhvr>
                                      <p:tavLst>
                                        <p:tav tm="0">
                                          <p:val>
                                            <p:fltVal val="0"/>
                                          </p:val>
                                        </p:tav>
                                        <p:tav tm="100000">
                                          <p:val>
                                            <p:strVal val="#ppt_w"/>
                                          </p:val>
                                        </p:tav>
                                      </p:tavLst>
                                    </p:anim>
                                    <p:anim calcmode="lin" valueType="num">
                                      <p:cBhvr>
                                        <p:cTn id="53" dur="1000" fill="hold"/>
                                        <p:tgtEl>
                                          <p:spTgt spid="89096"/>
                                        </p:tgtEl>
                                        <p:attrNameLst>
                                          <p:attrName>ppt_h</p:attrName>
                                        </p:attrNameLst>
                                      </p:cBhvr>
                                      <p:tavLst>
                                        <p:tav tm="0">
                                          <p:val>
                                            <p:fltVal val="0"/>
                                          </p:val>
                                        </p:tav>
                                        <p:tav tm="100000">
                                          <p:val>
                                            <p:strVal val="#ppt_h"/>
                                          </p:val>
                                        </p:tav>
                                      </p:tavLst>
                                    </p:anim>
                                    <p:anim calcmode="lin" valueType="num">
                                      <p:cBhvr>
                                        <p:cTn id="54" dur="1000" fill="hold"/>
                                        <p:tgtEl>
                                          <p:spTgt spid="89096"/>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89096"/>
                                        </p:tgtEl>
                                        <p:attrNameLst>
                                          <p:attrName>ppt_y</p:attrName>
                                        </p:attrNameLst>
                                      </p:cBhvr>
                                      <p:tavLst>
                                        <p:tav tm="0" fmla="#ppt_y+(sin(-2*pi*(1-$))*-#ppt_x+cos(-2*pi*(1-$))*(1-#ppt_y))*(1-$)">
                                          <p:val>
                                            <p:fltVal val="0"/>
                                          </p:val>
                                        </p:tav>
                                        <p:tav tm="100000">
                                          <p:val>
                                            <p:fltVal val="1"/>
                                          </p:val>
                                        </p:tav>
                                      </p:tavLst>
                                    </p:anim>
                                  </p:childTnLst>
                                </p:cTn>
                              </p:par>
                            </p:childTnLst>
                          </p:cTn>
                        </p:par>
                        <p:par>
                          <p:cTn id="56" fill="hold">
                            <p:stCondLst>
                              <p:cond delay="22200"/>
                            </p:stCondLst>
                            <p:childTnLst>
                              <p:par>
                                <p:cTn id="57" presetID="22" presetClass="entr" presetSubtype="1" fill="hold" nodeType="afterEffect">
                                  <p:stCondLst>
                                    <p:cond delay="500"/>
                                  </p:stCondLst>
                                  <p:childTnLst>
                                    <p:set>
                                      <p:cBhvr>
                                        <p:cTn id="58" dur="1" fill="hold">
                                          <p:stCondLst>
                                            <p:cond delay="0"/>
                                          </p:stCondLst>
                                        </p:cTn>
                                        <p:tgtEl>
                                          <p:spTgt spid="89094">
                                            <p:txEl>
                                              <p:pRg st="0" end="0"/>
                                            </p:txEl>
                                          </p:spTgt>
                                        </p:tgtEl>
                                        <p:attrNameLst>
                                          <p:attrName>style.visibility</p:attrName>
                                        </p:attrNameLst>
                                      </p:cBhvr>
                                      <p:to>
                                        <p:strVal val="visible"/>
                                      </p:to>
                                    </p:set>
                                    <p:animEffect transition="in" filter="wipe(up)">
                                      <p:cBhvr>
                                        <p:cTn id="59" dur="2000"/>
                                        <p:tgtEl>
                                          <p:spTgt spid="89094">
                                            <p:txEl>
                                              <p:pRg st="0" end="0"/>
                                            </p:txEl>
                                          </p:spTgt>
                                        </p:tgtEl>
                                      </p:cBhvr>
                                    </p:animEffect>
                                  </p:childTnLst>
                                </p:cTn>
                              </p:par>
                            </p:childTnLst>
                          </p:cTn>
                        </p:par>
                        <p:par>
                          <p:cTn id="60" fill="hold">
                            <p:stCondLst>
                              <p:cond delay="24700"/>
                            </p:stCondLst>
                            <p:childTnLst>
                              <p:par>
                                <p:cTn id="61" presetID="22" presetClass="entr" presetSubtype="1" fill="hold" nodeType="afterEffect">
                                  <p:stCondLst>
                                    <p:cond delay="500"/>
                                  </p:stCondLst>
                                  <p:childTnLst>
                                    <p:set>
                                      <p:cBhvr>
                                        <p:cTn id="62" dur="1" fill="hold">
                                          <p:stCondLst>
                                            <p:cond delay="0"/>
                                          </p:stCondLst>
                                        </p:cTn>
                                        <p:tgtEl>
                                          <p:spTgt spid="89094">
                                            <p:txEl>
                                              <p:pRg st="1" end="1"/>
                                            </p:txEl>
                                          </p:spTgt>
                                        </p:tgtEl>
                                        <p:attrNameLst>
                                          <p:attrName>style.visibility</p:attrName>
                                        </p:attrNameLst>
                                      </p:cBhvr>
                                      <p:to>
                                        <p:strVal val="visible"/>
                                      </p:to>
                                    </p:set>
                                    <p:animEffect transition="in" filter="wipe(up)">
                                      <p:cBhvr>
                                        <p:cTn id="63" dur="2000"/>
                                        <p:tgtEl>
                                          <p:spTgt spid="89094">
                                            <p:txEl>
                                              <p:pRg st="1" end="1"/>
                                            </p:txEl>
                                          </p:spTgt>
                                        </p:tgtEl>
                                      </p:cBhvr>
                                    </p:animEffect>
                                  </p:childTnLst>
                                </p:cTn>
                              </p:par>
                            </p:childTnLst>
                          </p:cTn>
                        </p:par>
                        <p:par>
                          <p:cTn id="64" fill="hold">
                            <p:stCondLst>
                              <p:cond delay="27200"/>
                            </p:stCondLst>
                            <p:childTnLst>
                              <p:par>
                                <p:cTn id="65" presetID="22" presetClass="entr" presetSubtype="1" fill="hold" nodeType="afterEffect">
                                  <p:stCondLst>
                                    <p:cond delay="500"/>
                                  </p:stCondLst>
                                  <p:childTnLst>
                                    <p:set>
                                      <p:cBhvr>
                                        <p:cTn id="66" dur="1" fill="hold">
                                          <p:stCondLst>
                                            <p:cond delay="0"/>
                                          </p:stCondLst>
                                        </p:cTn>
                                        <p:tgtEl>
                                          <p:spTgt spid="89094">
                                            <p:txEl>
                                              <p:pRg st="2" end="2"/>
                                            </p:txEl>
                                          </p:spTgt>
                                        </p:tgtEl>
                                        <p:attrNameLst>
                                          <p:attrName>style.visibility</p:attrName>
                                        </p:attrNameLst>
                                      </p:cBhvr>
                                      <p:to>
                                        <p:strVal val="visible"/>
                                      </p:to>
                                    </p:set>
                                    <p:animEffect transition="in" filter="wipe(up)">
                                      <p:cBhvr>
                                        <p:cTn id="67" dur="2000"/>
                                        <p:tgtEl>
                                          <p:spTgt spid="89094">
                                            <p:txEl>
                                              <p:pRg st="2" end="2"/>
                                            </p:txEl>
                                          </p:spTgt>
                                        </p:tgtEl>
                                      </p:cBhvr>
                                    </p:animEffect>
                                  </p:childTnLst>
                                </p:cTn>
                              </p:par>
                            </p:childTnLst>
                          </p:cTn>
                        </p:par>
                        <p:par>
                          <p:cTn id="68" fill="hold">
                            <p:stCondLst>
                              <p:cond delay="29700"/>
                            </p:stCondLst>
                            <p:childTnLst>
                              <p:par>
                                <p:cTn id="69" presetID="22" presetClass="entr" presetSubtype="1" fill="hold" nodeType="afterEffect">
                                  <p:stCondLst>
                                    <p:cond delay="500"/>
                                  </p:stCondLst>
                                  <p:childTnLst>
                                    <p:set>
                                      <p:cBhvr>
                                        <p:cTn id="70" dur="1" fill="hold">
                                          <p:stCondLst>
                                            <p:cond delay="0"/>
                                          </p:stCondLst>
                                        </p:cTn>
                                        <p:tgtEl>
                                          <p:spTgt spid="89094">
                                            <p:txEl>
                                              <p:pRg st="3" end="3"/>
                                            </p:txEl>
                                          </p:spTgt>
                                        </p:tgtEl>
                                        <p:attrNameLst>
                                          <p:attrName>style.visibility</p:attrName>
                                        </p:attrNameLst>
                                      </p:cBhvr>
                                      <p:to>
                                        <p:strVal val="visible"/>
                                      </p:to>
                                    </p:set>
                                    <p:animEffect transition="in" filter="wipe(up)">
                                      <p:cBhvr>
                                        <p:cTn id="71" dur="2000"/>
                                        <p:tgtEl>
                                          <p:spTgt spid="89094">
                                            <p:txEl>
                                              <p:pRg st="3" end="3"/>
                                            </p:txEl>
                                          </p:spTgt>
                                        </p:tgtEl>
                                      </p:cBhvr>
                                    </p:animEffect>
                                  </p:childTnLst>
                                </p:cTn>
                              </p:par>
                            </p:childTnLst>
                          </p:cTn>
                        </p:par>
                        <p:par>
                          <p:cTn id="72" fill="hold">
                            <p:stCondLst>
                              <p:cond delay="32200"/>
                            </p:stCondLst>
                            <p:childTnLst>
                              <p:par>
                                <p:cTn id="73" presetID="22" presetClass="entr" presetSubtype="1" fill="hold" nodeType="afterEffect">
                                  <p:stCondLst>
                                    <p:cond delay="500"/>
                                  </p:stCondLst>
                                  <p:childTnLst>
                                    <p:set>
                                      <p:cBhvr>
                                        <p:cTn id="74" dur="1" fill="hold">
                                          <p:stCondLst>
                                            <p:cond delay="0"/>
                                          </p:stCondLst>
                                        </p:cTn>
                                        <p:tgtEl>
                                          <p:spTgt spid="89094">
                                            <p:txEl>
                                              <p:pRg st="4" end="4"/>
                                            </p:txEl>
                                          </p:spTgt>
                                        </p:tgtEl>
                                        <p:attrNameLst>
                                          <p:attrName>style.visibility</p:attrName>
                                        </p:attrNameLst>
                                      </p:cBhvr>
                                      <p:to>
                                        <p:strVal val="visible"/>
                                      </p:to>
                                    </p:set>
                                    <p:animEffect transition="in" filter="wipe(up)">
                                      <p:cBhvr>
                                        <p:cTn id="75" dur="2000"/>
                                        <p:tgtEl>
                                          <p:spTgt spid="89094">
                                            <p:txEl>
                                              <p:pRg st="4" end="4"/>
                                            </p:txEl>
                                          </p:spTgt>
                                        </p:tgtEl>
                                      </p:cBhvr>
                                    </p:animEffect>
                                  </p:childTnLst>
                                </p:cTn>
                              </p:par>
                            </p:childTnLst>
                          </p:cTn>
                        </p:par>
                        <p:par>
                          <p:cTn id="76" fill="hold">
                            <p:stCondLst>
                              <p:cond delay="34700"/>
                            </p:stCondLst>
                            <p:childTnLst>
                              <p:par>
                                <p:cTn id="77" presetID="22" presetClass="entr" presetSubtype="1" fill="hold" nodeType="afterEffect">
                                  <p:stCondLst>
                                    <p:cond delay="500"/>
                                  </p:stCondLst>
                                  <p:childTnLst>
                                    <p:set>
                                      <p:cBhvr>
                                        <p:cTn id="78" dur="1" fill="hold">
                                          <p:stCondLst>
                                            <p:cond delay="0"/>
                                          </p:stCondLst>
                                        </p:cTn>
                                        <p:tgtEl>
                                          <p:spTgt spid="89094">
                                            <p:txEl>
                                              <p:pRg st="5" end="5"/>
                                            </p:txEl>
                                          </p:spTgt>
                                        </p:tgtEl>
                                        <p:attrNameLst>
                                          <p:attrName>style.visibility</p:attrName>
                                        </p:attrNameLst>
                                      </p:cBhvr>
                                      <p:to>
                                        <p:strVal val="visible"/>
                                      </p:to>
                                    </p:set>
                                    <p:animEffect transition="in" filter="wipe(up)">
                                      <p:cBhvr>
                                        <p:cTn id="79" dur="2000"/>
                                        <p:tgtEl>
                                          <p:spTgt spid="89094">
                                            <p:txEl>
                                              <p:pRg st="5" end="5"/>
                                            </p:txEl>
                                          </p:spTgt>
                                        </p:tgtEl>
                                      </p:cBhvr>
                                    </p:animEffect>
                                  </p:childTnLst>
                                </p:cTn>
                              </p:par>
                            </p:childTnLst>
                          </p:cTn>
                        </p:par>
                        <p:par>
                          <p:cTn id="80" fill="hold">
                            <p:stCondLst>
                              <p:cond delay="37200"/>
                            </p:stCondLst>
                            <p:childTnLst>
                              <p:par>
                                <p:cTn id="81" presetID="22" presetClass="entr" presetSubtype="1" fill="hold" nodeType="afterEffect">
                                  <p:stCondLst>
                                    <p:cond delay="500"/>
                                  </p:stCondLst>
                                  <p:childTnLst>
                                    <p:set>
                                      <p:cBhvr>
                                        <p:cTn id="82" dur="1" fill="hold">
                                          <p:stCondLst>
                                            <p:cond delay="0"/>
                                          </p:stCondLst>
                                        </p:cTn>
                                        <p:tgtEl>
                                          <p:spTgt spid="89094">
                                            <p:txEl>
                                              <p:pRg st="6" end="6"/>
                                            </p:txEl>
                                          </p:spTgt>
                                        </p:tgtEl>
                                        <p:attrNameLst>
                                          <p:attrName>style.visibility</p:attrName>
                                        </p:attrNameLst>
                                      </p:cBhvr>
                                      <p:to>
                                        <p:strVal val="visible"/>
                                      </p:to>
                                    </p:set>
                                    <p:animEffect transition="in" filter="wipe(up)">
                                      <p:cBhvr>
                                        <p:cTn id="83" dur="2000"/>
                                        <p:tgtEl>
                                          <p:spTgt spid="89094">
                                            <p:txEl>
                                              <p:pRg st="6" end="6"/>
                                            </p:txEl>
                                          </p:spTgt>
                                        </p:tgtEl>
                                      </p:cBhvr>
                                    </p:animEffect>
                                  </p:childTnLst>
                                </p:cTn>
                              </p:par>
                            </p:childTnLst>
                          </p:cTn>
                        </p:par>
                        <p:par>
                          <p:cTn id="84" fill="hold">
                            <p:stCondLst>
                              <p:cond delay="39700"/>
                            </p:stCondLst>
                            <p:childTnLst>
                              <p:par>
                                <p:cTn id="85" presetID="17" presetClass="entr" presetSubtype="10" fill="hold" nodeType="afterEffect">
                                  <p:stCondLst>
                                    <p:cond delay="1000"/>
                                  </p:stCondLst>
                                  <p:childTnLst>
                                    <p:set>
                                      <p:cBhvr>
                                        <p:cTn id="86" dur="1" fill="hold">
                                          <p:stCondLst>
                                            <p:cond delay="0"/>
                                          </p:stCondLst>
                                        </p:cTn>
                                        <p:tgtEl>
                                          <p:spTgt spid="89094">
                                            <p:txEl>
                                              <p:pRg st="8" end="8"/>
                                            </p:txEl>
                                          </p:spTgt>
                                        </p:tgtEl>
                                        <p:attrNameLst>
                                          <p:attrName>style.visibility</p:attrName>
                                        </p:attrNameLst>
                                      </p:cBhvr>
                                      <p:to>
                                        <p:strVal val="visible"/>
                                      </p:to>
                                    </p:set>
                                    <p:anim calcmode="lin" valueType="num">
                                      <p:cBhvr>
                                        <p:cTn id="87" dur="3000" fill="hold"/>
                                        <p:tgtEl>
                                          <p:spTgt spid="89094">
                                            <p:txEl>
                                              <p:pRg st="8" end="8"/>
                                            </p:txEl>
                                          </p:spTgt>
                                        </p:tgtEl>
                                        <p:attrNameLst>
                                          <p:attrName>ppt_w</p:attrName>
                                        </p:attrNameLst>
                                      </p:cBhvr>
                                      <p:tavLst>
                                        <p:tav tm="0">
                                          <p:val>
                                            <p:fltVal val="0"/>
                                          </p:val>
                                        </p:tav>
                                        <p:tav tm="100000">
                                          <p:val>
                                            <p:strVal val="#ppt_w"/>
                                          </p:val>
                                        </p:tav>
                                      </p:tavLst>
                                    </p:anim>
                                    <p:anim calcmode="lin" valueType="num">
                                      <p:cBhvr>
                                        <p:cTn id="88" dur="3000" fill="hold"/>
                                        <p:tgtEl>
                                          <p:spTgt spid="89094">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p:bldP spid="8909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0" y="333375"/>
            <a:ext cx="9144000" cy="1125538"/>
          </a:xfrm>
        </p:spPr>
        <p:txBody>
          <a:bodyPr/>
          <a:lstStyle/>
          <a:p>
            <a:r>
              <a:rPr lang="en-US" sz="4000" b="1">
                <a:solidFill>
                  <a:srgbClr val="990000"/>
                </a:solidFill>
                <a:latin typeface="Albertus" pitchFamily="34" charset="0"/>
              </a:rPr>
              <a:t>“To hurt the Earth is to hurt yourself “</a:t>
            </a:r>
            <a:endParaRPr lang="ru-RU" sz="4000" b="1">
              <a:solidFill>
                <a:srgbClr val="990000"/>
              </a:solidFill>
              <a:latin typeface="Albertus" pitchFamily="34" charset="0"/>
            </a:endParaRPr>
          </a:p>
        </p:txBody>
      </p:sp>
      <p:sp>
        <p:nvSpPr>
          <p:cNvPr id="145412" name="Rectangle 4"/>
          <p:cNvSpPr>
            <a:spLocks noGrp="1" noChangeArrowheads="1"/>
          </p:cNvSpPr>
          <p:nvPr>
            <p:ph type="body" sz="half" idx="1"/>
          </p:nvPr>
        </p:nvSpPr>
        <p:spPr>
          <a:xfrm>
            <a:off x="-252413" y="1628775"/>
            <a:ext cx="9396413" cy="965200"/>
          </a:xfrm>
        </p:spPr>
        <p:txBody>
          <a:bodyPr/>
          <a:lstStyle/>
          <a:p>
            <a:pPr marL="2414588" indent="0">
              <a:buFont typeface="Wingdings" pitchFamily="2" charset="2"/>
              <a:buNone/>
            </a:pPr>
            <a:r>
              <a:rPr lang="en-US" sz="2400" dirty="0">
                <a:solidFill>
                  <a:schemeClr val="hlink"/>
                </a:solidFill>
              </a:rPr>
              <a:t>     Do you agree with this statement?</a:t>
            </a:r>
          </a:p>
          <a:p>
            <a:pPr marL="2414588" indent="0">
              <a:buFont typeface="Wingdings" pitchFamily="2" charset="2"/>
              <a:buNone/>
            </a:pPr>
            <a:r>
              <a:rPr lang="en-US" sz="2400" dirty="0">
                <a:solidFill>
                  <a:schemeClr val="hlink"/>
                </a:solidFill>
              </a:rPr>
              <a:t>   </a:t>
            </a:r>
            <a:r>
              <a:rPr lang="ru-RU" sz="2400" dirty="0">
                <a:solidFill>
                  <a:schemeClr val="hlink"/>
                </a:solidFill>
              </a:rPr>
              <a:t>  </a:t>
            </a:r>
            <a:r>
              <a:rPr lang="en-US" sz="2400" dirty="0">
                <a:solidFill>
                  <a:schemeClr val="hlink"/>
                </a:solidFill>
              </a:rPr>
              <a:t>Why? Why not? Give your examples.</a:t>
            </a:r>
            <a:endParaRPr lang="ru-RU" sz="2400" dirty="0">
              <a:solidFill>
                <a:schemeClr val="hlink"/>
              </a:solidFill>
            </a:endParaRPr>
          </a:p>
        </p:txBody>
      </p:sp>
      <p:sp>
        <p:nvSpPr>
          <p:cNvPr id="145413" name="Rectangle 5"/>
          <p:cNvSpPr>
            <a:spLocks noGrp="1" noChangeArrowheads="1"/>
          </p:cNvSpPr>
          <p:nvPr>
            <p:ph type="body" sz="half" idx="2"/>
          </p:nvPr>
        </p:nvSpPr>
        <p:spPr>
          <a:xfrm>
            <a:off x="611188" y="2492375"/>
            <a:ext cx="8147050" cy="2773363"/>
          </a:xfrm>
        </p:spPr>
        <p:txBody>
          <a:bodyPr/>
          <a:lstStyle/>
          <a:p>
            <a:pPr algn="ctr">
              <a:buFont typeface="Wingdings" pitchFamily="2" charset="2"/>
              <a:buNone/>
            </a:pPr>
            <a:r>
              <a:rPr lang="en-US" sz="3600" b="1" dirty="0">
                <a:solidFill>
                  <a:srgbClr val="CCCCFF"/>
                </a:solidFill>
                <a:latin typeface="Times New Roman" pitchFamily="18" charset="0"/>
              </a:rPr>
              <a:t>This is teen’s opinion:</a:t>
            </a:r>
          </a:p>
          <a:p>
            <a:pPr>
              <a:buClr>
                <a:srgbClr val="CC3300"/>
              </a:buClr>
            </a:pPr>
            <a:r>
              <a:rPr lang="en-US" sz="3200" b="1" i="1" dirty="0">
                <a:latin typeface="Bodoni MT Condensed" pitchFamily="18" charset="0"/>
              </a:rPr>
              <a:t>I agree  with this statement “to hurt the Earth is to hurt yourself” because the Earth is our home. Everything is connected. When we pollute air and water we spoil the things we use because we breath this air and drink this water. If the balance in nature is destroyed we will die too.</a:t>
            </a:r>
            <a:endParaRPr lang="ru-RU" sz="3200" b="1" i="1" dirty="0">
              <a:latin typeface="Bodoni MT Condensed" pitchFamily="18" charset="0"/>
            </a:endParaRPr>
          </a:p>
        </p:txBody>
      </p:sp>
      <p:pic>
        <p:nvPicPr>
          <p:cNvPr id="145414" name="Picture 6" descr="j0318091"/>
          <p:cNvPicPr>
            <a:picLocks noChangeAspect="1" noChangeArrowheads="1" noCrop="1"/>
          </p:cNvPicPr>
          <p:nvPr/>
        </p:nvPicPr>
        <p:blipFill>
          <a:blip r:embed="rId2" cstate="print"/>
          <a:srcRect/>
          <a:stretch>
            <a:fillRect/>
          </a:stretch>
        </p:blipFill>
        <p:spPr bwMode="auto">
          <a:xfrm>
            <a:off x="250825" y="1700213"/>
            <a:ext cx="1908175" cy="1319212"/>
          </a:xfrm>
          <a:prstGeom prst="rect">
            <a:avLst/>
          </a:prstGeom>
          <a:noFill/>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1500"/>
                                  </p:stCondLst>
                                  <p:childTnLst>
                                    <p:set>
                                      <p:cBhvr>
                                        <p:cTn id="6" dur="1" fill="hold">
                                          <p:stCondLst>
                                            <p:cond delay="0"/>
                                          </p:stCondLst>
                                        </p:cTn>
                                        <p:tgtEl>
                                          <p:spTgt spid="145410"/>
                                        </p:tgtEl>
                                        <p:attrNameLst>
                                          <p:attrName>style.visibility</p:attrName>
                                        </p:attrNameLst>
                                      </p:cBhvr>
                                      <p:to>
                                        <p:strVal val="visible"/>
                                      </p:to>
                                    </p:set>
                                    <p:animEffect transition="in" filter="box(in)">
                                      <p:cBhvr>
                                        <p:cTn id="7" dur="2000"/>
                                        <p:tgtEl>
                                          <p:spTgt spid="145410"/>
                                        </p:tgtEl>
                                      </p:cBhvr>
                                    </p:animEffect>
                                  </p:childTnLst>
                                </p:cTn>
                              </p:par>
                            </p:childTnLst>
                          </p:cTn>
                        </p:par>
                        <p:par>
                          <p:cTn id="8" fill="hold">
                            <p:stCondLst>
                              <p:cond delay="3500"/>
                            </p:stCondLst>
                            <p:childTnLst>
                              <p:par>
                                <p:cTn id="9" presetID="42" presetClass="entr" presetSubtype="0" fill="hold" grpId="0" nodeType="afterEffect">
                                  <p:stCondLst>
                                    <p:cond delay="0"/>
                                  </p:stCondLst>
                                  <p:childTnLst>
                                    <p:set>
                                      <p:cBhvr>
                                        <p:cTn id="10" dur="1" fill="hold">
                                          <p:stCondLst>
                                            <p:cond delay="0"/>
                                          </p:stCondLst>
                                        </p:cTn>
                                        <p:tgtEl>
                                          <p:spTgt spid="145412">
                                            <p:txEl>
                                              <p:pRg st="0" end="0"/>
                                            </p:txEl>
                                          </p:spTgt>
                                        </p:tgtEl>
                                        <p:attrNameLst>
                                          <p:attrName>style.visibility</p:attrName>
                                        </p:attrNameLst>
                                      </p:cBhvr>
                                      <p:to>
                                        <p:strVal val="visible"/>
                                      </p:to>
                                    </p:set>
                                    <p:animEffect transition="in" filter="fade">
                                      <p:cBhvr>
                                        <p:cTn id="11" dur="2000"/>
                                        <p:tgtEl>
                                          <p:spTgt spid="145412">
                                            <p:txEl>
                                              <p:pRg st="0" end="0"/>
                                            </p:txEl>
                                          </p:spTgt>
                                        </p:tgtEl>
                                      </p:cBhvr>
                                    </p:animEffect>
                                    <p:anim calcmode="lin" valueType="num">
                                      <p:cBhvr>
                                        <p:cTn id="12" dur="2000" fill="hold"/>
                                        <p:tgtEl>
                                          <p:spTgt spid="145412">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1454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5500"/>
                            </p:stCondLst>
                            <p:childTnLst>
                              <p:par>
                                <p:cTn id="15" presetID="42" presetClass="entr" presetSubtype="0" fill="hold" grpId="0" nodeType="afterEffect">
                                  <p:stCondLst>
                                    <p:cond delay="0"/>
                                  </p:stCondLst>
                                  <p:childTnLst>
                                    <p:set>
                                      <p:cBhvr>
                                        <p:cTn id="16" dur="1" fill="hold">
                                          <p:stCondLst>
                                            <p:cond delay="0"/>
                                          </p:stCondLst>
                                        </p:cTn>
                                        <p:tgtEl>
                                          <p:spTgt spid="145412">
                                            <p:txEl>
                                              <p:pRg st="1" end="1"/>
                                            </p:txEl>
                                          </p:spTgt>
                                        </p:tgtEl>
                                        <p:attrNameLst>
                                          <p:attrName>style.visibility</p:attrName>
                                        </p:attrNameLst>
                                      </p:cBhvr>
                                      <p:to>
                                        <p:strVal val="visible"/>
                                      </p:to>
                                    </p:set>
                                    <p:animEffect transition="in" filter="fade">
                                      <p:cBhvr>
                                        <p:cTn id="17" dur="2000"/>
                                        <p:tgtEl>
                                          <p:spTgt spid="145412">
                                            <p:txEl>
                                              <p:pRg st="1" end="1"/>
                                            </p:txEl>
                                          </p:spTgt>
                                        </p:tgtEl>
                                      </p:cBhvr>
                                    </p:animEffect>
                                    <p:anim calcmode="lin" valueType="num">
                                      <p:cBhvr>
                                        <p:cTn id="18" dur="2000" fill="hold"/>
                                        <p:tgtEl>
                                          <p:spTgt spid="145412">
                                            <p:txEl>
                                              <p:pRg st="1" end="1"/>
                                            </p:txEl>
                                          </p:spTgt>
                                        </p:tgtEl>
                                        <p:attrNameLst>
                                          <p:attrName>ppt_x</p:attrName>
                                        </p:attrNameLst>
                                      </p:cBhvr>
                                      <p:tavLst>
                                        <p:tav tm="0">
                                          <p:val>
                                            <p:strVal val="#ppt_x"/>
                                          </p:val>
                                        </p:tav>
                                        <p:tav tm="100000">
                                          <p:val>
                                            <p:strVal val="#ppt_x"/>
                                          </p:val>
                                        </p:tav>
                                      </p:tavLst>
                                    </p:anim>
                                    <p:anim calcmode="lin" valueType="num">
                                      <p:cBhvr>
                                        <p:cTn id="19" dur="2000" fill="hold"/>
                                        <p:tgtEl>
                                          <p:spTgt spid="145412">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7500"/>
                            </p:stCondLst>
                            <p:childTnLst>
                              <p:par>
                                <p:cTn id="21" presetID="53" presetClass="entr" presetSubtype="0" fill="hold" nodeType="afterEffect">
                                  <p:stCondLst>
                                    <p:cond delay="0"/>
                                  </p:stCondLst>
                                  <p:childTnLst>
                                    <p:set>
                                      <p:cBhvr>
                                        <p:cTn id="22" dur="1" fill="hold">
                                          <p:stCondLst>
                                            <p:cond delay="0"/>
                                          </p:stCondLst>
                                        </p:cTn>
                                        <p:tgtEl>
                                          <p:spTgt spid="145414"/>
                                        </p:tgtEl>
                                        <p:attrNameLst>
                                          <p:attrName>style.visibility</p:attrName>
                                        </p:attrNameLst>
                                      </p:cBhvr>
                                      <p:to>
                                        <p:strVal val="visible"/>
                                      </p:to>
                                    </p:set>
                                    <p:anim calcmode="lin" valueType="num">
                                      <p:cBhvr>
                                        <p:cTn id="23" dur="3000" fill="hold"/>
                                        <p:tgtEl>
                                          <p:spTgt spid="145414"/>
                                        </p:tgtEl>
                                        <p:attrNameLst>
                                          <p:attrName>ppt_w</p:attrName>
                                        </p:attrNameLst>
                                      </p:cBhvr>
                                      <p:tavLst>
                                        <p:tav tm="0">
                                          <p:val>
                                            <p:fltVal val="0"/>
                                          </p:val>
                                        </p:tav>
                                        <p:tav tm="100000">
                                          <p:val>
                                            <p:strVal val="#ppt_w"/>
                                          </p:val>
                                        </p:tav>
                                      </p:tavLst>
                                    </p:anim>
                                    <p:anim calcmode="lin" valueType="num">
                                      <p:cBhvr>
                                        <p:cTn id="24" dur="3000" fill="hold"/>
                                        <p:tgtEl>
                                          <p:spTgt spid="145414"/>
                                        </p:tgtEl>
                                        <p:attrNameLst>
                                          <p:attrName>ppt_h</p:attrName>
                                        </p:attrNameLst>
                                      </p:cBhvr>
                                      <p:tavLst>
                                        <p:tav tm="0">
                                          <p:val>
                                            <p:fltVal val="0"/>
                                          </p:val>
                                        </p:tav>
                                        <p:tav tm="100000">
                                          <p:val>
                                            <p:strVal val="#ppt_h"/>
                                          </p:val>
                                        </p:tav>
                                      </p:tavLst>
                                    </p:anim>
                                    <p:animEffect transition="in" filter="fade">
                                      <p:cBhvr>
                                        <p:cTn id="25" dur="3000"/>
                                        <p:tgtEl>
                                          <p:spTgt spid="145414"/>
                                        </p:tgtEl>
                                      </p:cBhvr>
                                    </p:animEffect>
                                  </p:childTnLst>
                                </p:cTn>
                              </p:par>
                            </p:childTnLst>
                          </p:cTn>
                        </p:par>
                        <p:par>
                          <p:cTn id="26" fill="hold">
                            <p:stCondLst>
                              <p:cond delay="10500"/>
                            </p:stCondLst>
                            <p:childTnLst>
                              <p:par>
                                <p:cTn id="27" presetID="20" presetClass="entr" presetSubtype="0" fill="hold" grpId="0" nodeType="afterEffect">
                                  <p:stCondLst>
                                    <p:cond delay="1500"/>
                                  </p:stCondLst>
                                  <p:childTnLst>
                                    <p:set>
                                      <p:cBhvr>
                                        <p:cTn id="28" dur="1" fill="hold">
                                          <p:stCondLst>
                                            <p:cond delay="0"/>
                                          </p:stCondLst>
                                        </p:cTn>
                                        <p:tgtEl>
                                          <p:spTgt spid="145413">
                                            <p:txEl>
                                              <p:pRg st="0" end="0"/>
                                            </p:txEl>
                                          </p:spTgt>
                                        </p:tgtEl>
                                        <p:attrNameLst>
                                          <p:attrName>style.visibility</p:attrName>
                                        </p:attrNameLst>
                                      </p:cBhvr>
                                      <p:to>
                                        <p:strVal val="visible"/>
                                      </p:to>
                                    </p:set>
                                    <p:animEffect transition="in" filter="wedge">
                                      <p:cBhvr>
                                        <p:cTn id="29" dur="2000"/>
                                        <p:tgtEl>
                                          <p:spTgt spid="145413">
                                            <p:txEl>
                                              <p:pRg st="0" end="0"/>
                                            </p:txEl>
                                          </p:spTgt>
                                        </p:tgtEl>
                                      </p:cBhvr>
                                    </p:animEffect>
                                  </p:childTnLst>
                                </p:cTn>
                              </p:par>
                            </p:childTnLst>
                          </p:cTn>
                        </p:par>
                        <p:par>
                          <p:cTn id="30" fill="hold">
                            <p:stCondLst>
                              <p:cond delay="14000"/>
                            </p:stCondLst>
                            <p:childTnLst>
                              <p:par>
                                <p:cTn id="31" presetID="20" presetClass="entr" presetSubtype="0" fill="hold" grpId="0" nodeType="afterEffect">
                                  <p:stCondLst>
                                    <p:cond delay="1500"/>
                                  </p:stCondLst>
                                  <p:childTnLst>
                                    <p:set>
                                      <p:cBhvr>
                                        <p:cTn id="32" dur="1" fill="hold">
                                          <p:stCondLst>
                                            <p:cond delay="0"/>
                                          </p:stCondLst>
                                        </p:cTn>
                                        <p:tgtEl>
                                          <p:spTgt spid="145413">
                                            <p:txEl>
                                              <p:pRg st="1" end="1"/>
                                            </p:txEl>
                                          </p:spTgt>
                                        </p:tgtEl>
                                        <p:attrNameLst>
                                          <p:attrName>style.visibility</p:attrName>
                                        </p:attrNameLst>
                                      </p:cBhvr>
                                      <p:to>
                                        <p:strVal val="visible"/>
                                      </p:to>
                                    </p:set>
                                    <p:animEffect transition="in" filter="wedge">
                                      <p:cBhvr>
                                        <p:cTn id="33" dur="5000"/>
                                        <p:tgtEl>
                                          <p:spTgt spid="1454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p:bldP spid="145412" grpId="0" build="p"/>
      <p:bldP spid="14541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4"/>
</p:tagLst>
</file>

<file path=ppt/theme/theme1.xml><?xml version="1.0" encoding="utf-8"?>
<a:theme xmlns:a="http://schemas.openxmlformats.org/drawingml/2006/main" name="Глобус">
  <a:themeElements>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Глобус">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Глобус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Глобус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Глобус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Глобус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Глобус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Глобус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Глобус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1293</TotalTime>
  <Words>1708</Words>
  <Application>Microsoft Office PowerPoint</Application>
  <PresentationFormat>Экран (4:3)</PresentationFormat>
  <Paragraphs>127</Paragraphs>
  <Slides>27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Глобус</vt:lpstr>
      <vt:lpstr>HOW DO YOU TREAT the EARTH? </vt:lpstr>
      <vt:lpstr>What does “ecology” mean?</vt:lpstr>
      <vt:lpstr>What are the names of the environmental problems of today? </vt:lpstr>
      <vt:lpstr>The Earth is our environment.</vt:lpstr>
      <vt:lpstr>Land, air, water are important for flowers, trees, animals, birds, fish and people. But what’s happening now?</vt:lpstr>
      <vt:lpstr>WHAT ARE THE RESULTS OF OUR INFLUENCE ON THE ENVIRONMENT?</vt:lpstr>
      <vt:lpstr>You can often come across these international signs: </vt:lpstr>
      <vt:lpstr>British and American children learn a lot about the environment at school. All of them remember the three R’s:   </vt:lpstr>
      <vt:lpstr>“To hurt the Earth is to hurt yourself “</vt:lpstr>
      <vt:lpstr>22 April - Earth Day Do you know this holiday?</vt:lpstr>
      <vt:lpstr>Greenpeace</vt:lpstr>
      <vt:lpstr>Friends of the Earth (the FOE)</vt:lpstr>
      <vt:lpstr>The Royal Society for the Protection of Birds</vt:lpstr>
      <vt:lpstr>The Royal Society for the Prevention of Cruelty to Animals</vt:lpstr>
      <vt:lpstr>Do you know about national parks  in Russia?</vt:lpstr>
      <vt:lpstr>Слайд 16</vt:lpstr>
      <vt:lpstr>Слайд 17</vt:lpstr>
      <vt:lpstr>Слайд 18</vt:lpstr>
      <vt:lpstr>There are many national parks in Britain and the USA </vt:lpstr>
      <vt:lpstr>Слайд 20</vt:lpstr>
      <vt:lpstr>Слайд 21</vt:lpstr>
      <vt:lpstr>Are you worried about nature?</vt:lpstr>
      <vt:lpstr>Who is in Charge of the Planet?</vt:lpstr>
      <vt:lpstr>The Earth Is Our Home</vt:lpstr>
      <vt:lpstr>Protect Our Furry Friends </vt:lpstr>
      <vt:lpstr>The Baltic, a Sea Of Waste </vt:lpstr>
      <vt:lpstr>Topics For Discussion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YOU TREAT the EARTH?</dc:title>
  <dc:creator>Кудра</dc:creator>
  <cp:lastModifiedBy>user</cp:lastModifiedBy>
  <cp:revision>131</cp:revision>
  <dcterms:created xsi:type="dcterms:W3CDTF">2004-06-27T04:55:14Z</dcterms:created>
  <dcterms:modified xsi:type="dcterms:W3CDTF">2014-12-08T05:57:59Z</dcterms:modified>
</cp:coreProperties>
</file>