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5" r:id="rId2"/>
    <p:sldId id="258" r:id="rId3"/>
    <p:sldId id="259" r:id="rId4"/>
    <p:sldId id="278" r:id="rId5"/>
    <p:sldId id="260" r:id="rId6"/>
    <p:sldId id="261" r:id="rId7"/>
    <p:sldId id="266" r:id="rId8"/>
    <p:sldId id="267" r:id="rId9"/>
    <p:sldId id="279" r:id="rId10"/>
    <p:sldId id="268" r:id="rId11"/>
    <p:sldId id="269" r:id="rId12"/>
    <p:sldId id="270" r:id="rId13"/>
    <p:sldId id="271" r:id="rId14"/>
    <p:sldId id="272" r:id="rId15"/>
    <p:sldId id="264" r:id="rId16"/>
    <p:sldId id="280" r:id="rId17"/>
    <p:sldId id="273" r:id="rId18"/>
    <p:sldId id="281" r:id="rId19"/>
    <p:sldId id="274" r:id="rId20"/>
    <p:sldId id="275" r:id="rId21"/>
    <p:sldId id="282" r:id="rId22"/>
    <p:sldId id="283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b78cc558a2e78ea326dc7f2c82926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2685" y="1556792"/>
            <a:ext cx="2978630" cy="392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1051411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Сергей Александрович Есенин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2060848"/>
            <a:ext cx="3347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 1920 году Сергей Александрович жил у своего литературного секретаря Галины Бениславской. </a:t>
            </a:r>
          </a:p>
          <a:p>
            <a:r>
              <a:rPr lang="ru-RU" i="1" dirty="0" smtClean="0"/>
              <a:t>На протяжении всей жизни неоднократно с ней встречался, иногда жил у Бениславской дома, вплоть до женитьбы на С. А.</a:t>
            </a:r>
          </a:p>
          <a:p>
            <a:r>
              <a:rPr lang="ru-RU" i="1" dirty="0" smtClean="0"/>
              <a:t> Толстой осенью 1925 года.</a:t>
            </a:r>
            <a:endParaRPr lang="ru-RU" i="1" dirty="0"/>
          </a:p>
        </p:txBody>
      </p:sp>
      <p:pic>
        <p:nvPicPr>
          <p:cNvPr id="3" name="Рисунок 2" descr="tolstaya-sofya-dnevn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3460885" cy="439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094456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Осенью 1921 года в мастерской Г. Б. Якулова Есенин познакомился с танцовщицей Айседорой Дункан, на которой он женился 2 мая 1922 года. При этом Есенин не говорил по-английски, а Дункан едва изъяснялась по-русски. Сразу после свадьбы Есенин сопровождал Дункан в турах по Европе (Германия, Бельгия, Франция, Италия) и США . </a:t>
            </a:r>
            <a:endParaRPr lang="ru-RU" i="1" dirty="0"/>
          </a:p>
        </p:txBody>
      </p:sp>
      <p:pic>
        <p:nvPicPr>
          <p:cNvPr id="4" name="Рисунок 3" descr="805896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7612" y="1217612"/>
            <a:ext cx="3672408" cy="317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450912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Обычно, описывая этот союз, авторы отмечают его любовно-скандальную сторону, однако этих двух художников, несомненно, сближали и отношения творчества. Тем не менее, их брак был краток, и в августе 1923 года Есенин вернулся в Москву.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929190" y="0"/>
            <a:ext cx="38576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5922" y="990151"/>
            <a:ext cx="39604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 1923 году у Есенина завязалось знакомство с актрисой Августой Миклашевской, которой он посвятил семь довольно проникновенных стихов из цикла «Любовь хулигана». В одной из строк очевидно зашифровано имя актрисы: «Что ж так имя твоё звенит, Словно августовская прохлада?»</a:t>
            </a:r>
          </a:p>
          <a:p>
            <a:r>
              <a:rPr lang="ru-RU" i="1" dirty="0" smtClean="0"/>
              <a:t>Примечательно, что осенью 1976 года, когда актрисе было уже 85, в беседе с литературоведами Августа Леонидовна призналась, что роман с Есениным был платоническим и с поэтом она даже не целовалась.</a:t>
            </a:r>
            <a:endParaRPr lang="ru-RU" i="1" dirty="0"/>
          </a:p>
        </p:txBody>
      </p:sp>
      <p:pic>
        <p:nvPicPr>
          <p:cNvPr id="8" name="Рисунок 7" descr="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230938"/>
            <a:ext cx="3050816" cy="4319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44824"/>
            <a:ext cx="2880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12 мая 1924 года у Есенина родился сын Александр после романа с поэтессой и переводчицей Надеждой Вольпин — впоследствии известный математик и деятель диссидентского движения. Единственный ныне здравствующий из детей Есенина.</a:t>
            </a:r>
            <a:endParaRPr lang="ru-RU" i="1" dirty="0"/>
          </a:p>
        </p:txBody>
      </p:sp>
      <p:pic>
        <p:nvPicPr>
          <p:cNvPr id="3" name="Рисунок 2" descr="_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4275" y="1484784"/>
            <a:ext cx="435597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48593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18 сентября 1925 года Есенин женился в третий (и последний) раз — на Софье Андреевне Толстой (1900—1957), внучке Л. Н. Толстого, в ту пору заведующей библиотекой Союза писателей. </a:t>
            </a:r>
          </a:p>
          <a:p>
            <a:r>
              <a:rPr lang="ru-RU" i="1" dirty="0" smtClean="0"/>
              <a:t>Этот брак также не принёс поэту счастья и вскоре распался. </a:t>
            </a:r>
          </a:p>
          <a:p>
            <a:r>
              <a:rPr lang="ru-RU" i="1" dirty="0" smtClean="0"/>
              <a:t>Неприкаянное одиночество стало одной из главных причин трагического конца Есенина. </a:t>
            </a:r>
          </a:p>
          <a:p>
            <a:r>
              <a:rPr lang="ru-RU" i="1" dirty="0" smtClean="0"/>
              <a:t>После смерти поэта Толстая посвятила свою жизнь сбору, сохранению, описанию и подготовке в печать произведений Есенина, оставила мемуары о нём.</a:t>
            </a:r>
            <a:endParaRPr lang="ru-RU" i="1" baseline="30000" dirty="0" smtClean="0"/>
          </a:p>
        </p:txBody>
      </p:sp>
      <p:pic>
        <p:nvPicPr>
          <p:cNvPr id="3" name="Рисунок 2" descr="092cf35d8720028c3d1beb63993223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24744"/>
            <a:ext cx="3240360" cy="4541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484784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 1914 году в детском журнале «Мирок» впервые были опубликованы стихотворения </a:t>
            </a:r>
            <a:r>
              <a:rPr lang="ru-RU" i="1" dirty="0" smtClean="0"/>
              <a:t>Есенина. В 1915 году Есенин приехал из Москвы в Петроград, читал свои стихотворения А. А. Блоку, С. М. Городецкому и другим поэтам. </a:t>
            </a:r>
          </a:p>
          <a:p>
            <a:r>
              <a:rPr lang="ru-RU" i="1" dirty="0" smtClean="0"/>
              <a:t>В январе 1916 года Есенина призвали на войну и, благодаря хлопотам друзей, </a:t>
            </a:r>
          </a:p>
          <a:p>
            <a:r>
              <a:rPr lang="ru-RU" i="1" dirty="0" smtClean="0"/>
              <a:t>он получил назначение («с высочайшего соизволения») санитаром в Царскосельский военно-санитарный поезд № 143 Её Императорского Величества Государыни Императрицы Александры Федоровны. </a:t>
            </a:r>
          </a:p>
          <a:p>
            <a:r>
              <a:rPr lang="ru-RU" i="1" dirty="0" smtClean="0"/>
              <a:t>В это время он сблизился с группой «новокрестьянских поэтов» и издал первые сборники («Радуница» — 1916), которые сделали его очень известным.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48463960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3240360" cy="453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2236982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В 1915—1917 годах Есенин поддерживал дружеские отношения с поэтом Леонидом Каннегисером, впоследствии убившим председателя Петроградской ЧК Урицкого.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297876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296" y="1340768"/>
            <a:ext cx="54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 период увлечения Есенина имажинизмом вышло несколько сборников стихов поэта — «Трерядница», «Исповедь хулигана» (оба — 1921), «Стихи скандалиста» (1923), «Москва кабацкая» (1924), поэма «Пугачёв».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708920"/>
            <a:ext cx="4752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 1921 году поэт вместе со своим другом Яковом Блюмкиным ездил в Среднюю Азию, посетил Урал и Оренбуржье. С 13 мая по 3 июня гостил в Ташкенте у своего друга и поэта Александра Ширяевца. Там Есенин несколько раз выступал перед публикой, читал стихотворения на поэтических вечерах и в домах своих ташкентских друзей.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6681" y="1065944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 начале 1920-х годов Есенин активно занимался книжно-издательской деятельностью, а также продажей книг в арендованной им книжной лавке на Большой Никитской, что занимало почти всё время поэта. Последние годы жизни Есенин много путешествовал по стране. Он трижды посетил Кавказ, несколько раз съездил в Ленинград, семь раз — в Константиново.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89336" y="3284984"/>
            <a:ext cx="62920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 1924—1925 годах Есенин посетил Азербайджан, выпустил сборник стихов в типографии «Красный восток», печатался в местном издательстве. </a:t>
            </a:r>
          </a:p>
          <a:p>
            <a:r>
              <a:rPr lang="ru-RU" i="1" dirty="0" smtClean="0"/>
              <a:t>Есть версия о том, что здесь же, в мае 1925 года, было написано стихотворное «Послание евангелисту Демьяну». Жил в селении Мардакян (пригород Баку). В настоящее время здесь находятся его дом-музей и мемориальная доска.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571527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412776"/>
            <a:ext cx="6696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Вскоре в газетах стали появляться резко критические статьи о Сергее Есенине, обвиняющие его в пьянстве, дебошах, драках и прочих антисоциальных поступках, хотя поэт своим поведением (особенно в последние годы жизни) иногда сам давал основание для подобного рода критики.</a:t>
            </a:r>
          </a:p>
          <a:p>
            <a:pPr algn="ctr"/>
            <a:r>
              <a:rPr lang="ru-RU" i="1" dirty="0" smtClean="0"/>
              <a:t> На Есенина было заведено несколько уголовных дел, в основном, по обвинениям в хулиганстве; известно также Дело четырёх поэтов, связанное с обвинением Есенина и его друзей в антисемитских высказываниях.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ом,_где_родился_С.А._Есенин._Константиново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7051" y="1900672"/>
            <a:ext cx="5365882" cy="3780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99592" y="1052736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Сергей Александрович Есенин </a:t>
            </a:r>
            <a:r>
              <a:rPr lang="ru-RU" i="1" dirty="0" smtClean="0"/>
              <a:t>родился</a:t>
            </a:r>
            <a:r>
              <a:rPr lang="ru-RU" b="1" i="1" dirty="0" smtClean="0"/>
              <a:t> 3 октября 1895 года </a:t>
            </a:r>
            <a:r>
              <a:rPr lang="ru-RU" i="1" dirty="0" smtClean="0"/>
              <a:t>в </a:t>
            </a:r>
            <a:r>
              <a:rPr lang="ru-RU" i="1" dirty="0"/>
              <a:t>селе </a:t>
            </a:r>
            <a:r>
              <a:rPr lang="ru-RU" i="1" dirty="0" smtClean="0"/>
              <a:t>Константиново Кузьминской волости Рязанской губернии, </a:t>
            </a:r>
            <a:r>
              <a:rPr lang="ru-RU" i="1" dirty="0"/>
              <a:t>в крестьянской семье. </a:t>
            </a:r>
            <a:endParaRPr lang="ru-RU" i="1" dirty="0" smtClean="0"/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80728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И поэтому уже в конце ноября 1925 года Софья Толстая договорилась с директором платной психоневрологической клиники Московского университета профессором П. Б. Ганнушкиным о госпитализации поэта в его клинику. </a:t>
            </a:r>
          </a:p>
          <a:p>
            <a:r>
              <a:rPr lang="ru-RU" i="1" dirty="0" smtClean="0"/>
              <a:t>Об этом знало только несколько близких поэту людей.</a:t>
            </a:r>
          </a:p>
        </p:txBody>
      </p:sp>
      <p:pic>
        <p:nvPicPr>
          <p:cNvPr id="3" name="Рисунок 2" descr="800px-Angleterre_&amp;_Astoria_1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67271"/>
            <a:ext cx="7272808" cy="321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96752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21 декабря 1925 года Есенин покинул клинику, аннулировал в Госиздате все доверенности, снял со сберкнижки почти все деньги и через день уехал в Ленинград, где остановился в № 5 гостиницы «Англетер».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29510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i="1" dirty="0" smtClean="0"/>
              <a:t>       28 декабря 1925 года Есенина нашли мёртвым в ленинградской гостинице «Англетер». Последнее его стихотворение — «До свиданья, друг мой, до свиданья…» — по свидетельству Вольфа Эрлиха, было передано ему накануне: Есенин жаловался, что в номере нет чернил, и он вынужден был писать своей кровью.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468306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11760" y="1854604"/>
            <a:ext cx="43204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До свиданья, друг мой, до свиданья.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Милый мой, ты у меня в груди.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Предназначенное расставанье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Обещает встречу впереди.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 До свиданья, друг мой, без руки, без слова,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 Не грусти и не печаль бровей,—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В этой жизни умирать не ново,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Но и жить, конечно, не новей.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10691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123847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   </a:t>
            </a:r>
            <a:r>
              <a:rPr lang="ru-RU" i="1" dirty="0" smtClean="0"/>
              <a:t>Согласно версии, которая является ныне общепринятой среди академических исследователей жизни Есенина, поэт в состоянии депрессии (через неделю после окончания лечения в психоневрологической больнице) покончил жизнь самоубийством (повесился).</a:t>
            </a:r>
          </a:p>
          <a:p>
            <a:pPr algn="ctr"/>
            <a:r>
              <a:rPr lang="ru-RU" i="1" dirty="0" smtClean="0"/>
              <a:t>После гражданской панихиды в Союзе поэтов в Ленинграде тело Есенина было доставлено на поезде в Москву, где также было устроено прощание с участием родственников и друзей покойного. Похоронен 31 декабря 1925 года в Москве на Ваганьковском кладбище.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esenin_in_coff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54527"/>
            <a:ext cx="6552728" cy="4438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1573344"/>
            <a:ext cx="3096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Его отец, Александр Никитич, был обычным крестьянином, работавшим в мясной лавке на улице Щипок. </a:t>
            </a:r>
          </a:p>
          <a:p>
            <a:r>
              <a:rPr lang="ru-RU" i="1" dirty="0" smtClean="0"/>
              <a:t>Мать же Есенина, Татьяна Титова, была выдана замуж помимо собственной воли, видимо, поэтому брак оказался недолгим</a:t>
            </a:r>
            <a:endParaRPr lang="ru-RU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57848"/>
            <a:ext cx="3443732" cy="452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07533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7301" y="1202341"/>
            <a:ext cx="2880320" cy="4325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202340"/>
            <a:ext cx="3168352" cy="4325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3991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665" y="11247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Когда маленькому Сергею исполнилось 2 года, мать ушла от отца, уехала на заработки в Рязань, а воспитанием мальчика занимались бабушка и дедушка по материнской линии - Наталья Евтихиевна и Федор Андреевич Титовы.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12337" y="2780928"/>
            <a:ext cx="4860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Семья деда была довольно зажиточной, кроме маленького Сережи в доме Федора Андреевича жили трое его неженатых сыновей, с которыми будущий поэт проводил много времени.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0902" y="4178184"/>
            <a:ext cx="7445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От бабушки Сергей Есенин узнал множество народных сказок, песен и частушек. По признанию самого поэта, именно бабушкины рассказы стали первым толчком к написанию собственных стихов. Дед мальчика в свою очередь был знатоком церковных книг, так что ежевечерние чтения были традиционными в семье.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052736"/>
            <a:ext cx="2512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Образование</a:t>
            </a: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3513" y="1575956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 1904 году Есенин был отдан на обучение в земское училище в Константиново, после окончания которого, </a:t>
            </a:r>
          </a:p>
          <a:p>
            <a:r>
              <a:rPr lang="ru-RU" i="1" dirty="0" smtClean="0"/>
              <a:t>в 1909 году поступил в Спас-Клепиковскую церковно-учительскую школу, из которой вышел в 1912 году, получив диплом «учителя школы грамоты».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3513" y="3140968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Сразу после окончания школы Сергей Александрович переехал в Москву, где в то время уже работал в мясной лавке его отец.</a:t>
            </a:r>
          </a:p>
          <a:p>
            <a:r>
              <a:rPr lang="ru-RU" i="1" dirty="0" smtClean="0"/>
              <a:t> Первое время Сергей проживал с ним, служил в той же мясной лавке, затем устроился в типографию И. Д. Сытина. </a:t>
            </a:r>
            <a:r>
              <a:rPr lang="ru-RU" i="1" dirty="0" smtClean="0"/>
              <a:t>Потом </a:t>
            </a:r>
            <a:r>
              <a:rPr lang="ru-RU" i="1" dirty="0" smtClean="0"/>
              <a:t>Есенин поступил на историко-философское отделение при Московском городском народном университете имени Шанявского в качестве вольного слушателя.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8555" y="1399861"/>
            <a:ext cx="37170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                 </a:t>
            </a:r>
            <a:r>
              <a:rPr lang="ru-RU" sz="2400" b="1" i="1" dirty="0" smtClean="0"/>
              <a:t>Личная жизнь</a:t>
            </a:r>
            <a:r>
              <a:rPr lang="ru-RU" sz="2400" i="1" dirty="0"/>
              <a:t>.</a:t>
            </a:r>
            <a:r>
              <a:rPr lang="ru-RU" sz="2400" i="1" dirty="0" smtClean="0"/>
              <a:t>                                    </a:t>
            </a:r>
            <a:r>
              <a:rPr lang="ru-RU" i="1" dirty="0" smtClean="0"/>
              <a:t>В 1913 году Сергей Есенин познакомился с Анной Романовной Изрядновой, которая работала корректором в типографии «Товарищества И. Д. Сытина», </a:t>
            </a:r>
          </a:p>
          <a:p>
            <a:r>
              <a:rPr lang="ru-RU" i="1" dirty="0" smtClean="0"/>
              <a:t>куда Есенин поступил на работу.</a:t>
            </a:r>
          </a:p>
          <a:p>
            <a:r>
              <a:rPr lang="ru-RU" i="1" dirty="0" smtClean="0"/>
              <a:t>В 1914 году они вступили в гражданский брак. 21 декабря 1914 года Анна Изряднова родила сына, названного Юрием </a:t>
            </a:r>
          </a:p>
          <a:p>
            <a:r>
              <a:rPr lang="ru-RU" i="1" dirty="0" smtClean="0"/>
              <a:t>(расстрелян по ложному обвинению в 1937 году).</a:t>
            </a:r>
            <a:endParaRPr lang="ru-RU" i="1" dirty="0"/>
          </a:p>
        </p:txBody>
      </p:sp>
      <p:pic>
        <p:nvPicPr>
          <p:cNvPr id="5" name="Рисунок 4" descr="103970601_esen_yu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1419" y="1235337"/>
            <a:ext cx="2836308" cy="4391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159500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В 1917 году Есенин познакомился и 30 июля того же года обвенчался в селе Кирики-Улита Вологодской губернии с Зинаидой Райх, русской актрисой, будущей женой режиссёра В. Э. Мейерхольда.</a:t>
            </a:r>
            <a:endParaRPr lang="ru-RU" i="1" dirty="0"/>
          </a:p>
        </p:txBody>
      </p:sp>
      <p:pic>
        <p:nvPicPr>
          <p:cNvPr id="7" name="Рисунок 6" descr="0a2ec05e1ce6c1e9de53aca0f85fe4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3037" y="1140223"/>
            <a:ext cx="3092015" cy="4476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937" y="1525779"/>
            <a:ext cx="73439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Свадьба происходила в здании гостиницы «Пассаж». </a:t>
            </a:r>
          </a:p>
          <a:p>
            <a:pPr algn="ctr"/>
            <a:r>
              <a:rPr lang="ru-RU" i="1" dirty="0" smtClean="0"/>
              <a:t>От этого брака родились дочь Татьяна (1918—1992), журналистка и писательница, и сын Константин (1920—1986) — инженер-строитель, футбольный статистик и журналист. </a:t>
            </a:r>
          </a:p>
          <a:p>
            <a:pPr algn="ctr"/>
            <a:r>
              <a:rPr lang="ru-RU" i="1" dirty="0" smtClean="0"/>
              <a:t>В конце 1919 (или в начале 1920) года Есенин покинул семью, а на руках беременной сыном (Константином) Зинаиды Райх осталась </a:t>
            </a:r>
            <a:r>
              <a:rPr lang="ru-RU" i="1" dirty="0" smtClean="0"/>
              <a:t>дочь </a:t>
            </a:r>
            <a:r>
              <a:rPr lang="ru-RU" i="1" dirty="0" smtClean="0"/>
              <a:t>Татьяна.</a:t>
            </a:r>
          </a:p>
          <a:p>
            <a:pPr algn="ctr"/>
            <a:r>
              <a:rPr lang="ru-RU" i="1" dirty="0" smtClean="0"/>
              <a:t> 19 февраля 1921 года поэт подал заявление о разводе, в котором обязался материально обеспечивать их (официально развод оформлен в октябре 1921). Впоследствии Есенин неоднократно навещал своих детей, усыновлённых Мейерхольдом.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224167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205</TotalTime>
  <Words>1067</Words>
  <Application>Microsoft Office PowerPoint</Application>
  <PresentationFormat>Экран (4:3)</PresentationFormat>
  <Paragraphs>60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Кутюр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Есенин Сергей Александрович. </dc:title>
  <dc:creator>Виктория</dc:creator>
  <cp:lastModifiedBy>Nikonova</cp:lastModifiedBy>
  <cp:revision>23</cp:revision>
  <dcterms:created xsi:type="dcterms:W3CDTF">2014-02-15T15:00:30Z</dcterms:created>
  <dcterms:modified xsi:type="dcterms:W3CDTF">2015-04-10T07:41:27Z</dcterms:modified>
</cp:coreProperties>
</file>