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0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B773-2CF0-4C33-B711-8C76D19FB970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3144-D728-4012-B0A3-2908CF8272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Tools for a hairdresser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708237" cy="44245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3960440" cy="3960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16632"/>
            <a:ext cx="4835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dressing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chair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25144"/>
            <a:ext cx="91754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chair provides all of the essentials that are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needed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salon business. It is an ideal chair for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washing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 with a perfectly sized matching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ceramic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basin.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4746228" cy="4528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88640"/>
            <a:ext cx="69225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applying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brushes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4752528" cy="4005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59148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 washing sink with 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handheld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shower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5211882" cy="2932552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88840"/>
            <a:ext cx="2924944" cy="2924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332656"/>
            <a:ext cx="7395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Sterilizer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Salon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Tools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5061342" cy="2810852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3429000" cy="2852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669" y="260648"/>
            <a:ext cx="5268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Hairdressing scissors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49676"/>
            <a:ext cx="87947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hairdresser prefers to maintain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their </a:t>
            </a:r>
          </a:p>
          <a:p>
            <a:pPr lvl="0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own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 kit of hair-cutting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lvl="0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hair-trimming scissors, also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most</a:t>
            </a:r>
          </a:p>
          <a:p>
            <a:pPr lvl="0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consider their lucky scissors.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48768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6667" y="260648"/>
            <a:ext cx="3136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clamps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4153620" cy="4329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4954" y="332656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Clipper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4176464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7071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 apron with pockets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4176464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tools of a hairdresser are many and very interesting, the following list shows the tools used by any hairdresser.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of them is essential for the job and for perfect results. 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908720"/>
            <a:ext cx="3744416" cy="3907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116632"/>
            <a:ext cx="28953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Blow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dryer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95897"/>
            <a:ext cx="88726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dryer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electromechanical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blow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damp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accelerate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evaporation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dry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632848" cy="5329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116632"/>
            <a:ext cx="16578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Comb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1860586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pitchfork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combining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teaser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Afro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pick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rake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broad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widely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spaced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detangling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without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damaging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Afro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pick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widely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spaced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detangling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tidying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tightly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curled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undoing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curls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barber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widely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spaced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detangling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closely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spaced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arrange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tail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closely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spaced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arrange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teaser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whose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lengths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brush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endParaRPr lang="ru-RU" sz="4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762500" cy="293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260648"/>
            <a:ext cx="243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 iron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157192"/>
            <a:ext cx="840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used to straighten the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hair.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2780928" cy="2780928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9231" y="1196752"/>
            <a:ext cx="2993249" cy="2736304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196752"/>
            <a:ext cx="2736304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260648"/>
            <a:ext cx="1813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Curler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365104"/>
            <a:ext cx="89867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hair curler is everything you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 to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create a mass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perfect ringlet curls .Curls, waves, volume, it has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never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 easier, with no heat damage.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 for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chemicals 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natural hair styling tool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3781985" cy="3168352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44824"/>
            <a:ext cx="1658431" cy="3140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60648"/>
            <a:ext cx="3353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 steamer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941168"/>
            <a:ext cx="8785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used to give a steam after a head massage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provide heat to the head while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perming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hair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coloring.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3779912" cy="3312368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980728"/>
            <a:ext cx="2483768" cy="3310566"/>
          </a:xfrm>
          <a:prstGeom prst="rect">
            <a:avLst/>
          </a:prstGeom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980728"/>
            <a:ext cx="2208246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60648"/>
            <a:ext cx="2181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Threads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37112"/>
            <a:ext cx="923195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for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threading.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Weaving Thread and Needle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used to sew on wefts of human hair to scalp plaits made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natural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hair.The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thread is made specifically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weaving hair extensions to your hair. It is strong enough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handle the weight of extensions of any length for months.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431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Tools for a hairdresser</vt:lpstr>
      <vt:lpstr>The tools of a hairdresser are many and very interesting, the following list shows the tools used by any hairdresser. Each one of them is essential for the job and for perfect results.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hairdresser</dc:title>
  <dc:creator>khaleeva</dc:creator>
  <cp:lastModifiedBy>khaleeva</cp:lastModifiedBy>
  <cp:revision>19</cp:revision>
  <dcterms:created xsi:type="dcterms:W3CDTF">2017-10-14T11:23:55Z</dcterms:created>
  <dcterms:modified xsi:type="dcterms:W3CDTF">2017-10-14T14:24:56Z</dcterms:modified>
</cp:coreProperties>
</file>