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5143500" type="screen16x9"/>
  <p:notesSz cx="6858000" cy="9144000"/>
  <p:embeddedFontLst>
    <p:embeddedFont>
      <p:font typeface="Verdana" pitchFamily="34" charset="0"/>
      <p:regular r:id="rId14"/>
      <p:bold r:id="rId15"/>
      <p:italic r:id="rId16"/>
      <p:boldItalic r:id="rId17"/>
    </p:embeddedFont>
    <p:embeddedFont>
      <p:font typeface="Roboto"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57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SzPts val="1100"/>
              <a:buFont typeface="Arial"/>
              <a:buChar char="●"/>
              <a:defRPr sz="1100" b="0" i="0" u="none" strike="noStrike" cap="none"/>
            </a:lvl1pPr>
            <a:lvl2pPr marL="914400" marR="0" lvl="1" indent="-298450" algn="l" rtl="0">
              <a:spcBef>
                <a:spcPts val="0"/>
              </a:spcBef>
              <a:spcAft>
                <a:spcPts val="0"/>
              </a:spcAft>
              <a:buSzPts val="1100"/>
              <a:buFont typeface="Arial"/>
              <a:buChar char="○"/>
              <a:defRPr sz="1100" b="0" i="0" u="none" strike="noStrike" cap="none"/>
            </a:lvl2pPr>
            <a:lvl3pPr marL="1371600" marR="0" lvl="2" indent="-298450" algn="l" rtl="0">
              <a:spcBef>
                <a:spcPts val="0"/>
              </a:spcBef>
              <a:spcAft>
                <a:spcPts val="0"/>
              </a:spcAft>
              <a:buSzPts val="1100"/>
              <a:buFont typeface="Arial"/>
              <a:buChar char="■"/>
              <a:defRPr sz="1100" b="0" i="0" u="none" strike="noStrike" cap="none"/>
            </a:lvl3pPr>
            <a:lvl4pPr marL="1828800" marR="0" lvl="3" indent="-298450" algn="l" rtl="0">
              <a:spcBef>
                <a:spcPts val="0"/>
              </a:spcBef>
              <a:spcAft>
                <a:spcPts val="0"/>
              </a:spcAft>
              <a:buSzPts val="1100"/>
              <a:buFont typeface="Arial"/>
              <a:buChar char="●"/>
              <a:defRPr sz="1100" b="0" i="0" u="none" strike="noStrike" cap="none"/>
            </a:lvl4pPr>
            <a:lvl5pPr marL="2286000" marR="0" lvl="4" indent="-298450" algn="l" rtl="0">
              <a:spcBef>
                <a:spcPts val="0"/>
              </a:spcBef>
              <a:spcAft>
                <a:spcPts val="0"/>
              </a:spcAft>
              <a:buSzPts val="1100"/>
              <a:buFont typeface="Arial"/>
              <a:buChar char="○"/>
              <a:defRPr sz="1100" b="0" i="0" u="none" strike="noStrike" cap="none"/>
            </a:lvl5pPr>
            <a:lvl6pPr marL="2743200" marR="0" lvl="5" indent="-298450" algn="l" rtl="0">
              <a:spcBef>
                <a:spcPts val="0"/>
              </a:spcBef>
              <a:spcAft>
                <a:spcPts val="0"/>
              </a:spcAft>
              <a:buSzPts val="1100"/>
              <a:buFont typeface="Arial"/>
              <a:buChar char="■"/>
              <a:defRPr sz="1100" b="0" i="0" u="none" strike="noStrike" cap="none"/>
            </a:lvl6pPr>
            <a:lvl7pPr marL="3200400" marR="0" lvl="6" indent="-298450" algn="l" rtl="0">
              <a:spcBef>
                <a:spcPts val="0"/>
              </a:spcBef>
              <a:spcAft>
                <a:spcPts val="0"/>
              </a:spcAft>
              <a:buSzPts val="1100"/>
              <a:buFont typeface="Arial"/>
              <a:buChar char="●"/>
              <a:defRPr sz="1100" b="0" i="0" u="none" strike="noStrike" cap="none"/>
            </a:lvl7pPr>
            <a:lvl8pPr marL="3657600" marR="0" lvl="7" indent="-298450" algn="l" rtl="0">
              <a:spcBef>
                <a:spcPts val="0"/>
              </a:spcBef>
              <a:spcAft>
                <a:spcPts val="0"/>
              </a:spcAft>
              <a:buSzPts val="1100"/>
              <a:buFont typeface="Arial"/>
              <a:buChar char="○"/>
              <a:defRPr sz="1100" b="0" i="0" u="none" strike="noStrike" cap="none"/>
            </a:lvl8pPr>
            <a:lvl9pPr marL="4114800" marR="0" lvl="8" indent="-298450" algn="l" rtl="0">
              <a:spcBef>
                <a:spcPts val="0"/>
              </a:spcBef>
              <a:spcAft>
                <a:spcPts val="0"/>
              </a:spcAft>
              <a:buSzPts val="1100"/>
              <a:buFont typeface="Arial"/>
              <a:buChar char="■"/>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sz="11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sz="1100" b="0" i="0" u="none" strike="noStrike" cap="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sz="11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sz="11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sz="11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sz="11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sz="1100" b="0" i="0" u="none" strike="noStrike" cap="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sz="11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sz="11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sz="11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endParaRPr sz="11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2"/>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1pPr>
            <a:lvl2pPr lvl="1">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2pPr>
            <a:lvl3pPr lvl="2">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3pPr>
            <a:lvl4pPr lvl="3">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4pPr>
            <a:lvl5pPr lvl="4">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5pPr>
            <a:lvl6pPr lvl="5">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6pPr>
            <a:lvl7pPr lvl="6">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7pPr>
            <a:lvl8pPr lvl="7">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8pPr>
            <a:lvl9pPr lvl="8">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1"/>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70" name="Google Shape;70;p1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71"/>
        <p:cNvGrpSpPr/>
        <p:nvPr/>
      </p:nvGrpSpPr>
      <p:grpSpPr>
        <a:xfrm>
          <a:off x="0" y="0"/>
          <a:ext cx="0" cy="0"/>
          <a:chOff x="0" y="0"/>
          <a:chExt cx="0" cy="0"/>
        </a:xfrm>
      </p:grpSpPr>
      <p:grpSp>
        <p:nvGrpSpPr>
          <p:cNvPr id="72" name="Google Shape;72;p12"/>
          <p:cNvGrpSpPr/>
          <p:nvPr/>
        </p:nvGrpSpPr>
        <p:grpSpPr>
          <a:xfrm>
            <a:off x="6098378" y="5"/>
            <a:ext cx="3045625" cy="2030570"/>
            <a:chOff x="6098378" y="5"/>
            <a:chExt cx="3045625" cy="2030570"/>
          </a:xfrm>
        </p:grpSpPr>
        <p:sp>
          <p:nvSpPr>
            <p:cNvPr id="73" name="Google Shape;73;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 name="Google Shape;78;p12"/>
          <p:cNvSpPr txBox="1">
            <a:spLocks noGrp="1"/>
          </p:cNvSpPr>
          <p:nvPr>
            <p:ph type="title"/>
          </p:nvPr>
        </p:nvSpPr>
        <p:spPr>
          <a:xfrm>
            <a:off x="311700" y="1256050"/>
            <a:ext cx="8520600" cy="20307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lt1"/>
              </a:buClr>
              <a:buSzPts val="12000"/>
              <a:buFont typeface="Roboto"/>
              <a:buNone/>
              <a:defRPr sz="12000" b="0" i="0" u="none" strike="noStrike" cap="none">
                <a:solidFill>
                  <a:schemeClr val="lt1"/>
                </a:solidFill>
                <a:latin typeface="Roboto"/>
                <a:ea typeface="Roboto"/>
                <a:cs typeface="Roboto"/>
                <a:sym typeface="Roboto"/>
              </a:defRPr>
            </a:lvl1pPr>
            <a:lvl2pPr lvl="1" algn="ctr">
              <a:spcBef>
                <a:spcPts val="0"/>
              </a:spcBef>
              <a:spcAft>
                <a:spcPts val="0"/>
              </a:spcAft>
              <a:buClr>
                <a:schemeClr val="lt1"/>
              </a:buClr>
              <a:buSzPts val="12000"/>
              <a:buFont typeface="Roboto"/>
              <a:buNone/>
              <a:defRPr sz="12000">
                <a:solidFill>
                  <a:schemeClr val="lt1"/>
                </a:solidFill>
                <a:latin typeface="Roboto"/>
                <a:ea typeface="Roboto"/>
                <a:cs typeface="Roboto"/>
                <a:sym typeface="Roboto"/>
              </a:defRPr>
            </a:lvl2pPr>
            <a:lvl3pPr lvl="2" algn="ctr">
              <a:spcBef>
                <a:spcPts val="0"/>
              </a:spcBef>
              <a:spcAft>
                <a:spcPts val="0"/>
              </a:spcAft>
              <a:buClr>
                <a:schemeClr val="lt1"/>
              </a:buClr>
              <a:buSzPts val="12000"/>
              <a:buFont typeface="Roboto"/>
              <a:buNone/>
              <a:defRPr sz="12000">
                <a:solidFill>
                  <a:schemeClr val="lt1"/>
                </a:solidFill>
                <a:latin typeface="Roboto"/>
                <a:ea typeface="Roboto"/>
                <a:cs typeface="Roboto"/>
                <a:sym typeface="Roboto"/>
              </a:defRPr>
            </a:lvl3pPr>
            <a:lvl4pPr lvl="3" algn="ctr">
              <a:spcBef>
                <a:spcPts val="0"/>
              </a:spcBef>
              <a:spcAft>
                <a:spcPts val="0"/>
              </a:spcAft>
              <a:buClr>
                <a:schemeClr val="lt1"/>
              </a:buClr>
              <a:buSzPts val="12000"/>
              <a:buFont typeface="Roboto"/>
              <a:buNone/>
              <a:defRPr sz="12000">
                <a:solidFill>
                  <a:schemeClr val="lt1"/>
                </a:solidFill>
                <a:latin typeface="Roboto"/>
                <a:ea typeface="Roboto"/>
                <a:cs typeface="Roboto"/>
                <a:sym typeface="Roboto"/>
              </a:defRPr>
            </a:lvl4pPr>
            <a:lvl5pPr lvl="4" algn="ctr">
              <a:spcBef>
                <a:spcPts val="0"/>
              </a:spcBef>
              <a:spcAft>
                <a:spcPts val="0"/>
              </a:spcAft>
              <a:buClr>
                <a:schemeClr val="lt1"/>
              </a:buClr>
              <a:buSzPts val="12000"/>
              <a:buFont typeface="Roboto"/>
              <a:buNone/>
              <a:defRPr sz="12000">
                <a:solidFill>
                  <a:schemeClr val="lt1"/>
                </a:solidFill>
                <a:latin typeface="Roboto"/>
                <a:ea typeface="Roboto"/>
                <a:cs typeface="Roboto"/>
                <a:sym typeface="Roboto"/>
              </a:defRPr>
            </a:lvl5pPr>
            <a:lvl6pPr lvl="5" algn="ctr">
              <a:spcBef>
                <a:spcPts val="0"/>
              </a:spcBef>
              <a:spcAft>
                <a:spcPts val="0"/>
              </a:spcAft>
              <a:buClr>
                <a:schemeClr val="lt1"/>
              </a:buClr>
              <a:buSzPts val="12000"/>
              <a:buFont typeface="Roboto"/>
              <a:buNone/>
              <a:defRPr sz="12000">
                <a:solidFill>
                  <a:schemeClr val="lt1"/>
                </a:solidFill>
                <a:latin typeface="Roboto"/>
                <a:ea typeface="Roboto"/>
                <a:cs typeface="Roboto"/>
                <a:sym typeface="Roboto"/>
              </a:defRPr>
            </a:lvl6pPr>
            <a:lvl7pPr lvl="6" algn="ctr">
              <a:spcBef>
                <a:spcPts val="0"/>
              </a:spcBef>
              <a:spcAft>
                <a:spcPts val="0"/>
              </a:spcAft>
              <a:buClr>
                <a:schemeClr val="lt1"/>
              </a:buClr>
              <a:buSzPts val="12000"/>
              <a:buFont typeface="Roboto"/>
              <a:buNone/>
              <a:defRPr sz="12000">
                <a:solidFill>
                  <a:schemeClr val="lt1"/>
                </a:solidFill>
                <a:latin typeface="Roboto"/>
                <a:ea typeface="Roboto"/>
                <a:cs typeface="Roboto"/>
                <a:sym typeface="Roboto"/>
              </a:defRPr>
            </a:lvl7pPr>
            <a:lvl8pPr lvl="7" algn="ctr">
              <a:spcBef>
                <a:spcPts val="0"/>
              </a:spcBef>
              <a:spcAft>
                <a:spcPts val="0"/>
              </a:spcAft>
              <a:buClr>
                <a:schemeClr val="lt1"/>
              </a:buClr>
              <a:buSzPts val="12000"/>
              <a:buFont typeface="Roboto"/>
              <a:buNone/>
              <a:defRPr sz="12000">
                <a:solidFill>
                  <a:schemeClr val="lt1"/>
                </a:solidFill>
                <a:latin typeface="Roboto"/>
                <a:ea typeface="Roboto"/>
                <a:cs typeface="Roboto"/>
                <a:sym typeface="Roboto"/>
              </a:defRPr>
            </a:lvl8pPr>
            <a:lvl9pPr lvl="8" algn="ctr">
              <a:spcBef>
                <a:spcPts val="0"/>
              </a:spcBef>
              <a:spcAft>
                <a:spcPts val="0"/>
              </a:spcAft>
              <a:buClr>
                <a:schemeClr val="lt1"/>
              </a:buClr>
              <a:buSzPts val="12000"/>
              <a:buFont typeface="Roboto"/>
              <a:buNone/>
              <a:defRPr sz="12000">
                <a:solidFill>
                  <a:schemeClr val="lt1"/>
                </a:solidFill>
                <a:latin typeface="Roboto"/>
                <a:ea typeface="Roboto"/>
                <a:cs typeface="Roboto"/>
                <a:sym typeface="Roboto"/>
              </a:defRPr>
            </a:lvl9pPr>
          </a:lstStyle>
          <a:p>
            <a:endParaRPr/>
          </a:p>
        </p:txBody>
      </p:sp>
      <p:sp>
        <p:nvSpPr>
          <p:cNvPr id="79" name="Google Shape;79;p12"/>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ctr"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endParaRPr/>
          </a:p>
        </p:txBody>
      </p:sp>
      <p:sp>
        <p:nvSpPr>
          <p:cNvPr id="80" name="Google Shape;80;p1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grpSp>
        <p:nvGrpSpPr>
          <p:cNvPr id="20" name="Google Shape;20;p3"/>
          <p:cNvGrpSpPr/>
          <p:nvPr/>
        </p:nvGrpSpPr>
        <p:grpSpPr>
          <a:xfrm>
            <a:off x="0" y="3903669"/>
            <a:ext cx="9144000" cy="1239925"/>
            <a:chOff x="0" y="3903669"/>
            <a:chExt cx="9144000" cy="1239925"/>
          </a:xfrm>
        </p:grpSpPr>
        <p:sp>
          <p:nvSpPr>
            <p:cNvPr id="21" name="Google Shape;21;p3"/>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27" name="Google Shape;27;p3"/>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28" name="Google Shape;28;p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34"/>
        <p:cNvGrpSpPr/>
        <p:nvPr/>
      </p:nvGrpSpPr>
      <p:grpSpPr>
        <a:xfrm>
          <a:off x="0" y="0"/>
          <a:ext cx="0" cy="0"/>
          <a:chOff x="0" y="0"/>
          <a:chExt cx="0" cy="0"/>
        </a:xfrm>
      </p:grpSpPr>
      <p:grpSp>
        <p:nvGrpSpPr>
          <p:cNvPr id="35" name="Google Shape;35;p6"/>
          <p:cNvGrpSpPr/>
          <p:nvPr/>
        </p:nvGrpSpPr>
        <p:grpSpPr>
          <a:xfrm>
            <a:off x="6098378" y="5"/>
            <a:ext cx="3045625" cy="2030570"/>
            <a:chOff x="6098378" y="5"/>
            <a:chExt cx="3045625" cy="2030570"/>
          </a:xfrm>
        </p:grpSpPr>
        <p:sp>
          <p:nvSpPr>
            <p:cNvPr id="36" name="Google Shape;36;p6"/>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6"/>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6"/>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9pPr>
          </a:lstStyle>
          <a:p>
            <a:endParaRPr/>
          </a:p>
        </p:txBody>
      </p:sp>
      <p:sp>
        <p:nvSpPr>
          <p:cNvPr id="42" name="Google Shape;42;p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3"/>
        <p:cNvGrpSpPr/>
        <p:nvPr/>
      </p:nvGrpSpPr>
      <p:grpSpPr>
        <a:xfrm>
          <a:off x="0" y="0"/>
          <a:ext cx="0" cy="0"/>
          <a:chOff x="0" y="0"/>
          <a:chExt cx="0" cy="0"/>
        </a:xfrm>
      </p:grpSpPr>
      <p:grpSp>
        <p:nvGrpSpPr>
          <p:cNvPr id="44" name="Google Shape;44;p7"/>
          <p:cNvGrpSpPr/>
          <p:nvPr/>
        </p:nvGrpSpPr>
        <p:grpSpPr>
          <a:xfrm>
            <a:off x="6098378" y="5"/>
            <a:ext cx="3045625" cy="2030570"/>
            <a:chOff x="6098378" y="5"/>
            <a:chExt cx="3045625" cy="2030570"/>
          </a:xfrm>
        </p:grpSpPr>
        <p:sp>
          <p:nvSpPr>
            <p:cNvPr id="45" name="Google Shape;45;p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50;p7"/>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1pPr>
            <a:lvl2pPr lvl="1">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2pPr>
            <a:lvl3pPr lvl="2">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3pPr>
            <a:lvl4pPr lvl="3">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4pPr>
            <a:lvl5pPr lvl="4">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5pPr>
            <a:lvl6pPr lvl="5">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6pPr>
            <a:lvl7pPr lvl="6">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7pPr>
            <a:lvl8pPr lvl="7">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8pPr>
            <a:lvl9pPr lvl="8">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9pPr>
          </a:lstStyle>
          <a:p>
            <a:endParaRPr/>
          </a:p>
        </p:txBody>
      </p:sp>
      <p:sp>
        <p:nvSpPr>
          <p:cNvPr id="51" name="Google Shape;51;p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54" name="Google Shape;54;p8"/>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dk2"/>
              </a:buClr>
              <a:buSzPts val="1200"/>
              <a:buFont typeface="Roboto"/>
              <a:buChar char="■"/>
              <a:defRPr sz="1200" b="0" i="0" u="none" strike="noStrike" cap="none">
                <a:solidFill>
                  <a:schemeClr val="dk2"/>
                </a:solidFill>
                <a:latin typeface="Roboto"/>
                <a:ea typeface="Roboto"/>
                <a:cs typeface="Roboto"/>
                <a:sym typeface="Roboto"/>
              </a:defRPr>
            </a:lvl9pPr>
          </a:lstStyle>
          <a:p>
            <a:endParaRPr/>
          </a:p>
        </p:txBody>
      </p:sp>
      <p:sp>
        <p:nvSpPr>
          <p:cNvPr id="55" name="Google Shape;55;p8"/>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dk2"/>
              </a:buClr>
              <a:buSzPts val="1200"/>
              <a:buFont typeface="Roboto"/>
              <a:buChar char="■"/>
              <a:defRPr sz="1200" b="0" i="0" u="none" strike="noStrike" cap="none">
                <a:solidFill>
                  <a:schemeClr val="dk2"/>
                </a:solidFill>
                <a:latin typeface="Roboto"/>
                <a:ea typeface="Roboto"/>
                <a:cs typeface="Roboto"/>
                <a:sym typeface="Roboto"/>
              </a:defRPr>
            </a:lvl9pPr>
          </a:lstStyle>
          <a:p>
            <a:endParaRPr/>
          </a:p>
        </p:txBody>
      </p:sp>
      <p:sp>
        <p:nvSpPr>
          <p:cNvPr id="56" name="Google Shape;56;p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Roboto"/>
              <a:buNone/>
              <a:defRPr sz="2400" b="0" i="0" u="none" strike="noStrike" cap="none">
                <a:solidFill>
                  <a:schemeClr val="dk1"/>
                </a:solidFill>
                <a:latin typeface="Roboto"/>
                <a:ea typeface="Roboto"/>
                <a:cs typeface="Roboto"/>
                <a:sym typeface="Roboto"/>
              </a:defRPr>
            </a:lvl1pPr>
            <a:lvl2pPr lvl="1">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2pPr>
            <a:lvl3pPr lvl="2">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3pPr>
            <a:lvl4pPr lvl="3">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4pPr>
            <a:lvl5pPr lvl="4">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5pPr>
            <a:lvl6pPr lvl="5">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6pPr>
            <a:lvl7pPr lvl="6">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7pPr>
            <a:lvl8pPr lvl="7">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8pPr>
            <a:lvl9pPr lvl="8">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9pPr>
          </a:lstStyle>
          <a:p>
            <a:endParaRPr/>
          </a:p>
        </p:txBody>
      </p:sp>
      <p:sp>
        <p:nvSpPr>
          <p:cNvPr id="59" name="Google Shape;59;p9"/>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1pPr>
            <a:lvl2pPr marL="914400" marR="0" lvl="1"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dk2"/>
              </a:buClr>
              <a:buSzPts val="1200"/>
              <a:buFont typeface="Roboto"/>
              <a:buChar char="■"/>
              <a:defRPr sz="1200" b="0" i="0" u="none" strike="noStrike" cap="none">
                <a:solidFill>
                  <a:schemeClr val="dk2"/>
                </a:solidFill>
                <a:latin typeface="Roboto"/>
                <a:ea typeface="Roboto"/>
                <a:cs typeface="Roboto"/>
                <a:sym typeface="Roboto"/>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sp>
        <p:nvSpPr>
          <p:cNvPr id="62" name="Google Shape;62;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3" name="Google Shape;63;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4" name="Google Shape;64;p10"/>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Roboto"/>
              <a:buNone/>
              <a:defRPr sz="4200" b="0" i="0" u="none" strike="noStrike" cap="none">
                <a:solidFill>
                  <a:schemeClr val="dk1"/>
                </a:solidFill>
                <a:latin typeface="Roboto"/>
                <a:ea typeface="Roboto"/>
                <a:cs typeface="Roboto"/>
                <a:sym typeface="Roboto"/>
              </a:defRPr>
            </a:lvl1pPr>
            <a:lvl2pPr lvl="1" algn="ctr">
              <a:spcBef>
                <a:spcPts val="0"/>
              </a:spcBef>
              <a:spcAft>
                <a:spcPts val="0"/>
              </a:spcAft>
              <a:buClr>
                <a:schemeClr val="dk1"/>
              </a:buClr>
              <a:buSzPts val="4200"/>
              <a:buFont typeface="Roboto"/>
              <a:buNone/>
              <a:defRPr sz="4200">
                <a:solidFill>
                  <a:schemeClr val="dk1"/>
                </a:solidFill>
                <a:latin typeface="Roboto"/>
                <a:ea typeface="Roboto"/>
                <a:cs typeface="Roboto"/>
                <a:sym typeface="Roboto"/>
              </a:defRPr>
            </a:lvl2pPr>
            <a:lvl3pPr lvl="2" algn="ctr">
              <a:spcBef>
                <a:spcPts val="0"/>
              </a:spcBef>
              <a:spcAft>
                <a:spcPts val="0"/>
              </a:spcAft>
              <a:buClr>
                <a:schemeClr val="dk1"/>
              </a:buClr>
              <a:buSzPts val="4200"/>
              <a:buFont typeface="Roboto"/>
              <a:buNone/>
              <a:defRPr sz="4200">
                <a:solidFill>
                  <a:schemeClr val="dk1"/>
                </a:solidFill>
                <a:latin typeface="Roboto"/>
                <a:ea typeface="Roboto"/>
                <a:cs typeface="Roboto"/>
                <a:sym typeface="Roboto"/>
              </a:defRPr>
            </a:lvl3pPr>
            <a:lvl4pPr lvl="3" algn="ctr">
              <a:spcBef>
                <a:spcPts val="0"/>
              </a:spcBef>
              <a:spcAft>
                <a:spcPts val="0"/>
              </a:spcAft>
              <a:buClr>
                <a:schemeClr val="dk1"/>
              </a:buClr>
              <a:buSzPts val="4200"/>
              <a:buFont typeface="Roboto"/>
              <a:buNone/>
              <a:defRPr sz="4200">
                <a:solidFill>
                  <a:schemeClr val="dk1"/>
                </a:solidFill>
                <a:latin typeface="Roboto"/>
                <a:ea typeface="Roboto"/>
                <a:cs typeface="Roboto"/>
                <a:sym typeface="Roboto"/>
              </a:defRPr>
            </a:lvl4pPr>
            <a:lvl5pPr lvl="4" algn="ctr">
              <a:spcBef>
                <a:spcPts val="0"/>
              </a:spcBef>
              <a:spcAft>
                <a:spcPts val="0"/>
              </a:spcAft>
              <a:buClr>
                <a:schemeClr val="dk1"/>
              </a:buClr>
              <a:buSzPts val="4200"/>
              <a:buFont typeface="Roboto"/>
              <a:buNone/>
              <a:defRPr sz="4200">
                <a:solidFill>
                  <a:schemeClr val="dk1"/>
                </a:solidFill>
                <a:latin typeface="Roboto"/>
                <a:ea typeface="Roboto"/>
                <a:cs typeface="Roboto"/>
                <a:sym typeface="Roboto"/>
              </a:defRPr>
            </a:lvl5pPr>
            <a:lvl6pPr lvl="5" algn="ctr">
              <a:spcBef>
                <a:spcPts val="0"/>
              </a:spcBef>
              <a:spcAft>
                <a:spcPts val="0"/>
              </a:spcAft>
              <a:buClr>
                <a:schemeClr val="dk1"/>
              </a:buClr>
              <a:buSzPts val="4200"/>
              <a:buFont typeface="Roboto"/>
              <a:buNone/>
              <a:defRPr sz="4200">
                <a:solidFill>
                  <a:schemeClr val="dk1"/>
                </a:solidFill>
                <a:latin typeface="Roboto"/>
                <a:ea typeface="Roboto"/>
                <a:cs typeface="Roboto"/>
                <a:sym typeface="Roboto"/>
              </a:defRPr>
            </a:lvl6pPr>
            <a:lvl7pPr lvl="6" algn="ctr">
              <a:spcBef>
                <a:spcPts val="0"/>
              </a:spcBef>
              <a:spcAft>
                <a:spcPts val="0"/>
              </a:spcAft>
              <a:buClr>
                <a:schemeClr val="dk1"/>
              </a:buClr>
              <a:buSzPts val="4200"/>
              <a:buFont typeface="Roboto"/>
              <a:buNone/>
              <a:defRPr sz="4200">
                <a:solidFill>
                  <a:schemeClr val="dk1"/>
                </a:solidFill>
                <a:latin typeface="Roboto"/>
                <a:ea typeface="Roboto"/>
                <a:cs typeface="Roboto"/>
                <a:sym typeface="Roboto"/>
              </a:defRPr>
            </a:lvl7pPr>
            <a:lvl8pPr lvl="7" algn="ctr">
              <a:spcBef>
                <a:spcPts val="0"/>
              </a:spcBef>
              <a:spcAft>
                <a:spcPts val="0"/>
              </a:spcAft>
              <a:buClr>
                <a:schemeClr val="dk1"/>
              </a:buClr>
              <a:buSzPts val="4200"/>
              <a:buFont typeface="Roboto"/>
              <a:buNone/>
              <a:defRPr sz="4200">
                <a:solidFill>
                  <a:schemeClr val="dk1"/>
                </a:solidFill>
                <a:latin typeface="Roboto"/>
                <a:ea typeface="Roboto"/>
                <a:cs typeface="Roboto"/>
                <a:sym typeface="Roboto"/>
              </a:defRPr>
            </a:lvl8pPr>
            <a:lvl9pPr lvl="8" algn="ctr">
              <a:spcBef>
                <a:spcPts val="0"/>
              </a:spcBef>
              <a:spcAft>
                <a:spcPts val="0"/>
              </a:spcAft>
              <a:buClr>
                <a:schemeClr val="dk1"/>
              </a:buClr>
              <a:buSzPts val="4200"/>
              <a:buFont typeface="Roboto"/>
              <a:buNone/>
              <a:defRPr sz="4200">
                <a:solidFill>
                  <a:schemeClr val="dk1"/>
                </a:solidFill>
                <a:latin typeface="Roboto"/>
                <a:ea typeface="Roboto"/>
                <a:cs typeface="Roboto"/>
                <a:sym typeface="Roboto"/>
              </a:defRPr>
            </a:lvl9pPr>
          </a:lstStyle>
          <a:p>
            <a:endParaRPr/>
          </a:p>
        </p:txBody>
      </p:sp>
      <p:sp>
        <p:nvSpPr>
          <p:cNvPr id="65" name="Google Shape;65;p10"/>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1pPr>
            <a:lvl2pPr marR="0" lvl="1"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2pPr>
            <a:lvl3pPr marR="0" lvl="2"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3pPr>
            <a:lvl4pPr marR="0" lvl="3"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4pPr>
            <a:lvl5pPr marR="0" lvl="4"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5pPr>
            <a:lvl6pPr marR="0" lvl="5"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6pPr>
            <a:lvl7pPr marR="0" lvl="6"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7pPr>
            <a:lvl8pPr marR="0" lvl="7"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8pPr>
            <a:lvl9pPr marR="0" lvl="8"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9pPr>
          </a:lstStyle>
          <a:p>
            <a:endParaRPr/>
          </a:p>
        </p:txBody>
      </p:sp>
      <p:sp>
        <p:nvSpPr>
          <p:cNvPr id="66" name="Google Shape;66;p1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endParaRPr/>
          </a:p>
        </p:txBody>
      </p:sp>
      <p:sp>
        <p:nvSpPr>
          <p:cNvPr id="67" name="Google Shape;67;p1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000">
              <a:solidFill>
                <a:schemeClr val="lt1"/>
              </a:solidFill>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flip dir="l"/>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245000" y="741525"/>
            <a:ext cx="6405000" cy="835800"/>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4200"/>
              <a:buFont typeface="Roboto"/>
              <a:buNone/>
            </a:pPr>
            <a:r>
              <a:rPr lang="en-GB" sz="2400" b="1" i="0" u="none" strike="noStrike" cap="none">
                <a:solidFill>
                  <a:schemeClr val="lt1"/>
                </a:solidFill>
                <a:latin typeface="Verdana"/>
                <a:ea typeface="Verdana"/>
                <a:cs typeface="Verdana"/>
                <a:sym typeface="Verdana"/>
              </a:rPr>
              <a:t>Философские и этические взгляды Ф.М. Достоевского</a:t>
            </a:r>
            <a:endParaRPr/>
          </a:p>
        </p:txBody>
      </p:sp>
      <p:sp>
        <p:nvSpPr>
          <p:cNvPr id="86" name="Google Shape;86;p13"/>
          <p:cNvSpPr txBox="1">
            <a:spLocks noGrp="1"/>
          </p:cNvSpPr>
          <p:nvPr>
            <p:ph type="subTitle" idx="1"/>
          </p:nvPr>
        </p:nvSpPr>
        <p:spPr>
          <a:xfrm>
            <a:off x="153100" y="2671650"/>
            <a:ext cx="3813300" cy="1377000"/>
          </a:xfrm>
          <a:prstGeom prst="rect">
            <a:avLst/>
          </a:prstGeom>
          <a:noFill/>
          <a:ln w="28575" cap="flat" cmpd="sng">
            <a:solidFill>
              <a:srgbClr val="4C113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100"/>
              <a:buFont typeface="Roboto"/>
              <a:buNone/>
            </a:pPr>
            <a:r>
              <a:rPr lang="en-GB" sz="1400" b="0" i="0" u="none" strike="noStrike" cap="none">
                <a:solidFill>
                  <a:srgbClr val="000000"/>
                </a:solidFill>
                <a:latin typeface="Verdana"/>
                <a:ea typeface="Verdana"/>
                <a:cs typeface="Verdana"/>
                <a:sym typeface="Verdana"/>
              </a:rPr>
              <a:t>«Человек есть тайна. Ее надо разгадать, и ежели будешь ее разгадывать всю жизнь, то не говори, что потерял время; я занимаюсь этой тайной, ибо хочу быть человеком» Ф.М. Достоевский</a:t>
            </a:r>
            <a:endParaRPr/>
          </a:p>
        </p:txBody>
      </p:sp>
      <p:pic>
        <p:nvPicPr>
          <p:cNvPr id="87" name="Google Shape;87;p13"/>
          <p:cNvPicPr preferRelativeResize="0"/>
          <p:nvPr/>
        </p:nvPicPr>
        <p:blipFill rotWithShape="1">
          <a:blip r:embed="rId3">
            <a:alphaModFix/>
          </a:blip>
          <a:srcRect/>
          <a:stretch/>
        </p:blipFill>
        <p:spPr>
          <a:xfrm>
            <a:off x="4177775" y="1835600"/>
            <a:ext cx="4573612" cy="3049075"/>
          </a:xfrm>
          <a:prstGeom prst="rect">
            <a:avLst/>
          </a:prstGeom>
          <a:noFill/>
          <a:ln w="76200" cap="flat" cmpd="sng">
            <a:solidFill>
              <a:srgbClr val="741B47"/>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l="50000" t="50000" r="50000" b="50000"/>
          </a:path>
          <a:tileRect/>
        </a:gradFill>
        <a:effectLst/>
      </p:bgPr>
    </p:bg>
    <p:spTree>
      <p:nvGrpSpPr>
        <p:cNvPr id="1" name="Shape 148"/>
        <p:cNvGrpSpPr/>
        <p:nvPr/>
      </p:nvGrpSpPr>
      <p:grpSpPr>
        <a:xfrm>
          <a:off x="0" y="0"/>
          <a:ext cx="0" cy="0"/>
          <a:chOff x="0" y="0"/>
          <a:chExt cx="0" cy="0"/>
        </a:xfrm>
      </p:grpSpPr>
      <p:pic>
        <p:nvPicPr>
          <p:cNvPr id="149" name="Google Shape;149;p23"/>
          <p:cNvPicPr preferRelativeResize="0"/>
          <p:nvPr/>
        </p:nvPicPr>
        <p:blipFill rotWithShape="1">
          <a:blip r:embed="rId3">
            <a:alphaModFix/>
          </a:blip>
          <a:srcRect/>
          <a:stretch/>
        </p:blipFill>
        <p:spPr>
          <a:xfrm>
            <a:off x="0" y="0"/>
            <a:ext cx="9143999" cy="5143500"/>
          </a:xfrm>
          <a:prstGeom prst="rect">
            <a:avLst/>
          </a:prstGeom>
          <a:noFill/>
          <a:ln w="28575" cap="flat" cmpd="sng">
            <a:solidFill>
              <a:srgbClr val="FFFFFF"/>
            </a:solidFill>
            <a:prstDash val="solid"/>
            <a:round/>
            <a:headEnd type="none" w="sm" len="sm"/>
            <a:tailEnd type="none" w="sm" len="sm"/>
          </a:ln>
        </p:spPr>
      </p:pic>
      <p:sp>
        <p:nvSpPr>
          <p:cNvPr id="150" name="Google Shape;150;p23"/>
          <p:cNvSpPr txBox="1"/>
          <p:nvPr/>
        </p:nvSpPr>
        <p:spPr>
          <a:xfrm>
            <a:off x="1365325" y="4260750"/>
            <a:ext cx="6450000" cy="623700"/>
          </a:xfrm>
          <a:prstGeom prst="rect">
            <a:avLst/>
          </a:prstGeom>
          <a:noFill/>
          <a:ln>
            <a:noFill/>
          </a:ln>
          <a:effectLst>
            <a:outerShdw blurRad="57150" dist="66675" dir="11220000" algn="bl" rotWithShape="0">
              <a:srgbClr val="000000">
                <a:alpha val="49803"/>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3000"/>
              <a:buFont typeface="Arial"/>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141"/>
        <p:cNvGrpSpPr/>
        <p:nvPr/>
      </p:nvGrpSpPr>
      <p:grpSpPr>
        <a:xfrm>
          <a:off x="0" y="0"/>
          <a:ext cx="0" cy="0"/>
          <a:chOff x="0" y="0"/>
          <a:chExt cx="0" cy="0"/>
        </a:xfrm>
      </p:grpSpPr>
      <p:sp>
        <p:nvSpPr>
          <p:cNvPr id="142" name="Google Shape;142;p22"/>
          <p:cNvSpPr txBox="1">
            <a:spLocks noGrp="1"/>
          </p:cNvSpPr>
          <p:nvPr>
            <p:ph type="title" idx="4294967295"/>
          </p:nvPr>
        </p:nvSpPr>
        <p:spPr>
          <a:xfrm>
            <a:off x="311700" y="304050"/>
            <a:ext cx="8520600" cy="6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Roboto"/>
              <a:buNone/>
            </a:pPr>
            <a:r>
              <a:rPr lang="en-GB" sz="3000" b="0" i="0" u="none" strike="noStrike" cap="none">
                <a:solidFill>
                  <a:schemeClr val="dk1"/>
                </a:solidFill>
                <a:latin typeface="Roboto"/>
                <a:ea typeface="Roboto"/>
                <a:cs typeface="Roboto"/>
                <a:sym typeface="Roboto"/>
              </a:rPr>
              <a:t>Заключение</a:t>
            </a:r>
            <a:endParaRPr/>
          </a:p>
        </p:txBody>
      </p:sp>
      <p:sp>
        <p:nvSpPr>
          <p:cNvPr id="143" name="Google Shape;143;p22"/>
          <p:cNvSpPr txBox="1">
            <a:spLocks noGrp="1"/>
          </p:cNvSpPr>
          <p:nvPr>
            <p:ph type="body" idx="4294967295"/>
          </p:nvPr>
        </p:nvSpPr>
        <p:spPr>
          <a:xfrm>
            <a:off x="311700" y="1147500"/>
            <a:ext cx="5232000" cy="333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Roboto"/>
              <a:buNone/>
            </a:pPr>
            <a:r>
              <a:rPr lang="en-GB" sz="1500" b="0" i="0" u="none" strike="noStrike" cap="none">
                <a:solidFill>
                  <a:srgbClr val="000000"/>
                </a:solidFill>
                <a:latin typeface="Verdana"/>
                <a:ea typeface="Verdana"/>
                <a:cs typeface="Verdana"/>
                <a:sym typeface="Verdana"/>
              </a:rPr>
              <a:t>Достоевский как писатель и мыслитель оказал огромное воздействие на духовную атмосферу XX в., на литературу, эстетику, философию (прежде всего на экзистенциализм, персонализм и фрейдизм), и особенно на русскую философию.Достоевский раскрыл многие стороны человеческой души, которых до того времени не касалась или почти не касалась литература. Недаром Лев Толстой говорил: «Достоевский для меня дорогой человек и, может быть, единственный, которого я мог бы спросить о многом и который бы мне на многое мог ответить».</a:t>
            </a:r>
            <a:endParaRPr/>
          </a:p>
        </p:txBody>
      </p:sp>
      <p:pic>
        <p:nvPicPr>
          <p:cNvPr id="144" name="Google Shape;144;p22"/>
          <p:cNvPicPr preferRelativeResize="0"/>
          <p:nvPr/>
        </p:nvPicPr>
        <p:blipFill rotWithShape="1">
          <a:blip r:embed="rId3">
            <a:alphaModFix/>
          </a:blip>
          <a:srcRect/>
          <a:stretch/>
        </p:blipFill>
        <p:spPr>
          <a:xfrm>
            <a:off x="5805026" y="410000"/>
            <a:ext cx="3027275" cy="4613850"/>
          </a:xfrm>
          <a:prstGeom prst="rect">
            <a:avLst/>
          </a:prstGeom>
          <a:noFill/>
          <a:ln w="28575" cap="flat" cmpd="sng">
            <a:solidFill>
              <a:srgbClr val="FFFFFF"/>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311700" y="504175"/>
            <a:ext cx="8520600" cy="6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Roboto"/>
              <a:buNone/>
            </a:pPr>
            <a:r>
              <a:rPr lang="en-GB" sz="2400" b="0" i="0" u="none" strike="noStrike" cap="none">
                <a:solidFill>
                  <a:schemeClr val="dk1"/>
                </a:solidFill>
                <a:latin typeface="Roboto"/>
                <a:ea typeface="Roboto"/>
                <a:cs typeface="Roboto"/>
                <a:sym typeface="Roboto"/>
              </a:rPr>
              <a:t> Введение</a:t>
            </a:r>
            <a:endParaRPr/>
          </a:p>
        </p:txBody>
      </p:sp>
      <p:sp>
        <p:nvSpPr>
          <p:cNvPr id="93" name="Google Shape;93;p14"/>
          <p:cNvSpPr txBox="1">
            <a:spLocks noGrp="1"/>
          </p:cNvSpPr>
          <p:nvPr>
            <p:ph type="body" idx="1"/>
          </p:nvPr>
        </p:nvSpPr>
        <p:spPr>
          <a:xfrm>
            <a:off x="375450" y="1359125"/>
            <a:ext cx="7945800" cy="3339000"/>
          </a:xfrm>
          <a:prstGeom prst="rect">
            <a:avLst/>
          </a:prstGeom>
          <a:noFill/>
          <a:ln>
            <a:noFill/>
          </a:ln>
        </p:spPr>
        <p:txBody>
          <a:bodyPr spcFirstLastPara="1" wrap="square" lIns="91425" tIns="91425" rIns="91425" bIns="91425" anchor="t" anchorCtr="0">
            <a:noAutofit/>
          </a:bodyPr>
          <a:lstStyle/>
          <a:p>
            <a:pPr marL="25400" marR="25400" lvl="0" indent="279400" algn="just" rtl="0">
              <a:lnSpc>
                <a:spcPct val="115000"/>
              </a:lnSpc>
              <a:spcBef>
                <a:spcPts val="0"/>
              </a:spcBef>
              <a:spcAft>
                <a:spcPts val="0"/>
              </a:spcAft>
              <a:buClr>
                <a:schemeClr val="dk2"/>
              </a:buClr>
              <a:buSzPts val="1800"/>
              <a:buFont typeface="Roboto"/>
              <a:buNone/>
            </a:pPr>
            <a:r>
              <a:rPr lang="en-GB" sz="1400" b="0" i="0" u="none" strike="noStrike" cap="none">
                <a:solidFill>
                  <a:srgbClr val="000000"/>
                </a:solidFill>
                <a:latin typeface="Arial"/>
                <a:ea typeface="Arial"/>
                <a:cs typeface="Arial"/>
                <a:sym typeface="Arial"/>
              </a:rPr>
              <a:t>Характерная черта русской философии – ее связь с литературой – ярко проявилась в произведениях великих художников слова – А. С. Пушкина, М. Ю. Лермонтова, Н. В. Гоголя, Ф. И. Тютчева, Л. Н. Толстого и др.</a:t>
            </a:r>
            <a:endParaRPr/>
          </a:p>
          <a:p>
            <a:pPr marL="25400" marR="25400" lvl="0" indent="279400" algn="just" rtl="0">
              <a:lnSpc>
                <a:spcPct val="115000"/>
              </a:lnSpc>
              <a:spcBef>
                <a:spcPts val="400"/>
              </a:spcBef>
              <a:spcAft>
                <a:spcPts val="0"/>
              </a:spcAft>
              <a:buClr>
                <a:schemeClr val="dk2"/>
              </a:buClr>
              <a:buSzPts val="1800"/>
              <a:buFont typeface="Roboto"/>
              <a:buNone/>
            </a:pPr>
            <a:r>
              <a:rPr lang="en-GB" sz="1400" b="0" i="0" u="none" strike="noStrike" cap="none">
                <a:solidFill>
                  <a:srgbClr val="000000"/>
                </a:solidFill>
                <a:latin typeface="Arial"/>
                <a:ea typeface="Arial"/>
                <a:cs typeface="Arial"/>
                <a:sym typeface="Arial"/>
              </a:rPr>
              <a:t>Особенно глубокий философский смысл имеет творчество Федора Михайловича Достоевского (1821 – 1881), относящееся к высшим достижениям русского национального самосознания. Его хронологические рамки – 40—70-е гг. XIX в. – время интенсивного развития отечественной философской мысли, формирования главных идейных течений. Достоевский принял участие в осмыслении многих философских и социальных идей и учений своего времени – от возникновения первых социалистических идей на русской почве до философии всеединства В. С. Соловьева.</a:t>
            </a:r>
            <a:endParaRPr/>
          </a:p>
          <a:p>
            <a:pPr marL="0" marR="0" lvl="0" indent="0" algn="l" rtl="0">
              <a:lnSpc>
                <a:spcPct val="115000"/>
              </a:lnSpc>
              <a:spcBef>
                <a:spcPts val="200"/>
              </a:spcBef>
              <a:spcAft>
                <a:spcPts val="0"/>
              </a:spcAft>
              <a:buClr>
                <a:schemeClr val="dk2"/>
              </a:buClr>
              <a:buSzPts val="1800"/>
              <a:buFont typeface="Roboto"/>
              <a:buNone/>
            </a:pPr>
            <a:endParaRPr sz="1800" b="0" i="0" u="none" strike="noStrike" cap="none">
              <a:solidFill>
                <a:schemeClr val="dk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Roboto"/>
              <a:buNone/>
            </a:pPr>
            <a:r>
              <a:rPr lang="en-GB" sz="3000" b="0" i="0" u="none" strike="noStrike" cap="none">
                <a:solidFill>
                  <a:schemeClr val="dk1"/>
                </a:solidFill>
                <a:latin typeface="Roboto"/>
                <a:ea typeface="Roboto"/>
                <a:cs typeface="Roboto"/>
                <a:sym typeface="Roboto"/>
              </a:rPr>
              <a:t> </a:t>
            </a:r>
            <a:endParaRPr/>
          </a:p>
        </p:txBody>
      </p:sp>
      <p:sp>
        <p:nvSpPr>
          <p:cNvPr id="99" name="Google Shape;99;p15"/>
          <p:cNvSpPr txBox="1">
            <a:spLocks noGrp="1"/>
          </p:cNvSpPr>
          <p:nvPr>
            <p:ph type="body" idx="1"/>
          </p:nvPr>
        </p:nvSpPr>
        <p:spPr>
          <a:xfrm>
            <a:off x="3872400" y="668950"/>
            <a:ext cx="4959900" cy="431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Roboto"/>
              <a:buNone/>
            </a:pPr>
            <a:r>
              <a:rPr lang="en-GB" sz="1400" b="0" i="0" u="none" strike="noStrike" cap="none">
                <a:solidFill>
                  <a:srgbClr val="000000"/>
                </a:solidFill>
                <a:highlight>
                  <a:srgbClr val="FFFFFF"/>
                </a:highlight>
                <a:latin typeface="Arial"/>
                <a:ea typeface="Arial"/>
                <a:cs typeface="Arial"/>
                <a:sym typeface="Arial"/>
              </a:rPr>
              <a:t>В 40-е гг. молодой Достоевский примкнул к просветительскому направлению русской мысли: он становится сторонником теоретического социализма. Эта ориентация привела писателя в социалистический кружок М. В. Буташевича-Петрашевского. В апреле 1849 г. Достоевский был арестован, в вину ему вменялось распространение «преступного о религии и правительстве письма литератора Белинского». Приговор гласил: лишить чинов, всех прав состояния и подвергнуть смертной казни расстрелянием. Казнь была заменена четырехлетней каторгой, которую Достоевский отбывал в Омской крепости. </a:t>
            </a:r>
            <a:endParaRPr/>
          </a:p>
        </p:txBody>
      </p:sp>
      <p:pic>
        <p:nvPicPr>
          <p:cNvPr id="100" name="Google Shape;100;p15"/>
          <p:cNvPicPr preferRelativeResize="0"/>
          <p:nvPr/>
        </p:nvPicPr>
        <p:blipFill rotWithShape="1">
          <a:blip r:embed="rId3">
            <a:alphaModFix/>
          </a:blip>
          <a:srcRect/>
          <a:stretch/>
        </p:blipFill>
        <p:spPr>
          <a:xfrm>
            <a:off x="311700" y="351150"/>
            <a:ext cx="3513550" cy="4229275"/>
          </a:xfrm>
          <a:prstGeom prst="rect">
            <a:avLst/>
          </a:prstGeom>
          <a:noFill/>
          <a:ln w="28575" cap="flat" cmpd="sng">
            <a:solidFill>
              <a:srgbClr val="FF00FF"/>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Roboto"/>
              <a:buNone/>
            </a:pPr>
            <a:r>
              <a:rPr lang="en-GB" sz="3000" b="0" i="0" u="none" strike="noStrike" cap="none">
                <a:solidFill>
                  <a:schemeClr val="dk1"/>
                </a:solidFill>
                <a:latin typeface="Roboto"/>
                <a:ea typeface="Roboto"/>
                <a:cs typeface="Roboto"/>
                <a:sym typeface="Roboto"/>
              </a:rPr>
              <a:t> </a:t>
            </a:r>
            <a:endParaRPr/>
          </a:p>
        </p:txBody>
      </p:sp>
      <p:sp>
        <p:nvSpPr>
          <p:cNvPr id="106" name="Google Shape;106;p16"/>
          <p:cNvSpPr txBox="1">
            <a:spLocks noGrp="1"/>
          </p:cNvSpPr>
          <p:nvPr>
            <p:ph type="body" idx="4294967295"/>
          </p:nvPr>
        </p:nvSpPr>
        <p:spPr>
          <a:xfrm>
            <a:off x="311700" y="837513"/>
            <a:ext cx="4855200" cy="3339000"/>
          </a:xfrm>
          <a:prstGeom prst="rect">
            <a:avLst/>
          </a:prstGeom>
          <a:gradFill>
            <a:gsLst>
              <a:gs pos="0">
                <a:srgbClr val="FDECDB"/>
              </a:gs>
              <a:gs pos="100000">
                <a:srgbClr val="F0A963"/>
              </a:gs>
            </a:gsLst>
            <a:lin ang="5400012" scaled="0"/>
          </a:gradFill>
          <a:ln w="28575" cap="flat" cmpd="sng">
            <a:solidFill>
              <a:srgbClr val="4C113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Roboto"/>
              <a:buNone/>
            </a:pPr>
            <a:r>
              <a:rPr lang="en-GB" sz="1600" b="0" i="0" u="none" strike="noStrike" cap="none">
                <a:solidFill>
                  <a:srgbClr val="4C1130"/>
                </a:solidFill>
                <a:latin typeface="Arial"/>
                <a:ea typeface="Arial"/>
                <a:cs typeface="Arial"/>
                <a:sym typeface="Arial"/>
              </a:rPr>
              <a:t>Идейное содержание его творчества после каторги претерпело значительное изменение. Писатель приходит к выводу о бессмысленности революционного преобразования общества, поскольку зло, как полагал он, коренится в самой человеческой натуре. Достоевский становится противником распространения в России «общечеловеческого» прогресса и признает важность «почвеннических» идей, разработку которых начинает в журналах «Время» (1861 – 1863) и «Эпоха» (1864—1865).</a:t>
            </a:r>
            <a:endParaRPr/>
          </a:p>
        </p:txBody>
      </p:sp>
      <p:pic>
        <p:nvPicPr>
          <p:cNvPr id="107" name="Google Shape;107;p16"/>
          <p:cNvPicPr preferRelativeResize="0"/>
          <p:nvPr/>
        </p:nvPicPr>
        <p:blipFill rotWithShape="1">
          <a:blip r:embed="rId3">
            <a:alphaModFix/>
          </a:blip>
          <a:srcRect/>
          <a:stretch/>
        </p:blipFill>
        <p:spPr>
          <a:xfrm>
            <a:off x="5311950" y="224850"/>
            <a:ext cx="3520349" cy="4693801"/>
          </a:xfrm>
          <a:prstGeom prst="rect">
            <a:avLst/>
          </a:prstGeom>
          <a:noFill/>
          <a:ln w="28575" cap="flat" cmpd="sng">
            <a:solidFill>
              <a:srgbClr val="4C113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11"/>
        <p:cNvGrpSpPr/>
        <p:nvPr/>
      </p:nvGrpSpPr>
      <p:grpSpPr>
        <a:xfrm>
          <a:off x="0" y="0"/>
          <a:ext cx="0" cy="0"/>
          <a:chOff x="0" y="0"/>
          <a:chExt cx="0" cy="0"/>
        </a:xfrm>
      </p:grpSpPr>
      <p:sp>
        <p:nvSpPr>
          <p:cNvPr id="112" name="Google Shape;112;p17"/>
          <p:cNvSpPr txBox="1">
            <a:spLocks noGrp="1"/>
          </p:cNvSpPr>
          <p:nvPr>
            <p:ph type="title" idx="4294967295"/>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Roboto"/>
              <a:buNone/>
            </a:pPr>
            <a:r>
              <a:rPr lang="en-GB" sz="3000" b="0" i="0" u="none" strike="noStrike" cap="none">
                <a:solidFill>
                  <a:schemeClr val="dk1"/>
                </a:solidFill>
                <a:latin typeface="Roboto"/>
                <a:ea typeface="Roboto"/>
                <a:cs typeface="Roboto"/>
                <a:sym typeface="Roboto"/>
              </a:rPr>
              <a:t> </a:t>
            </a:r>
            <a:endParaRPr/>
          </a:p>
        </p:txBody>
      </p:sp>
      <p:sp>
        <p:nvSpPr>
          <p:cNvPr id="113" name="Google Shape;113;p17"/>
          <p:cNvSpPr txBox="1"/>
          <p:nvPr/>
        </p:nvSpPr>
        <p:spPr>
          <a:xfrm>
            <a:off x="1158600" y="665100"/>
            <a:ext cx="6991500" cy="3813300"/>
          </a:xfrm>
          <a:prstGeom prst="rect">
            <a:avLst/>
          </a:prstGeom>
          <a:gradFill>
            <a:gsLst>
              <a:gs pos="0">
                <a:srgbClr val="FDECDB"/>
              </a:gs>
              <a:gs pos="100000">
                <a:srgbClr val="F0A963"/>
              </a:gs>
            </a:gsLst>
            <a:path path="circle">
              <a:fillToRect l="50000" t="50000" r="50000" b="50000"/>
            </a:path>
            <a:tileRect/>
          </a:gradFill>
          <a:ln w="28575" cap="flat" cmpd="sng">
            <a:solidFill>
              <a:srgbClr val="4C113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4C1130"/>
              </a:buClr>
              <a:buSzPts val="2400"/>
              <a:buFont typeface="Arial"/>
              <a:buNone/>
            </a:pPr>
            <a:r>
              <a:rPr lang="en-GB" sz="2400" b="0" i="0" u="none" strike="noStrike" cap="none">
                <a:solidFill>
                  <a:srgbClr val="4C1130"/>
                </a:solidFill>
                <a:latin typeface="Arial"/>
                <a:ea typeface="Arial"/>
                <a:cs typeface="Arial"/>
                <a:sym typeface="Arial"/>
              </a:rPr>
              <a:t>Главное содержание этих идей выражено в формуле: «Возврат к народному корню, к узнанию русской души, к признанию духа народного». Одновременно Достоевский выступал противником буржуазного строя, как безнравственного общества, подменившего свободу «миллионом». Он порицал современную ему западную культуру за отсутствие в ней «братского начала» и чрезмерно разросшийся индивидуализм.</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117"/>
        <p:cNvGrpSpPr/>
        <p:nvPr/>
      </p:nvGrpSpPr>
      <p:grpSpPr>
        <a:xfrm>
          <a:off x="0" y="0"/>
          <a:ext cx="0" cy="0"/>
          <a:chOff x="0" y="0"/>
          <a:chExt cx="0" cy="0"/>
        </a:xfrm>
      </p:grpSpPr>
      <p:sp>
        <p:nvSpPr>
          <p:cNvPr id="118" name="Google Shape;118;p18"/>
          <p:cNvSpPr txBox="1"/>
          <p:nvPr/>
        </p:nvSpPr>
        <p:spPr>
          <a:xfrm>
            <a:off x="3731100" y="447300"/>
            <a:ext cx="5025900" cy="424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highlight>
                  <a:srgbClr val="FFFFFF"/>
                </a:highlight>
                <a:latin typeface="Arial"/>
                <a:ea typeface="Arial"/>
                <a:cs typeface="Arial"/>
                <a:sym typeface="Arial"/>
              </a:rPr>
              <a:t>Главной философской проблемой для Достоевского была проблема человека, над разрешением которой он бился всю свою жизнь. Сложность, двойственность, антиномизм человека, отмечал писатель, сильно затрудняют выяснение действительных мотивов его поведения. Причины действий человека обычно гораздо сложнее и разнообразнее, чем мы их потом объясняем. Зачастую человек проявляет своеволие из-за своего бессилия изменить что-либо, из-за одного несогласия с «неумолимыми законами», подобно герою «Записок из подполья» (1864) Достоевского.</a:t>
            </a:r>
            <a:endParaRPr/>
          </a:p>
        </p:txBody>
      </p:sp>
      <p:pic>
        <p:nvPicPr>
          <p:cNvPr id="119" name="Google Shape;119;p18"/>
          <p:cNvPicPr preferRelativeResize="0"/>
          <p:nvPr/>
        </p:nvPicPr>
        <p:blipFill rotWithShape="1">
          <a:blip r:embed="rId3">
            <a:alphaModFix/>
          </a:blip>
          <a:srcRect/>
          <a:stretch/>
        </p:blipFill>
        <p:spPr>
          <a:xfrm>
            <a:off x="305425" y="152400"/>
            <a:ext cx="3262624" cy="4838700"/>
          </a:xfrm>
          <a:prstGeom prst="rect">
            <a:avLst/>
          </a:prstGeom>
          <a:noFill/>
          <a:ln w="28575" cap="flat" cmpd="sng">
            <a:solidFill>
              <a:srgbClr val="FFFFFF"/>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123"/>
        <p:cNvGrpSpPr/>
        <p:nvPr/>
      </p:nvGrpSpPr>
      <p:grpSpPr>
        <a:xfrm>
          <a:off x="0" y="0"/>
          <a:ext cx="0" cy="0"/>
          <a:chOff x="0" y="0"/>
          <a:chExt cx="0" cy="0"/>
        </a:xfrm>
      </p:grpSpPr>
      <p:sp>
        <p:nvSpPr>
          <p:cNvPr id="124" name="Google Shape;124;p19"/>
          <p:cNvSpPr txBox="1"/>
          <p:nvPr/>
        </p:nvSpPr>
        <p:spPr>
          <a:xfrm>
            <a:off x="281900" y="229500"/>
            <a:ext cx="5391300" cy="4684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Verdana"/>
              <a:buNone/>
            </a:pPr>
            <a:r>
              <a:rPr lang="en-GB" sz="1400" b="0" i="0" u="none" strike="noStrike" cap="none">
                <a:solidFill>
                  <a:srgbClr val="000000"/>
                </a:solidFill>
                <a:latin typeface="Verdana"/>
                <a:ea typeface="Verdana"/>
                <a:cs typeface="Verdana"/>
                <a:sym typeface="Verdana"/>
              </a:rPr>
              <a:t>Роман Ф.М. Достоевского «Преступление и наказание» - это произведение, посвященное истории того, как долго и трудно шла через страдания и ошибки мятущаяся человеческая душа к постижению истины. «Преступление и наказание» - социально-философский, психологический роман. Главное в нем – борьба идей, сложные философские искания самого автора. Основное в произведении не преступление и его раскрытие, а мотивы преступления. Автор уделяет большое внимание нравственной оценке действий Раскольникова, решению вопроса, виноват ли преступник. Большая часть романа посвящена изображению нравственного наказания, которое последовало за убийством. Писателю важно заглянуть в самые глубины души человека, пролившего кровь, и показать, какими страданиями он расплачивается за это.</a:t>
            </a:r>
            <a:endParaRPr/>
          </a:p>
        </p:txBody>
      </p:sp>
      <p:pic>
        <p:nvPicPr>
          <p:cNvPr id="125" name="Google Shape;125;p19"/>
          <p:cNvPicPr preferRelativeResize="0"/>
          <p:nvPr/>
        </p:nvPicPr>
        <p:blipFill rotWithShape="1">
          <a:blip r:embed="rId3">
            <a:alphaModFix/>
          </a:blip>
          <a:srcRect/>
          <a:stretch/>
        </p:blipFill>
        <p:spPr>
          <a:xfrm>
            <a:off x="5972750" y="401312"/>
            <a:ext cx="2784054" cy="4340874"/>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29"/>
        <p:cNvGrpSpPr/>
        <p:nvPr/>
      </p:nvGrpSpPr>
      <p:grpSpPr>
        <a:xfrm>
          <a:off x="0" y="0"/>
          <a:ext cx="0" cy="0"/>
          <a:chOff x="0" y="0"/>
          <a:chExt cx="0" cy="0"/>
        </a:xfrm>
      </p:grpSpPr>
      <p:sp>
        <p:nvSpPr>
          <p:cNvPr id="130" name="Google Shape;130;p20"/>
          <p:cNvSpPr txBox="1"/>
          <p:nvPr/>
        </p:nvSpPr>
        <p:spPr>
          <a:xfrm>
            <a:off x="552600" y="447250"/>
            <a:ext cx="8038800" cy="4378500"/>
          </a:xfrm>
          <a:prstGeom prst="rect">
            <a:avLst/>
          </a:prstGeom>
          <a:noFill/>
          <a:ln>
            <a:noFill/>
          </a:ln>
          <a:effectLst>
            <a:outerShdw blurRad="85725" dist="28575" dir="8340000" algn="b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0" i="0" u="none" strike="noStrike" cap="none">
                <a:solidFill>
                  <a:srgbClr val="FFFFFF"/>
                </a:solidFill>
                <a:latin typeface="Arial"/>
                <a:ea typeface="Arial"/>
                <a:cs typeface="Arial"/>
                <a:sym typeface="Arial"/>
              </a:rPr>
              <a:t>Вершиной философского творчества Достоевского явился роман «Братья Карамазовы» (1879—1880) – последнее и наиболее крупное его произведение, в которое включена философская поэма  о Великом инквизиторе. Здесь сталкиваются два истолкования человеческой свободы, представленные Великим инквизитором и Христом. Первое – понимание свободы как благополучия, обустройства материальной стороны жизни. Второе – свобода как духовная ценность. Парадокс заключается в том, что, если человек откажется от свободы духовной в пользу того, что Великий инквизитор назвал «тихим, смиренным счастьем», тогда он перестанет быть свободным. Свобода, следовательно, трагична, и нравственное сознание человека, будучи порождением его свободной воли, отличается двойственностью. Но таково оно в действительности, а не в воображении сторонника абстрактного гуманизма, представляющего человека и его духовный мир в идеализированном виде.</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34"/>
        <p:cNvGrpSpPr/>
        <p:nvPr/>
      </p:nvGrpSpPr>
      <p:grpSpPr>
        <a:xfrm>
          <a:off x="0" y="0"/>
          <a:ext cx="0" cy="0"/>
          <a:chOff x="0" y="0"/>
          <a:chExt cx="0" cy="0"/>
        </a:xfrm>
      </p:grpSpPr>
      <p:sp>
        <p:nvSpPr>
          <p:cNvPr id="135" name="Google Shape;135;p21"/>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4200"/>
              <a:buFont typeface="Roboto"/>
              <a:buNone/>
            </a:pPr>
            <a:r>
              <a:rPr lang="en-GB" sz="4200" b="0" i="0" u="none" strike="noStrike" cap="none">
                <a:solidFill>
                  <a:schemeClr val="lt1"/>
                </a:solidFill>
                <a:latin typeface="Roboto"/>
                <a:ea typeface="Roboto"/>
                <a:cs typeface="Roboto"/>
                <a:sym typeface="Roboto"/>
              </a:rPr>
              <a:t> </a:t>
            </a:r>
            <a:endParaRPr/>
          </a:p>
        </p:txBody>
      </p:sp>
      <p:sp>
        <p:nvSpPr>
          <p:cNvPr id="136" name="Google Shape;136;p21"/>
          <p:cNvSpPr txBox="1">
            <a:spLocks noGrp="1"/>
          </p:cNvSpPr>
          <p:nvPr>
            <p:ph type="subTitle" idx="1"/>
          </p:nvPr>
        </p:nvSpPr>
        <p:spPr>
          <a:xfrm>
            <a:off x="3780875" y="1247625"/>
            <a:ext cx="4987800" cy="314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100"/>
              <a:buFont typeface="Roboto"/>
              <a:buNone/>
            </a:pPr>
            <a:r>
              <a:rPr lang="en-GB" sz="1600" b="0" i="0" u="none" strike="noStrike" cap="none">
                <a:solidFill>
                  <a:srgbClr val="000000"/>
                </a:solidFill>
                <a:latin typeface="Verdana"/>
                <a:ea typeface="Verdana"/>
                <a:cs typeface="Verdana"/>
                <a:sym typeface="Verdana"/>
              </a:rPr>
              <a:t>Достоевский в своих романах возрождает традицию платоновских диалогов. В сценах бесед между братьями он с огромной силой раскрывает сложную картину драматической борьбы идей. Достоевский в своем романе связывает самые личные, интимные вопросы жизни героев с общими философскими, социальными и этическими проблемами. Достоевский помогает понять читателю, что менять обстоятельства, условия существования, социальное устройство невозможно, если сам человек не будет стремиться меняться к лучшему, нравственно самосовершенствоваться.</a:t>
            </a:r>
            <a:endParaRPr/>
          </a:p>
        </p:txBody>
      </p:sp>
      <p:pic>
        <p:nvPicPr>
          <p:cNvPr id="137" name="Google Shape;137;p21"/>
          <p:cNvPicPr preferRelativeResize="0"/>
          <p:nvPr/>
        </p:nvPicPr>
        <p:blipFill rotWithShape="1">
          <a:blip r:embed="rId3">
            <a:alphaModFix/>
          </a:blip>
          <a:srcRect/>
          <a:stretch/>
        </p:blipFill>
        <p:spPr>
          <a:xfrm>
            <a:off x="527475" y="356170"/>
            <a:ext cx="2932900" cy="4431166"/>
          </a:xfrm>
          <a:prstGeom prst="rect">
            <a:avLst/>
          </a:prstGeom>
          <a:noFill/>
          <a:ln w="28575" cap="flat" cmpd="sng">
            <a:solidFill>
              <a:srgbClr val="FFFFFF"/>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896</Words>
  <Application>Microsoft Office PowerPoint</Application>
  <PresentationFormat>Экран (16:9)</PresentationFormat>
  <Paragraphs>18</Paragraphs>
  <Slides>11</Slides>
  <Notes>11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Verdana</vt:lpstr>
      <vt:lpstr>Roboto</vt:lpstr>
      <vt:lpstr>Geometric</vt:lpstr>
      <vt:lpstr>Философские и этические взгляды Ф.М. Достоевского</vt:lpstr>
      <vt:lpstr> Введение</vt:lpstr>
      <vt:lpstr> </vt:lpstr>
      <vt:lpstr> </vt:lpstr>
      <vt:lpstr> </vt:lpstr>
      <vt:lpstr>Слайд 6</vt:lpstr>
      <vt:lpstr>Слайд 7</vt:lpstr>
      <vt:lpstr>Слайд 8</vt:lpstr>
      <vt:lpstr> </vt:lpstr>
      <vt:lpstr>Слайд 10</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Философские и этические взгляды Ф.М. Достоевского</dc:title>
  <cp:lastModifiedBy>dkflbr</cp:lastModifiedBy>
  <cp:revision>1</cp:revision>
  <dcterms:modified xsi:type="dcterms:W3CDTF">2022-04-09T11:05:50Z</dcterms:modified>
</cp:coreProperties>
</file>