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9" r:id="rId8"/>
    <p:sldId id="263" r:id="rId9"/>
    <p:sldId id="270" r:id="rId10"/>
    <p:sldId id="264" r:id="rId11"/>
    <p:sldId id="262" r:id="rId12"/>
    <p:sldId id="268" r:id="rId13"/>
    <p:sldId id="265" r:id="rId14"/>
    <p:sldId id="267" r:id="rId15"/>
    <p:sldId id="271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483B-5F3E-48FE-916D-EE20F35C88C4}" type="datetimeFigureOut">
              <a:rPr lang="ru-RU" smtClean="0"/>
              <a:pPr/>
              <a:t>11.03.2015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0DED-8E1D-46BA-A9E8-7989691BEE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483B-5F3E-48FE-916D-EE20F35C88C4}" type="datetimeFigureOut">
              <a:rPr lang="ru-RU" smtClean="0"/>
              <a:pPr/>
              <a:t>11.03.2015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0DED-8E1D-46BA-A9E8-7989691BEE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483B-5F3E-48FE-916D-EE20F35C88C4}" type="datetimeFigureOut">
              <a:rPr lang="ru-RU" smtClean="0"/>
              <a:pPr/>
              <a:t>11.03.2015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0DED-8E1D-46BA-A9E8-7989691BEE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483B-5F3E-48FE-916D-EE20F35C88C4}" type="datetimeFigureOut">
              <a:rPr lang="ru-RU" smtClean="0"/>
              <a:pPr/>
              <a:t>11.03.2015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0DED-8E1D-46BA-A9E8-7989691BEE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483B-5F3E-48FE-916D-EE20F35C88C4}" type="datetimeFigureOut">
              <a:rPr lang="ru-RU" smtClean="0"/>
              <a:pPr/>
              <a:t>11.03.2015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0DED-8E1D-46BA-A9E8-7989691BEE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483B-5F3E-48FE-916D-EE20F35C88C4}" type="datetimeFigureOut">
              <a:rPr lang="ru-RU" smtClean="0"/>
              <a:pPr/>
              <a:t>11.03.2015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0DED-8E1D-46BA-A9E8-7989691BEE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483B-5F3E-48FE-916D-EE20F35C88C4}" type="datetimeFigureOut">
              <a:rPr lang="ru-RU" smtClean="0"/>
              <a:pPr/>
              <a:t>11.03.2015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0DED-8E1D-46BA-A9E8-7989691BEE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483B-5F3E-48FE-916D-EE20F35C88C4}" type="datetimeFigureOut">
              <a:rPr lang="ru-RU" smtClean="0"/>
              <a:pPr/>
              <a:t>11.03.2015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0DED-8E1D-46BA-A9E8-7989691BEE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483B-5F3E-48FE-916D-EE20F35C88C4}" type="datetimeFigureOut">
              <a:rPr lang="ru-RU" smtClean="0"/>
              <a:pPr/>
              <a:t>11.03.2015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0DED-8E1D-46BA-A9E8-7989691BEE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483B-5F3E-48FE-916D-EE20F35C88C4}" type="datetimeFigureOut">
              <a:rPr lang="ru-RU" smtClean="0"/>
              <a:pPr/>
              <a:t>11.03.2015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0DED-8E1D-46BA-A9E8-7989691BEE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483B-5F3E-48FE-916D-EE20F35C88C4}" type="datetimeFigureOut">
              <a:rPr lang="ru-RU" smtClean="0"/>
              <a:pPr/>
              <a:t>11.03.2015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0DED-8E1D-46BA-A9E8-7989691BEE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F483B-5F3E-48FE-916D-EE20F35C88C4}" type="datetimeFigureOut">
              <a:rPr lang="ru-RU" smtClean="0"/>
              <a:pPr/>
              <a:t>11.03.2015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B0DED-8E1D-46BA-A9E8-7989691BEE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zgrm5UsWjV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085184"/>
            <a:ext cx="8640960" cy="2016224"/>
          </a:xfrm>
        </p:spPr>
        <p:txBody>
          <a:bodyPr>
            <a:normAutofit/>
          </a:bodyPr>
          <a:lstStyle/>
          <a:p>
            <a:r>
              <a:rPr lang="ru-RU" sz="5400" b="1" i="1" cap="all" dirty="0" smtClean="0">
                <a:solidFill>
                  <a:schemeClr val="bg1"/>
                </a:solidFill>
              </a:rPr>
              <a:t>Андрей Белый </a:t>
            </a:r>
            <a:endParaRPr lang="ru-RU" sz="5400" b="1" i="1" cap="all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60232" y="6021288"/>
            <a:ext cx="2483768" cy="83671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17926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548680"/>
            <a:ext cx="3960440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tNFRw6Us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4057233"/>
            <a:ext cx="61744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Наиболее остро интерес Белого к творчеству Есенина проявил себя в годы общения двух поэтов в рамках идейного объединения «Скифы» в 1917-1918 гг.: их знакомство состоялось на квартире </a:t>
            </a:r>
            <a:r>
              <a:rPr lang="ru-RU" sz="2000" dirty="0" smtClean="0">
                <a:solidFill>
                  <a:schemeClr val="bg1"/>
                </a:solidFill>
              </a:rPr>
              <a:t>Иванова-Разумника. </a:t>
            </a:r>
            <a:r>
              <a:rPr lang="ru-RU" sz="2000" dirty="0">
                <a:solidFill>
                  <a:schemeClr val="bg1"/>
                </a:solidFill>
              </a:rPr>
              <a:t>Именно этот период оказывается в центре нашего внимания при </a:t>
            </a:r>
            <a:r>
              <a:rPr lang="ru-RU" sz="2000" dirty="0" smtClean="0">
                <a:solidFill>
                  <a:schemeClr val="bg1"/>
                </a:solidFill>
              </a:rPr>
              <a:t>рассмотрении  </a:t>
            </a:r>
            <a:r>
              <a:rPr lang="ru-RU" sz="2000" dirty="0">
                <a:solidFill>
                  <a:schemeClr val="bg1"/>
                </a:solidFill>
              </a:rPr>
              <a:t>творческих контактов Белого и Есенина.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belyj_andrey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404664"/>
            <a:ext cx="4971678" cy="316835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асивые-картинки-мрачное-небо-159052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0" y="836712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 1917 году в биографии Белого произошел окончательный разрыв с женой Асей. </a:t>
            </a:r>
            <a:r>
              <a:rPr lang="ru-RU" sz="2400" dirty="0" smtClean="0">
                <a:solidFill>
                  <a:schemeClr val="bg1"/>
                </a:solidFill>
              </a:rPr>
              <a:t>По  этому </a:t>
            </a:r>
            <a:r>
              <a:rPr lang="ru-RU" sz="2400" dirty="0">
                <a:solidFill>
                  <a:schemeClr val="bg1"/>
                </a:solidFill>
              </a:rPr>
              <a:t>поводу писатель тяжело переживал, а в различных его произведениях то и дело проскальзывал образ любимой. Последней женой писателя была Клавдия Николаевна – робкая, покорная, но </a:t>
            </a:r>
            <a:r>
              <a:rPr lang="ru-RU" sz="2400" dirty="0" smtClean="0">
                <a:solidFill>
                  <a:schemeClr val="bg1"/>
                </a:solidFill>
              </a:rPr>
              <a:t>верная </a:t>
            </a:r>
            <a:r>
              <a:rPr lang="ru-RU" sz="2400" dirty="0">
                <a:solidFill>
                  <a:schemeClr val="bg1"/>
                </a:solidFill>
              </a:rPr>
              <a:t>женщина. С ней прошли последние годы </a:t>
            </a:r>
            <a:r>
              <a:rPr lang="ru-RU" sz="2400" dirty="0" smtClean="0">
                <a:solidFill>
                  <a:schemeClr val="bg1"/>
                </a:solidFill>
              </a:rPr>
              <a:t>  </a:t>
            </a:r>
            <a:r>
              <a:rPr lang="ru-RU" sz="2400" dirty="0">
                <a:solidFill>
                  <a:schemeClr val="bg1"/>
                </a:solidFill>
              </a:rPr>
              <a:t>Андрея Белого</a:t>
            </a:r>
            <a:r>
              <a:rPr lang="ru-RU" dirty="0"/>
              <a:t>.</a:t>
            </a:r>
          </a:p>
        </p:txBody>
      </p:sp>
      <p:pic>
        <p:nvPicPr>
          <p:cNvPr id="4" name="Рисунок 3" descr="200px-Andrei_Bely_(1910s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48680"/>
            <a:ext cx="3528392" cy="52565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_560304130251545208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19872" y="18864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Любовь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Был тихий час. У ног шумел прибой.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Ты улыбнулась, молвив на прощанье: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"Мы встретимся... До нового свиданья..."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То был обман. И знали мы с тобой,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что навсегда в тот вечер мы прощались.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Пунцовым пламенем зарделись небеса.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На корабле надулись паруса.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Над морем крики чаек раздавались.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Я вдаль смотрел, щемящей грусти полн.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Мелькал корабль, с зарею уплывавший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средь нежных, изумрудно-пенных волн,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как лебедь белый, крылья распластавший.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И вот его в безбрежность унесло.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На фоне неба бледно-золотистом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вдруг облако туманное взошло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и запылало ярким аметистом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6008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96136" y="1700808"/>
            <a:ext cx="3347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За всю свою жизнь писатель издал множество сборников стихотворений, например «Золото в лазури», «Пепел», «Урна», «Звезда</a:t>
            </a:r>
            <a:r>
              <a:rPr lang="ru-RU" sz="2400" dirty="0" smtClean="0">
                <a:solidFill>
                  <a:schemeClr val="bg1"/>
                </a:solidFill>
              </a:rPr>
              <a:t>» ,         « Мастерство Гоголя».</a:t>
            </a:r>
            <a:r>
              <a:rPr lang="ru-RU" dirty="0"/>
              <a:t> </a:t>
            </a:r>
          </a:p>
        </p:txBody>
      </p:sp>
      <p:pic>
        <p:nvPicPr>
          <p:cNvPr id="4" name="Рисунок 3" descr="0_78aead22d243058e1072e57553799a49_13970435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708920"/>
            <a:ext cx="2952328" cy="3960440"/>
          </a:xfrm>
          <a:prstGeom prst="rect">
            <a:avLst/>
          </a:prstGeom>
        </p:spPr>
      </p:pic>
      <p:pic>
        <p:nvPicPr>
          <p:cNvPr id="5" name="Рисунок 4" descr="cover_146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628800"/>
            <a:ext cx="1905000" cy="2943225"/>
          </a:xfrm>
          <a:prstGeom prst="rect">
            <a:avLst/>
          </a:prstGeom>
        </p:spPr>
      </p:pic>
      <p:pic>
        <p:nvPicPr>
          <p:cNvPr id="6" name="Рисунок 5" descr="o-teurgi_5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0"/>
            <a:ext cx="2016224" cy="316835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08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84168" y="2204864"/>
            <a:ext cx="2627784" cy="351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20" dirty="0">
                <a:solidFill>
                  <a:schemeClr val="bg1"/>
                </a:solidFill>
              </a:rPr>
              <a:t>Также среди значимых произведений Андрея Белого – роман «Петербург» (трилогия «Восток и Запад»), поэма «На перевале», цикл «Христос Воскрес», дилогия «Москва», множество мемуаров</a:t>
            </a:r>
            <a:r>
              <a:rPr lang="ru-RU" dirty="0"/>
              <a:t>.</a:t>
            </a:r>
          </a:p>
        </p:txBody>
      </p:sp>
      <p:pic>
        <p:nvPicPr>
          <p:cNvPr id="4" name="Рисунок 3" descr="01labgi0l13220198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2656"/>
            <a:ext cx="5832648" cy="2592288"/>
          </a:xfrm>
          <a:prstGeom prst="rect">
            <a:avLst/>
          </a:prstGeom>
        </p:spPr>
      </p:pic>
      <p:pic>
        <p:nvPicPr>
          <p:cNvPr id="5" name="Рисунок 4" descr="co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429000"/>
            <a:ext cx="2452856" cy="3095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23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548680"/>
            <a:ext cx="40324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Смерть писателя в 1934 году была осознана современниками как завершение целой эпохи. Но всем было очевидно, что творчество Андрея Белого — это наследие настоящего классика русской </a:t>
            </a:r>
            <a:r>
              <a:rPr lang="ru-RU" sz="2000" dirty="0" smtClean="0">
                <a:solidFill>
                  <a:schemeClr val="bg1"/>
                </a:solidFill>
              </a:rPr>
              <a:t>литературы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3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04664"/>
            <a:ext cx="3696469" cy="57606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00px-Озеро_Круглое_(Павловск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5040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f2777259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44644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</a:rPr>
              <a:t>Родился Борис 14 октября 1880 года в </a:t>
            </a:r>
            <a:r>
              <a:rPr lang="ru-RU" sz="2400" i="1" dirty="0" smtClean="0">
                <a:solidFill>
                  <a:schemeClr val="bg1"/>
                </a:solidFill>
              </a:rPr>
              <a:t>Москве, </a:t>
            </a:r>
            <a:r>
              <a:rPr lang="ru-RU" sz="2400" i="1" dirty="0">
                <a:solidFill>
                  <a:schemeClr val="bg1"/>
                </a:solidFill>
              </a:rPr>
              <a:t>в семье известного </a:t>
            </a:r>
            <a:r>
              <a:rPr lang="ru-RU" sz="2400" i="1" dirty="0" smtClean="0">
                <a:solidFill>
                  <a:schemeClr val="bg1"/>
                </a:solidFill>
              </a:rPr>
              <a:t>ученого Николая </a:t>
            </a:r>
            <a:r>
              <a:rPr lang="ru-RU" sz="2400" i="1" dirty="0">
                <a:solidFill>
                  <a:schemeClr val="bg1"/>
                </a:solidFill>
              </a:rPr>
              <a:t>Бугаева</a:t>
            </a:r>
            <a:r>
              <a:rPr lang="ru-RU" sz="2400" i="1" dirty="0" smtClean="0">
                <a:solidFill>
                  <a:schemeClr val="bg1"/>
                </a:solidFill>
              </a:rPr>
              <a:t>. </a:t>
            </a:r>
            <a:r>
              <a:rPr lang="ru-RU" sz="2400" i="1" dirty="0">
                <a:solidFill>
                  <a:schemeClr val="bg1"/>
                </a:solidFill>
              </a:rPr>
              <a:t>Образование получил в гимназии Поливанова. Там на последних курсах занялся буддизмом, литературой, оккультизмом. Затем поступил в Московский университет на физико-математический факультет, где занялся наукой, но не оставил литературу.</a:t>
            </a:r>
          </a:p>
        </p:txBody>
      </p:sp>
      <p:pic>
        <p:nvPicPr>
          <p:cNvPr id="6" name="Рисунок 5" descr="скачанные файл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04664"/>
            <a:ext cx="3960440" cy="568863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77154500_peizazhy-prirody-foto-00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250px-BugaevNV-MatematicheskySbornik1904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3672408" cy="4896544"/>
          </a:xfrm>
          <a:prstGeom prst="rect">
            <a:avLst/>
          </a:prstGeom>
        </p:spPr>
      </p:pic>
      <p:pic>
        <p:nvPicPr>
          <p:cNvPr id="5" name="Рисунок 4" descr="photo-mama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88640"/>
            <a:ext cx="3354710" cy="51125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5517232"/>
            <a:ext cx="39848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2400" b="1" dirty="0" smtClean="0"/>
              <a:t>        </a:t>
            </a:r>
            <a:r>
              <a:rPr lang="ru-RU" sz="2400" b="1" dirty="0" smtClean="0">
                <a:solidFill>
                  <a:schemeClr val="bg1"/>
                </a:solidFill>
              </a:rPr>
              <a:t>Отец</a:t>
            </a:r>
            <a:r>
              <a:rPr lang="ru-RU" sz="2400" b="1" dirty="0"/>
              <a:t> </a:t>
            </a:r>
            <a:endParaRPr lang="ru-RU" sz="2400" b="1" dirty="0" smtClean="0"/>
          </a:p>
          <a:p>
            <a:r>
              <a:rPr lang="ru-RU" sz="2400" b="1" u="sng" dirty="0" smtClean="0">
                <a:solidFill>
                  <a:schemeClr val="bg1"/>
                </a:solidFill>
              </a:rPr>
              <a:t>Николай Васильевич Бугаев</a:t>
            </a:r>
            <a:r>
              <a:rPr lang="ru-RU" dirty="0"/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5517232"/>
            <a:ext cx="4944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b="1" dirty="0" smtClean="0">
                <a:solidFill>
                  <a:schemeClr val="bg1"/>
                </a:solidFill>
              </a:rPr>
              <a:t>                  </a:t>
            </a:r>
            <a:r>
              <a:rPr lang="ru-RU" sz="2400" b="1" dirty="0" smtClean="0">
                <a:solidFill>
                  <a:schemeClr val="bg1"/>
                </a:solidFill>
              </a:rPr>
              <a:t>Мать</a:t>
            </a:r>
          </a:p>
          <a:p>
            <a:r>
              <a:rPr lang="ru-RU" sz="2400" b="1" u="sng" dirty="0" smtClean="0">
                <a:solidFill>
                  <a:schemeClr val="bg1"/>
                </a:solidFill>
              </a:rPr>
              <a:t>Александра Дмитриевна Бугаева</a:t>
            </a:r>
            <a:endParaRPr lang="ru-RU" sz="24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_560304130251545208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bnbugaev_portr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268760"/>
            <a:ext cx="3024336" cy="41764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0" y="476672"/>
            <a:ext cx="33843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 1902 году в биографии Андрея Белого совместно с друзьями был организован литературный кружок «Аргонавты». А спустя </a:t>
            </a:r>
            <a:r>
              <a:rPr lang="ru-RU" sz="2400" dirty="0" smtClean="0">
                <a:solidFill>
                  <a:schemeClr val="bg1"/>
                </a:solidFill>
              </a:rPr>
              <a:t>четыре </a:t>
            </a:r>
            <a:r>
              <a:rPr lang="ru-RU" sz="2400" dirty="0">
                <a:solidFill>
                  <a:schemeClr val="bg1"/>
                </a:solidFill>
              </a:rPr>
              <a:t>года членами кружка были опубликованы два сборника «Свободная совесть».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sc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blok_13_19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332656"/>
            <a:ext cx="5616624" cy="3657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4365104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Следующий период биографии Андрея Белого связан с А.Блоком. Блок был близким другом Андрея Белого. После некоторого времени частых визитов в дом к Блоку, Белый полюбил его </a:t>
            </a:r>
            <a:r>
              <a:rPr lang="ru-RU" sz="2000" dirty="0" smtClean="0">
                <a:solidFill>
                  <a:schemeClr val="bg1"/>
                </a:solidFill>
              </a:rPr>
              <a:t>жену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Эта ситуация показана в пьесе Блока «Балаганчик». Когда же Любовь Менделеева, жена Блока, приняла решение расстаться с Андреем Белым, он в подавленных чувствах отправился заграницу.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209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71592" y="1196752"/>
            <a:ext cx="36724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Через два года Белый вернулся в Россию. А затем женился на Асе </a:t>
            </a:r>
            <a:r>
              <a:rPr lang="ru-RU" sz="2000" dirty="0" smtClean="0">
                <a:solidFill>
                  <a:schemeClr val="bg1"/>
                </a:solidFill>
              </a:rPr>
              <a:t>Тургеневой</a:t>
            </a:r>
            <a:r>
              <a:rPr lang="ru-RU" sz="2000" dirty="0" smtClean="0"/>
              <a:t> </a:t>
            </a:r>
            <a:r>
              <a:rPr lang="ru-RU" sz="2000" dirty="0" smtClean="0">
                <a:solidFill>
                  <a:schemeClr val="bg1"/>
                </a:solidFill>
              </a:rPr>
              <a:t>и совершил с ней ряд путешествий в Египет, Тунис, Палестину, потом они перебрались в Европу. В </a:t>
            </a:r>
            <a:r>
              <a:rPr lang="ru-RU" sz="2000" dirty="0">
                <a:solidFill>
                  <a:schemeClr val="bg1"/>
                </a:solidFill>
              </a:rPr>
              <a:t>1916 году Андрей Белый </a:t>
            </a:r>
            <a:r>
              <a:rPr lang="ru-RU" sz="2000" dirty="0" smtClean="0">
                <a:solidFill>
                  <a:schemeClr val="bg1"/>
                </a:solidFill>
              </a:rPr>
              <a:t>вновь приехал в </a:t>
            </a:r>
            <a:r>
              <a:rPr lang="ru-RU" sz="2000" dirty="0">
                <a:solidFill>
                  <a:schemeClr val="bg1"/>
                </a:solidFill>
              </a:rPr>
              <a:t>Россию, но </a:t>
            </a:r>
            <a:r>
              <a:rPr lang="ru-RU" sz="2000" dirty="0" smtClean="0">
                <a:solidFill>
                  <a:schemeClr val="bg1"/>
                </a:solidFill>
              </a:rPr>
              <a:t>один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После окончания Октябрьской революции написал несколько книг, </a:t>
            </a:r>
            <a:r>
              <a:rPr lang="ru-RU" sz="2000" dirty="0" smtClean="0">
                <a:solidFill>
                  <a:schemeClr val="bg1"/>
                </a:solidFill>
              </a:rPr>
              <a:t>статей.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171280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052736"/>
            <a:ext cx="4813126" cy="41044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rasivye_peyzazhi_prirody_v_nabore_fotografiy_dlya_fona_rabochego_stola_156306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11760" y="62068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    </a:t>
            </a:r>
            <a:r>
              <a:rPr lang="ru-RU" sz="2400" i="1" dirty="0" smtClean="0">
                <a:solidFill>
                  <a:schemeClr val="bg1"/>
                </a:solidFill>
              </a:rPr>
              <a:t>Рыдай, буревая стихия, </a:t>
            </a:r>
            <a:br>
              <a:rPr lang="ru-RU" sz="2400" i="1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    В столбах громового огня! </a:t>
            </a:r>
            <a:br>
              <a:rPr lang="ru-RU" sz="2400" i="1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    Россия, Россия, Россия, — </a:t>
            </a:r>
            <a:br>
              <a:rPr lang="ru-RU" sz="2400" i="1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    Безумствуй, сжигая меня!.. </a:t>
            </a:r>
            <a:br>
              <a:rPr lang="ru-RU" sz="2400" i="1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    Россия, Россия, Россия, — </a:t>
            </a:r>
            <a:br>
              <a:rPr lang="ru-RU" sz="2400" i="1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    Мессия грядущего дня!</a:t>
            </a:r>
            <a:br>
              <a:rPr lang="ru-RU" sz="2400" i="1" dirty="0" smtClean="0">
                <a:solidFill>
                  <a:schemeClr val="bg1"/>
                </a:solidFill>
              </a:rPr>
            </a:br>
            <a:endParaRPr lang="ru-RU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452eCljuKbLZmzRNwMEtPXJS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16016" y="548680"/>
            <a:ext cx="39604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Андрей </a:t>
            </a:r>
            <a:r>
              <a:rPr lang="ru-RU" sz="2000" dirty="0">
                <a:solidFill>
                  <a:schemeClr val="bg1"/>
                </a:solidFill>
              </a:rPr>
              <a:t>Белый 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собирал общество антропософии. Белый любил теоретизировать вслух, а Есенин был благодарным и достойным слушателем. </a:t>
            </a:r>
            <a:endParaRPr lang="ru-RU" sz="2000" smtClean="0">
              <a:solidFill>
                <a:schemeClr val="bg1"/>
              </a:solidFill>
            </a:endParaRPr>
          </a:p>
          <a:p>
            <a:r>
              <a:rPr lang="ru-RU" sz="2000" smtClean="0">
                <a:solidFill>
                  <a:schemeClr val="bg1"/>
                </a:solidFill>
              </a:rPr>
              <a:t>Сергей Александрович </a:t>
            </a:r>
            <a:r>
              <a:rPr lang="ru-RU" sz="2000" dirty="0">
                <a:solidFill>
                  <a:schemeClr val="bg1"/>
                </a:solidFill>
              </a:rPr>
              <a:t>обмолвился </a:t>
            </a:r>
            <a:r>
              <a:rPr lang="ru-RU" sz="2000" dirty="0" smtClean="0">
                <a:solidFill>
                  <a:schemeClr val="bg1"/>
                </a:solidFill>
              </a:rPr>
              <a:t> как-то   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>
                <a:solidFill>
                  <a:schemeClr val="bg1"/>
                </a:solidFill>
              </a:rPr>
              <a:t>что Белый оказал на него огромное влияние не своими произведениями, а беседами с ним. Есенин посвятил своему другу и учителю поэму «Пришествие». </a:t>
            </a:r>
          </a:p>
        </p:txBody>
      </p:sp>
      <p:pic>
        <p:nvPicPr>
          <p:cNvPr id="5" name="Рисунок 4" descr="esenin_19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620688"/>
            <a:ext cx="3505200" cy="50958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00718876_1299756776_131607-ale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0"/>
            <a:ext cx="4572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Господи, я верую!..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Но введи в свой рай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Дождевыми стрелами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Мой пронзенный край.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За горой нехоженой,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В синеве долин,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Снова мне, о Боже мой,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Предстает </a:t>
            </a:r>
            <a:r>
              <a:rPr lang="ru-RU" sz="2000" dirty="0" smtClean="0">
                <a:solidFill>
                  <a:schemeClr val="bg1"/>
                </a:solidFill>
              </a:rPr>
              <a:t> твой </a:t>
            </a:r>
            <a:r>
              <a:rPr lang="ru-RU" sz="2000" dirty="0" smtClean="0">
                <a:solidFill>
                  <a:schemeClr val="bg1"/>
                </a:solidFill>
              </a:rPr>
              <a:t>сын.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По тебе молюся я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Из мужичьих мест;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Из прозревшей Руссии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Он несет свой крест.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Но пред тайной острова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Безначальных слов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Нет за ним апостолов,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Нет учеников.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                                         Сергей Есенин 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0000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417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Андрей Белый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Андрей Белый</dc:title>
  <dc:creator>Windows 8</dc:creator>
  <cp:lastModifiedBy>user</cp:lastModifiedBy>
  <cp:revision>58</cp:revision>
  <dcterms:created xsi:type="dcterms:W3CDTF">2015-02-27T19:28:56Z</dcterms:created>
  <dcterms:modified xsi:type="dcterms:W3CDTF">2015-03-11T09:54:47Z</dcterms:modified>
</cp:coreProperties>
</file>