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sldIdLst>
    <p:sldId id="256" r:id="rId2"/>
    <p:sldId id="285" r:id="rId3"/>
    <p:sldId id="257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73" r:id="rId17"/>
    <p:sldId id="280" r:id="rId18"/>
    <p:sldId id="274" r:id="rId19"/>
    <p:sldId id="275" r:id="rId20"/>
    <p:sldId id="281" r:id="rId21"/>
    <p:sldId id="276" r:id="rId22"/>
    <p:sldId id="282" r:id="rId23"/>
    <p:sldId id="277" r:id="rId24"/>
    <p:sldId id="283" r:id="rId25"/>
    <p:sldId id="278" r:id="rId26"/>
    <p:sldId id="279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478D79-4378-435B-B576-DA5BE0B1F90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62FB9E-AFEA-460E-AB00-5AD9052831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6231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Механизмы теплообмена между человеком и окружающей средой</a:t>
            </a:r>
            <a:br>
              <a:rPr lang="ru-RU" sz="6000" dirty="0" smtClean="0"/>
            </a:br>
            <a:endParaRPr lang="ru-RU" sz="6000" dirty="0">
              <a:latin typeface="Buxton Sketch" pitchFamily="66" charset="0"/>
            </a:endParaRPr>
          </a:p>
        </p:txBody>
      </p:sp>
      <p:pic>
        <p:nvPicPr>
          <p:cNvPr id="1026" name="Picture 2" descr="http://www.mamohka.ru/image_1/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40432"/>
            <a:ext cx="9144000" cy="55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Передача теплоты осуществляется также за счет конвективного  теплообмена 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оздух, находящийся вблизи теплого предмета, нагревается. Нагретый воздух имеет меньшую плотность  и , как более легкий, поднимается вверх, а его место занимает более холодный воздух  окружающей   среды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61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Еще одним  механизмом  передачи теплоты от  человека   окружающей   среде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является испарение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Если человек потеет, на его коже появляются капельки воды, которые испаряются, и вода из жидкого состояния переходит в парообразное. Этот процесс сопровождается затратами энергии 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на испарение и в результате охлаждением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6351"/>
            <a:ext cx="9144000" cy="66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Следующим  механизмом  отдачи теплоты от  человека   окружающей   среде  является теплота выдыхаемого воздуха.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процессе дыхания воздух  окружающей   среды , попадая в легкие  человека , нагревается  и  одновременно насыщается водяными парами. Таким образом, теплота выводится из организма  человека  с выдыхаемым воздухом (Q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74911"/>
            <a:ext cx="9144000" cy="650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Другим  механизмом   теплообмена   между   человеком   и   окружающими  предметами является излучение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Qиз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Тепловая энергия, превращаясь на поверхности горячего тела в лучистую (электромагнитную волну) - инфракрасное излучение, передается на другую - холодную поверхность, где вновь превращается в тепловую. Лучистый поток тем больше, чем больше разница температур  человека   и   окружающих  предметов. Причем лучистый поток может исходить от  человека , если температура  окружающих  предметов ниже температуры  человека   и  наоборот, если  окружающие  предметы более нагреты.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emeljanova\Desktop\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2ba/00042169-82e155fc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457818"/>
            <a:ext cx="9144000" cy="48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онижение температуры окружающего воздуха приводит к повышению разности температур между телом  человека  и окружающей средой, а следовательно, к увеличению теплоотдачи от организма за счет теплопроводности, конвекции и излучения. Повышение скорости движения воздуха также увеличивает теплоотдачу от организма и может привести к его переохлаждению за счет возрастания отдачи тепла конвекцией и при испарении пота. При переохлаждении организма уменьшается функциональная деятельность органов человека, скорость биохимических процессов, снижается внимание, затормаживается умственная деятельность и, в конечном счете, снижается активность и работоспособность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steokeen.ru/wp-content/uploads/2018/01/pereohlazhden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 повышении температуры могут иметь место обратные явления ~ тепловыделения человека начинают превышать теплоотдачу и может возникать перегрев организма. При этом также ухудшается самочувствие человека и падает его работоспособность. </a:t>
            </a:r>
          </a:p>
          <a:p>
            <a:pPr algn="just"/>
            <a:r>
              <a:rPr lang="ru-RU" sz="2400" dirty="0" smtClean="0"/>
              <a:t>Переносимость человеком повышенной температуры и его ощущения в значительной мере зависят от влажности и скорости движения окружающего воздуха. </a:t>
            </a:r>
          </a:p>
          <a:p>
            <a:pPr algn="just"/>
            <a:r>
              <a:rPr lang="ru-RU" sz="2400" dirty="0" smtClean="0"/>
              <a:t>Чем больше влажность, тем меньше испаряется пота, и, следовательно, уменьшается теплоотдача от организма за счет испарения. </a:t>
            </a:r>
          </a:p>
          <a:p>
            <a:pPr algn="just"/>
            <a:r>
              <a:rPr lang="ru-RU" sz="2400" dirty="0" smtClean="0"/>
              <a:t>При температуре окружающего воздуха свыше 30 °С теплоотдача от организма за счет конвекции и излучения незначительна, а при температуре окружающей среды равной температуре тела человека (36,5 °С) отсутствует вовсе.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 температуре окружающей среды большей температуры тела человека тепловой поток за счет конвекции и излучения наоборот направлен от окружающей среды к телу человека. Поэтому в таких условиях практически все выделяемое организмом тепло отдается окружающей среде при испарении пота. </a:t>
            </a:r>
          </a:p>
          <a:p>
            <a:pPr algn="just"/>
            <a:r>
              <a:rPr lang="ru-RU" sz="2400" dirty="0" smtClean="0"/>
              <a:t>При высокой влажности пот не испаряется, а стекает каплями с поверхности кожного покрова, имеет место так называемое «проливное» течение пота. </a:t>
            </a:r>
          </a:p>
          <a:p>
            <a:pPr algn="just"/>
            <a:r>
              <a:rPr lang="ru-RU" sz="2400" dirty="0" smtClean="0"/>
              <a:t>Высокая температура в сочетании с высокой влажностью оказывает изнуряющее воздействие на организм, т. к. в таких условиях не обеспечивается даже минимально необходимая теплоотдача от организма. </a:t>
            </a:r>
          </a:p>
          <a:p>
            <a:pPr algn="just"/>
            <a:r>
              <a:rPr lang="ru-RU" sz="2400" dirty="0" smtClean="0"/>
              <a:t>Наблюдается интенсивный перегрев организма, человек не способен выполнять не только тяжелую физическую, но даже в течение длительного времени легкую работу. Эффективность всех видов умственного труда также резко снижается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План урока: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cs typeface="Aharoni" pitchFamily="2" charset="-79"/>
              </a:rPr>
              <a:t>1 Механизмы </a:t>
            </a:r>
            <a:r>
              <a:rPr lang="ru-RU" sz="3600" dirty="0" smtClean="0">
                <a:cs typeface="Aharoni" pitchFamily="2" charset="-79"/>
              </a:rPr>
              <a:t>теплообмена между человеком </a:t>
            </a:r>
            <a:r>
              <a:rPr lang="ru-RU" sz="3600" dirty="0" smtClean="0">
                <a:cs typeface="Aharoni" pitchFamily="2" charset="-79"/>
              </a:rPr>
              <a:t>и окружающей средой</a:t>
            </a:r>
          </a:p>
          <a:p>
            <a:pPr>
              <a:buNone/>
            </a:pPr>
            <a:r>
              <a:rPr lang="ru-RU" sz="3600" dirty="0" smtClean="0">
                <a:cs typeface="Aharoni" pitchFamily="2" charset="-79"/>
              </a:rPr>
              <a:t>2 Влияние климата на здоровье человека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topvsd.net/wp-content/uploads/2018/01/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Не только избыточная влажность, но и недостаточная влажность отрицательно действует на организм человека. При небольшой влажности и особенно при высокой температуре окружающего воздуха из-за интенсивного испарения влаги со слизистых оболочек наблюдается их пересыхание, растрескивание, а затем и загрязнение болезнетворными микроорганизмами. С потом из организма человека выводятся вода и соли, их потеря ведет к сгущению крови и нарушению деятельности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системы. </a:t>
            </a:r>
          </a:p>
          <a:p>
            <a:pPr algn="just"/>
            <a:r>
              <a:rPr lang="ru-RU" sz="2400" dirty="0" smtClean="0"/>
              <a:t>Обезвоживание организма влечет за собой нарушение умственной деятельности, снижение остроты зрения. Сильное обезвоживание (на 15...20 %) может привести к смертельному исходу. При высокой температуре и недостатке воды в организме усиленно расходуются углеводы, жиры, разрушаются белки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ohranizdorovie.ru/wp-content/uploads/2014/02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15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Длительное воздействие высокой температуры, особенно в сочетании с повышенной влажностью воздуха, может привести к перегреванию организма выше допустимого предела - гипертермии - состоянии, при котором температура тела поднимается до 38 °С и выше. </a:t>
            </a:r>
          </a:p>
          <a:p>
            <a:pPr algn="just"/>
            <a:r>
              <a:rPr lang="ru-RU" sz="2400" dirty="0" smtClean="0"/>
              <a:t>Следствием гипертермии может являться тепловой удар, при этом наблюдается головная боль, общая слабость, головокружение, тошнота, рвота, пульс и дыхание учащаются, появляется бледность, </a:t>
            </a:r>
            <a:r>
              <a:rPr lang="ru-RU" sz="2400" dirty="0" err="1" smtClean="0"/>
              <a:t>синюшность</a:t>
            </a:r>
            <a:r>
              <a:rPr lang="ru-RU" sz="2400" dirty="0" smtClean="0"/>
              <a:t>, расширяются зрачки, могут появляться судороги и произойти потеря сознания.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davlenies.ru/wp-content/uploads/2017/12/Solnechnyj-ili-teplovoj-u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42704"/>
            <a:ext cx="9144000" cy="536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Длительное воздействие низкой температуры, особенно в сочетании с повышенной скоростью движения воздуха (ветром), может привести к переохлаждению организма ниже допустимого предела - гипотермии. При продолжительном действии холода дыхание становится неритмичным, частота и объем вдоха увеличиваются, нарушается обмен веществ. Так, при интенсивном охлаждении интенсивность углеводных обменных процессов может возрасти в 3 раза в сравнении с уровнем основного обмена. </a:t>
            </a:r>
          </a:p>
          <a:p>
            <a:pPr algn="just"/>
            <a:r>
              <a:rPr lang="ru-RU" sz="2400" dirty="0" smtClean="0"/>
              <a:t>Появляется мышечная дрожь, при которой никакой работы не совершается, а вся энергия превращается в теплоту. Это есть реакция организма, пытающегося увеличить интенсивность тепловыделений в организме и предотвратить снижение температуры внутренних органов. Однако при продолжении действия холода могут возникнуть </a:t>
            </a:r>
            <a:r>
              <a:rPr lang="ru-RU" sz="2400" dirty="0" err="1" smtClean="0"/>
              <a:t>холодовые</a:t>
            </a:r>
            <a:r>
              <a:rPr lang="ru-RU" sz="2400" dirty="0" smtClean="0"/>
              <a:t> травмы и даже наступить смерть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834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Кроме температуры, влажности и скорости движения воздуха на самочувствие человека оказывает влияние такой климатический параметр, как барометрическое давление воздушной среды. Особенно чувствительны к изменению давления люди с заболеваниями сердечно - сосудистой системы и гипертонией. </a:t>
            </a:r>
          </a:p>
          <a:p>
            <a:pPr algn="just"/>
            <a:r>
              <a:rPr lang="ru-RU" sz="2400" dirty="0" smtClean="0"/>
              <a:t>От давления существенным образом зависит дыхание человека, а точнее, поступление кислорода в организм человека. Основным элементом легких является большое число легочных пузырей альвеол, стенки которых пронизаны сетью очень мелких (капиллярных) кровеносных сосудов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frica-mountains.ru/wp-content/uploads/2012/12/photo_3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548" cy="695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siberia.transneft.ru/u/section_file/62071/large3_4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Механизмы теплообмена между человеком и окружающей средой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4" name="Picture 6" descr="http://membra.ru/images/cms/data/gomeostaz/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284588" cy="285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1" y="764704"/>
            <a:ext cx="82333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782706"/>
            <a:ext cx="8784976" cy="55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Человек  постоянно находится в состоянии обмена теплотой с  окружающей   средой 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Наилучшее тепловое самочувствие  человека  будет тогда, когда тепловыделения (Q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) организма  человека  полностью отдаются  окружающей   среде  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Qтo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), т. е. имеет место тепловой баланс Q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=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Qтo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4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Превышение тепловыделения организма над теплоотдачей   окружающую   среду  (Q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&gt;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Qro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) приводит к нагреву организма  и  к повышению его температуры -  человеку  становится жарко.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Наоборот, превышение теплоотдачи над тепловыделением (Q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&gt;Q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) приводит к охлаждению организма  и  к снижению его температуры -  человеку  становится холодно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0405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6" descr="http://membra.ru/images/cms/data/gomeostaz/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4644628" cy="309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48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Передача теплоты осуществляется за счет теплопроводности (Q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Теплота может передаваться только от тела с более высокой температурой к телу с менее высокой температурой. Интенсивность отдачи теплоты зависит от разности температур тел (в нашем случае - это температура ела  человека   и  температура  окружающих   человека  предметов  и  воздуха)  и  теплоизолирующих свойств одежды.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eplofon27.ru/media/uploads/image/.thumbnails/tem2_2.jpg/tem2_2-408x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80" y="0"/>
            <a:ext cx="9173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718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Механизмы теплообмена между человеком и окружающей средой </vt:lpstr>
      <vt:lpstr>План урока:</vt:lpstr>
      <vt:lpstr>Слайд 3</vt:lpstr>
      <vt:lpstr>Механизмы теплообмена между человеком и окружающей средой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Микроклимат помещений</dc:title>
  <dc:creator>emeljanova</dc:creator>
  <cp:lastModifiedBy>emeljanova</cp:lastModifiedBy>
  <cp:revision>32</cp:revision>
  <dcterms:created xsi:type="dcterms:W3CDTF">2018-03-16T12:29:48Z</dcterms:created>
  <dcterms:modified xsi:type="dcterms:W3CDTF">2018-11-06T10:51:03Z</dcterms:modified>
</cp:coreProperties>
</file>