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8" r:id="rId10"/>
    <p:sldId id="263" r:id="rId11"/>
    <p:sldId id="261" r:id="rId12"/>
    <p:sldId id="277" r:id="rId13"/>
    <p:sldId id="278" r:id="rId14"/>
    <p:sldId id="279" r:id="rId15"/>
    <p:sldId id="280" r:id="rId16"/>
    <p:sldId id="26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83" r:id="rId26"/>
    <p:sldId id="290" r:id="rId27"/>
    <p:sldId id="276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D2E9A0-E4B8-4736-BF62-091A869D54CB}" type="datetimeFigureOut">
              <a:rPr lang="ru-RU" smtClean="0"/>
              <a:pPr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858180" cy="288032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</a:t>
            </a:r>
            <a:br>
              <a:rPr lang="ru-RU" sz="32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2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Эргономика жилых помещений</a:t>
            </a:r>
            <a:endParaRPr lang="ru-RU" sz="5400" b="1" i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9904" y="6277962"/>
            <a:ext cx="6966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Преподаватель: </a:t>
            </a:r>
            <a:r>
              <a:rPr lang="ru-RU" sz="2000" b="1" i="1" dirty="0" err="1" smtClean="0"/>
              <a:t>Желоманова</a:t>
            </a:r>
            <a:r>
              <a:rPr lang="ru-RU" sz="2000" b="1" i="1" dirty="0" smtClean="0"/>
              <a:t> Е</a:t>
            </a:r>
            <a:r>
              <a:rPr lang="ru-RU" b="1" i="1" dirty="0" smtClean="0"/>
              <a:t>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30936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Эргономика кухни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 descr="C:\Users\алёна\Desktop\эргономика\noifer11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000924" cy="464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30936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Эргономика кухни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лёна\Desktop\эргономика\noifer115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108670" cy="471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30936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Эргономика кухни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лёна\Desktop\эргономика\кухня нова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632848" cy="4753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11760" y="692696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кухни</a:t>
            </a:r>
            <a:endParaRPr lang="ru-RU" sz="3600" dirty="0"/>
          </a:p>
        </p:txBody>
      </p:sp>
      <p:pic>
        <p:nvPicPr>
          <p:cNvPr id="2050" name="Picture 2" descr="C:\Users\алёна\Desktop\эргономика\кухня новая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387184" cy="4838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кухни</a:t>
            </a:r>
            <a:endParaRPr lang="ru-RU" sz="3600" dirty="0"/>
          </a:p>
        </p:txBody>
      </p:sp>
      <p:pic>
        <p:nvPicPr>
          <p:cNvPr id="3074" name="Picture 2" descr="C:\Users\алёна\Desktop\эргономика\кухня шкафы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22718" cy="5489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кухни</a:t>
            </a:r>
            <a:endParaRPr lang="ru-RU" sz="3600" dirty="0"/>
          </a:p>
        </p:txBody>
      </p:sp>
      <p:pic>
        <p:nvPicPr>
          <p:cNvPr id="4098" name="Picture 2" descr="C:\Users\алёна\Desktop\эргономика\кухня шкафы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8033046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санузла</a:t>
            </a:r>
            <a:endParaRPr lang="ru-RU" sz="3600" dirty="0"/>
          </a:p>
        </p:txBody>
      </p:sp>
      <p:pic>
        <p:nvPicPr>
          <p:cNvPr id="7170" name="Picture 2" descr="C:\Users\алёна\Desktop\эргономика\noifer12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78674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санузла</a:t>
            </a:r>
            <a:endParaRPr lang="ru-RU" sz="3600" dirty="0"/>
          </a:p>
        </p:txBody>
      </p:sp>
      <p:pic>
        <p:nvPicPr>
          <p:cNvPr id="8194" name="Picture 2" descr="C:\Users\алёна\Desktop\эргономика\noifer125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643866" cy="480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санузла</a:t>
            </a:r>
            <a:endParaRPr lang="ru-RU" sz="3600" dirty="0"/>
          </a:p>
        </p:txBody>
      </p:sp>
      <p:pic>
        <p:nvPicPr>
          <p:cNvPr id="9219" name="Picture 3" descr="C:\Users\алёна\Desktop\эргономика\noifer12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2882"/>
            <a:ext cx="8288409" cy="381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санузла</a:t>
            </a:r>
            <a:endParaRPr lang="ru-RU" sz="3600" dirty="0"/>
          </a:p>
        </p:txBody>
      </p:sp>
      <p:pic>
        <p:nvPicPr>
          <p:cNvPr id="10242" name="Picture 2" descr="C:\Users\алёна\Desktop\эргономика\noifer124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000924" cy="4741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такое эргономика?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107160"/>
          </a:xfrm>
        </p:spPr>
        <p:txBody>
          <a:bodyPr numCol="1">
            <a:normAutofit/>
          </a:bodyPr>
          <a:lstStyle/>
          <a:p>
            <a:pPr marL="0" indent="534988" algn="just">
              <a:lnSpc>
                <a:spcPct val="150000"/>
              </a:lnSpc>
              <a:buNone/>
            </a:pPr>
            <a:r>
              <a:rPr lang="ru-RU" sz="2000" b="1" dirty="0" smtClean="0"/>
              <a:t>Человек  - мера всех вещей</a:t>
            </a:r>
          </a:p>
          <a:p>
            <a:pPr marL="0" indent="534988" algn="just">
              <a:lnSpc>
                <a:spcPct val="150000"/>
              </a:lnSpc>
              <a:buNone/>
            </a:pPr>
            <a:r>
              <a:rPr lang="ru-RU" sz="2000" b="1" dirty="0" smtClean="0"/>
              <a:t>Эргономика - наука, изучающая различные предметы, находящиеся в непосредственном контакте с человеком в процессе его жизнедеятельности.</a:t>
            </a:r>
          </a:p>
          <a:p>
            <a:pPr marL="0" indent="534988" algn="just">
              <a:lnSpc>
                <a:spcPct val="150000"/>
              </a:lnSpc>
              <a:buNone/>
            </a:pPr>
            <a:r>
              <a:rPr lang="ru-RU" sz="2000" b="1" dirty="0" smtClean="0"/>
              <a:t>Ее цель  разработать форму предметов и предусмотреть систему взаимодействия с ними, которые были бы максимально удобными для человека при их использовании</a:t>
            </a:r>
            <a:r>
              <a:rPr lang="ru-RU" sz="1800" dirty="0" smtClean="0"/>
              <a:t>. 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санузла</a:t>
            </a:r>
            <a:endParaRPr lang="ru-RU" sz="3600" dirty="0"/>
          </a:p>
        </p:txBody>
      </p:sp>
      <p:pic>
        <p:nvPicPr>
          <p:cNvPr id="11266" name="Picture 2" descr="C:\Users\алёна\Desktop\эргономика\noifer124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812526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санузла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санузла</a:t>
            </a:r>
            <a:endParaRPr lang="ru-RU" sz="3600" dirty="0"/>
          </a:p>
        </p:txBody>
      </p:sp>
      <p:pic>
        <p:nvPicPr>
          <p:cNvPr id="13314" name="Picture 2" descr="C:\Users\алёна\Desktop\эргономика\sante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3581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спальни</a:t>
            </a:r>
            <a:endParaRPr lang="ru-RU" sz="3600" dirty="0"/>
          </a:p>
        </p:txBody>
      </p:sp>
      <p:pic>
        <p:nvPicPr>
          <p:cNvPr id="1028" name="Picture 4" descr="E:\7cf2a9feef1bafb434b6cc8a96145a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012016"/>
            <a:ext cx="5092857" cy="3845984"/>
          </a:xfrm>
          <a:prstGeom prst="rect">
            <a:avLst/>
          </a:prstGeom>
          <a:noFill/>
        </p:spPr>
      </p:pic>
      <p:pic>
        <p:nvPicPr>
          <p:cNvPr id="1026" name="Picture 2" descr="E:\jpg_1000_617ee71a-1722-479b-b466-5f017a878e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34349" cy="468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спальни</a:t>
            </a:r>
            <a:endParaRPr lang="ru-RU" sz="3600" dirty="0"/>
          </a:p>
        </p:txBody>
      </p:sp>
      <p:pic>
        <p:nvPicPr>
          <p:cNvPr id="5" name="Picture 3" descr="E:\jpg_1000_43f756a4-e2e2-411c-9122-94d3e317b3d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4392488" cy="4430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6309360" cy="457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Эргономика спальни и </a:t>
            </a:r>
            <a:r>
              <a:rPr lang="ru-RU" sz="3600" dirty="0" smtClean="0"/>
              <a:t>гардероба</a:t>
            </a:r>
            <a:endParaRPr lang="ru-RU" sz="3600" dirty="0"/>
          </a:p>
        </p:txBody>
      </p:sp>
      <p:pic>
        <p:nvPicPr>
          <p:cNvPr id="3074" name="Picture 2" descr="E:\1000-cc585a365a86a8259363861c0e386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0920" cy="5067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6309360" cy="457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Эргономика спальни и </a:t>
            </a:r>
            <a:r>
              <a:rPr lang="ru-RU" sz="3600" dirty="0" smtClean="0"/>
              <a:t>гардероба</a:t>
            </a:r>
            <a:endParaRPr lang="ru-RU" sz="3600" dirty="0"/>
          </a:p>
        </p:txBody>
      </p:sp>
      <p:pic>
        <p:nvPicPr>
          <p:cNvPr id="4098" name="Picture 2" descr="E:\9fea6f3eea4c2b6185d3cb4ed16a8b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47789"/>
            <a:ext cx="4421609" cy="6010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кабинета</a:t>
            </a:r>
            <a:endParaRPr lang="ru-RU" sz="3600" dirty="0"/>
          </a:p>
        </p:txBody>
      </p:sp>
      <p:pic>
        <p:nvPicPr>
          <p:cNvPr id="9218" name="Picture 2" descr="C:\Users\алёна\Desktop\эргономика\кабинет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7143800" cy="4645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кабинета</a:t>
            </a:r>
            <a:endParaRPr lang="ru-RU" sz="3600" dirty="0"/>
          </a:p>
        </p:txBody>
      </p:sp>
      <p:pic>
        <p:nvPicPr>
          <p:cNvPr id="5122" name="Picture 2" descr="E:\OFME_ERGONOMICS_001_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1"/>
            <a:ext cx="5190555" cy="5660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коридора</a:t>
            </a:r>
            <a:endParaRPr lang="ru-RU" sz="3600" dirty="0"/>
          </a:p>
        </p:txBody>
      </p:sp>
      <p:pic>
        <p:nvPicPr>
          <p:cNvPr id="11266" name="Picture 2" descr="C:\Users\алёна\Desktop\эргономика\корид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8001056" cy="349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99592" y="260648"/>
            <a:ext cx="7315200" cy="1038944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Стандарты размещения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08720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210</a:t>
            </a:r>
            <a:r>
              <a:rPr lang="ru-RU" dirty="0"/>
              <a:t> - зона досягаемости руки в положении стоя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197</a:t>
            </a:r>
            <a:r>
              <a:rPr lang="ru-RU" dirty="0"/>
              <a:t> - высота двери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195</a:t>
            </a:r>
            <a:r>
              <a:rPr lang="ru-RU" dirty="0"/>
              <a:t> - верхний предельный уровень зоны удобной досягаемости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190</a:t>
            </a:r>
            <a:r>
              <a:rPr lang="ru-RU" dirty="0"/>
              <a:t> - максимальная высота полки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180</a:t>
            </a:r>
            <a:r>
              <a:rPr lang="ru-RU" dirty="0"/>
              <a:t> - максимальная высота размещения органов управления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176</a:t>
            </a:r>
            <a:r>
              <a:rPr lang="ru-RU" dirty="0"/>
              <a:t> - зона досягаемости руки в положении сидя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175</a:t>
            </a:r>
            <a:r>
              <a:rPr lang="ru-RU" dirty="0"/>
              <a:t> - максимальная высота размещения индикаторов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160</a:t>
            </a:r>
            <a:r>
              <a:rPr lang="ru-RU" dirty="0"/>
              <a:t> - уровень глаз в положении стоя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140</a:t>
            </a:r>
            <a:r>
              <a:rPr lang="ru-RU" dirty="0"/>
              <a:t> - стенные выключатели электросети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135</a:t>
            </a:r>
            <a:r>
              <a:rPr lang="ru-RU" dirty="0"/>
              <a:t> - предельная высота вертикального индикатора для отсчета стоя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120</a:t>
            </a:r>
            <a:r>
              <a:rPr lang="ru-RU" dirty="0"/>
              <a:t> - заградительная решетка у оборудования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118</a:t>
            </a:r>
            <a:r>
              <a:rPr lang="ru-RU" dirty="0"/>
              <a:t> - уровень глаз сидящего мужчины (175) сидение (43) </a:t>
            </a:r>
            <a:br>
              <a:rPr lang="ru-RU" dirty="0"/>
            </a:b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коридора</a:t>
            </a:r>
            <a:endParaRPr lang="ru-RU" sz="3600" dirty="0"/>
          </a:p>
        </p:txBody>
      </p:sp>
      <p:pic>
        <p:nvPicPr>
          <p:cNvPr id="12290" name="Picture 2" descr="C:\Users\алёна\Desktop\эргономика\коридор 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858180" cy="4798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Эргономика коридора</a:t>
            </a:r>
            <a:endParaRPr lang="ru-RU" sz="3600" dirty="0"/>
          </a:p>
        </p:txBody>
      </p:sp>
      <p:pic>
        <p:nvPicPr>
          <p:cNvPr id="13314" name="Picture 2" descr="C:\Users\алёна\Desktop\эргономика\коридор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800105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55976" y="764704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Тамбур</a:t>
            </a:r>
            <a:endParaRPr lang="ru-RU" sz="3600" dirty="0"/>
          </a:p>
        </p:txBody>
      </p:sp>
      <p:pic>
        <p:nvPicPr>
          <p:cNvPr id="14338" name="Picture 2" descr="C:\Users\алёна\Desktop\эргономика\тамбур вход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429552" cy="4851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99992" y="692696"/>
            <a:ext cx="630936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Тамбур</a:t>
            </a:r>
            <a:endParaRPr lang="ru-RU" sz="3600" dirty="0"/>
          </a:p>
        </p:txBody>
      </p:sp>
      <p:pic>
        <p:nvPicPr>
          <p:cNvPr id="15362" name="Picture 2" descr="C:\Users\алёна\Desktop\эргономика\тамбур вх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643866" cy="504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476672"/>
            <a:ext cx="74295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Стандарты размещения</a:t>
            </a: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105</a:t>
            </a:r>
            <a:r>
              <a:rPr lang="ru-RU" dirty="0" smtClean="0"/>
              <a:t> </a:t>
            </a:r>
            <a:r>
              <a:rPr lang="ru-RU" dirty="0" smtClean="0"/>
              <a:t>- дверная ручка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100</a:t>
            </a:r>
            <a:r>
              <a:rPr lang="ru-RU" dirty="0" smtClean="0"/>
              <a:t> - минимальная высота </a:t>
            </a:r>
            <a:r>
              <a:rPr lang="ru-RU" dirty="0" err="1" smtClean="0"/>
              <a:t>загородительной</a:t>
            </a:r>
            <a:r>
              <a:rPr lang="ru-RU" dirty="0" smtClean="0"/>
              <a:t> решетки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80</a:t>
            </a:r>
            <a:r>
              <a:rPr lang="ru-RU" dirty="0" smtClean="0"/>
              <a:t> - высота размещения органов управления, высота строгального станка, верстака, нижняя предельная зона досягаемости рук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75 - 70 </a:t>
            </a:r>
            <a:r>
              <a:rPr lang="ru-RU" dirty="0" smtClean="0"/>
              <a:t>- рабочий стол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68 - 65 </a:t>
            </a:r>
            <a:r>
              <a:rPr lang="ru-RU" dirty="0" smtClean="0"/>
              <a:t>- стол для пишущей машинки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60</a:t>
            </a:r>
            <a:r>
              <a:rPr lang="ru-RU" dirty="0" smtClean="0"/>
              <a:t> - минимальное пространство для ног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50</a:t>
            </a:r>
            <a:r>
              <a:rPr lang="ru-RU" dirty="0" smtClean="0"/>
              <a:t> - минимальная высота управления сидя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43</a:t>
            </a:r>
            <a:r>
              <a:rPr lang="ru-RU" dirty="0" smtClean="0"/>
              <a:t> - сидение для мужчины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40</a:t>
            </a:r>
            <a:r>
              <a:rPr lang="ru-RU" dirty="0" smtClean="0"/>
              <a:t> - сидение для женщины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ru-RU" dirty="0" smtClean="0"/>
              <a:t> - оптимальная высота ступени стремянки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17</a:t>
            </a:r>
            <a:r>
              <a:rPr lang="ru-RU" dirty="0" smtClean="0"/>
              <a:t> - оптимальная высота ступени лестницы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dirty="0" smtClean="0"/>
              <a:t> - женский каблук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2,5</a:t>
            </a:r>
            <a:r>
              <a:rPr lang="ru-RU" dirty="0" smtClean="0"/>
              <a:t> - мужской каблук 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Эргономика Человека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алёна\Desktop\эргономика\korbus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762" y="1556792"/>
            <a:ext cx="828680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ёна\Desktop\эргономика\2007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714875" cy="5667375"/>
          </a:xfrm>
          <a:prstGeom prst="rect">
            <a:avLst/>
          </a:prstGeom>
          <a:noFill/>
        </p:spPr>
      </p:pic>
      <p:pic>
        <p:nvPicPr>
          <p:cNvPr id="3076" name="Picture 4" descr="C:\Users\алёна\Desktop\эргономика\2007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290"/>
            <a:ext cx="3028950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ёна\Desktop\эргономика\2007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419100"/>
            <a:ext cx="551497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ёна\Desktop\эргономика\gabarit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7625"/>
            <a:ext cx="5715000" cy="676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643998" cy="7000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Рабочая зона рук и ног человека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алёна\Desktop\эргономика\rz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4908" y="1600200"/>
            <a:ext cx="3042183" cy="4572000"/>
          </a:xfrm>
          <a:prstGeom prst="rect">
            <a:avLst/>
          </a:prstGeom>
          <a:noFill/>
        </p:spPr>
      </p:pic>
      <p:pic>
        <p:nvPicPr>
          <p:cNvPr id="6147" name="Picture 3" descr="C:\Users\алёна\Desktop\эргономика\rz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9854" y="1600200"/>
            <a:ext cx="245864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356</TotalTime>
  <Words>134</Words>
  <Application>Microsoft Office PowerPoint</Application>
  <PresentationFormat>Экран (4:3)</PresentationFormat>
  <Paragraphs>41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        Эргономика жилых помещений</vt:lpstr>
      <vt:lpstr>Что такое эргономика?</vt:lpstr>
      <vt:lpstr>Слайд 3</vt:lpstr>
      <vt:lpstr>Слайд 4</vt:lpstr>
      <vt:lpstr>Эргономика Человека</vt:lpstr>
      <vt:lpstr>Слайд 6</vt:lpstr>
      <vt:lpstr>Слайд 7</vt:lpstr>
      <vt:lpstr>Слайд 8</vt:lpstr>
      <vt:lpstr>Рабочая зона рук и ног человека</vt:lpstr>
      <vt:lpstr>Эргономика кухни</vt:lpstr>
      <vt:lpstr>Эргономика кухни</vt:lpstr>
      <vt:lpstr>Эргономика кухни</vt:lpstr>
      <vt:lpstr>Эргономика кухни</vt:lpstr>
      <vt:lpstr>Эргономика кухни</vt:lpstr>
      <vt:lpstr>Эргономика кухни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спальни</vt:lpstr>
      <vt:lpstr>Эргономика спальни</vt:lpstr>
      <vt:lpstr>Эргономика спальни и гардероба</vt:lpstr>
      <vt:lpstr>Эргономика спальни и гардероба</vt:lpstr>
      <vt:lpstr>Эргономика кабинета</vt:lpstr>
      <vt:lpstr>Эргономика кабинета</vt:lpstr>
      <vt:lpstr>Эргономика коридора</vt:lpstr>
      <vt:lpstr>Эргономика коридора</vt:lpstr>
      <vt:lpstr>Эргономика коридора</vt:lpstr>
      <vt:lpstr>Тамбур</vt:lpstr>
      <vt:lpstr>Тамбур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Эргономика жилых помещений</dc:title>
  <dc:creator>алёна</dc:creator>
  <cp:lastModifiedBy>zhelomanova</cp:lastModifiedBy>
  <cp:revision>60</cp:revision>
  <dcterms:created xsi:type="dcterms:W3CDTF">2011-10-19T17:54:20Z</dcterms:created>
  <dcterms:modified xsi:type="dcterms:W3CDTF">2019-11-09T12:38:16Z</dcterms:modified>
</cp:coreProperties>
</file>