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500AA7-DA45-4E67-BC1C-F844113B63A4}" type="datetimeFigureOut">
              <a:rPr lang="ru-RU" smtClean="0"/>
              <a:pPr/>
              <a:t>17.01.2020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FA8BC3-690F-4B80-8670-0B35D96E9AFF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0"/>
            <a:ext cx="7772400" cy="1470025"/>
          </a:xfrm>
        </p:spPr>
        <p:txBody>
          <a:bodyPr>
            <a:normAutofit/>
          </a:bodyPr>
          <a:lstStyle/>
          <a:p>
            <a:r>
              <a:rPr lang="en-US" sz="6000" b="1" i="1" dirty="0" smtClean="0">
                <a:solidFill>
                  <a:schemeClr val="tx1"/>
                </a:solidFill>
                <a:latin typeface="Bookman Old Style" pitchFamily="18" charset="0"/>
              </a:rPr>
              <a:t>Healthy lifestyle</a:t>
            </a:r>
            <a:endParaRPr lang="ru-RU" sz="6000" dirty="0"/>
          </a:p>
        </p:txBody>
      </p:sp>
      <p:sp>
        <p:nvSpPr>
          <p:cNvPr id="12290" name="AutoShape 2" descr="Картинки по запросу картинки здоровый образ жизни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pic>
        <p:nvPicPr>
          <p:cNvPr id="12292" name="Picture 4" descr="C:\Users\khaleeva\Desktop\images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74664" y="1341554"/>
            <a:ext cx="7613760" cy="5066611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476672"/>
            <a:ext cx="8640960" cy="5400600"/>
          </a:xfrm>
        </p:spPr>
        <p:txBody>
          <a:bodyPr>
            <a:noAutofit/>
          </a:bodyPr>
          <a:lstStyle/>
          <a:p>
            <a:pPr lvl="0" algn="l" fontAlgn="base"/>
            <a:r>
              <a:rPr lang="en-US" sz="6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Task 2</a:t>
            </a:r>
          </a:p>
          <a:p>
            <a:pPr lvl="0" algn="l" fontAlgn="base"/>
            <a:r>
              <a:rPr lang="en-US" sz="4800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Watch video 1, 2,3</a:t>
            </a:r>
          </a:p>
          <a:p>
            <a:pPr marL="1143000" lvl="0" indent="-1143000" algn="l" fontAlgn="base">
              <a:buAutoNum type="arabicParenR"/>
            </a:pPr>
            <a:r>
              <a:rPr lang="en-US" sz="6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What are the main rules of healthy way of life.</a:t>
            </a:r>
          </a:p>
          <a:p>
            <a:pPr marL="1143000" lvl="0" indent="-1143000" algn="l" fontAlgn="base">
              <a:buAutoNum type="arabicParenR"/>
            </a:pPr>
            <a:r>
              <a:rPr lang="en-US" sz="6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What do you do to be healthy?</a:t>
            </a:r>
            <a:endParaRPr lang="ru-RU" sz="60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251520" y="116632"/>
            <a:ext cx="321471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90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476672"/>
            <a:ext cx="8640960" cy="5400600"/>
          </a:xfrm>
        </p:spPr>
        <p:txBody>
          <a:bodyPr>
            <a:noAutofit/>
          </a:bodyPr>
          <a:lstStyle/>
          <a:p>
            <a:pPr lvl="0" algn="l" fontAlgn="base"/>
            <a:r>
              <a:rPr lang="en-US" sz="6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Task 3</a:t>
            </a:r>
          </a:p>
          <a:p>
            <a:pPr lvl="0" algn="l" fontAlgn="base"/>
            <a:r>
              <a:rPr lang="en-US" sz="4800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Read and translate the text into Russian.</a:t>
            </a:r>
            <a:endParaRPr lang="ru-RU" sz="6000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251520" y="116632"/>
            <a:ext cx="321471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90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27584" y="3501008"/>
            <a:ext cx="7772400" cy="1470025"/>
          </a:xfrm>
        </p:spPr>
        <p:txBody>
          <a:bodyPr>
            <a:normAutofit/>
          </a:bodyPr>
          <a:lstStyle/>
          <a:p>
            <a:r>
              <a:rPr lang="en-US" sz="6000" b="1" i="1" dirty="0" smtClean="0">
                <a:latin typeface="Bookman Old Style" pitchFamily="18" charset="0"/>
              </a:rPr>
              <a:t>“</a:t>
            </a:r>
            <a:r>
              <a:rPr lang="en-US" sz="6000" b="1" i="1" dirty="0" smtClean="0">
                <a:solidFill>
                  <a:schemeClr val="tx1"/>
                </a:solidFill>
                <a:latin typeface="Bookman Old Style" pitchFamily="18" charset="0"/>
              </a:rPr>
              <a:t>Healthy lifestyle”</a:t>
            </a:r>
            <a:endParaRPr lang="ru-RU" sz="6000" dirty="0"/>
          </a:p>
        </p:txBody>
      </p:sp>
      <p:sp>
        <p:nvSpPr>
          <p:cNvPr id="12290" name="AutoShape 2" descr="Картинки по запросу картинки здоровый образ жизни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5" name="Заголовок 1"/>
          <p:cNvSpPr txBox="1">
            <a:spLocks/>
          </p:cNvSpPr>
          <p:nvPr/>
        </p:nvSpPr>
        <p:spPr>
          <a:xfrm>
            <a:off x="899592" y="620688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77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6000" b="1" i="1" dirty="0" smtClean="0">
                <a:latin typeface="Bookman Old Style" pitchFamily="18" charset="0"/>
                <a:ea typeface="+mj-ea"/>
                <a:cs typeface="+mj-cs"/>
              </a:rPr>
              <a:t>How do you understand this expression?</a:t>
            </a:r>
            <a:endParaRPr kumimoji="0" lang="ru-RU" sz="6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908720"/>
            <a:ext cx="8640960" cy="5400600"/>
          </a:xfrm>
        </p:spPr>
        <p:txBody>
          <a:bodyPr>
            <a:noAutofit/>
          </a:bodyPr>
          <a:lstStyle/>
          <a:p>
            <a:pPr algn="l"/>
            <a:r>
              <a:rPr lang="en-US" sz="4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1. Do you do your morning exercises every day?</a:t>
            </a:r>
          </a:p>
          <a:p>
            <a:pPr algn="l"/>
            <a:r>
              <a:rPr lang="en-US" sz="4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2. What is your </a:t>
            </a:r>
            <a:r>
              <a:rPr lang="en-US" sz="40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favourite</a:t>
            </a:r>
            <a:r>
              <a:rPr lang="en-US" sz="4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sport?</a:t>
            </a:r>
          </a:p>
          <a:p>
            <a:pPr algn="l"/>
            <a:r>
              <a:rPr lang="en-US" sz="4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3. Do you friends go in for sports?</a:t>
            </a:r>
          </a:p>
          <a:p>
            <a:pPr algn="l"/>
            <a:r>
              <a:rPr lang="en-US" sz="4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4. Do you eat fast-food?</a:t>
            </a:r>
          </a:p>
          <a:p>
            <a:pPr algn="l"/>
            <a:r>
              <a:rPr lang="en-US" sz="4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5. Do you like to eat vegetables?</a:t>
            </a:r>
          </a:p>
          <a:p>
            <a:pPr algn="l"/>
            <a:r>
              <a:rPr lang="en-US" sz="4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6. Do you keep to a diet?</a:t>
            </a:r>
            <a:endParaRPr lang="ru-RU" sz="40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251520" y="116632"/>
            <a:ext cx="321471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lumMod val="90000"/>
                  </a:schemeClr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Questions</a:t>
            </a:r>
            <a:r>
              <a:rPr kumimoji="0" lang="ru-RU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lumMod val="90000"/>
                  </a:schemeClr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:</a:t>
            </a: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90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908720"/>
            <a:ext cx="8640960" cy="5400600"/>
          </a:xfrm>
        </p:spPr>
        <p:txBody>
          <a:bodyPr>
            <a:noAutofit/>
          </a:bodyPr>
          <a:lstStyle/>
          <a:p>
            <a:pPr lvl="0" algn="l" fontAlgn="base"/>
            <a:r>
              <a:rPr lang="en-US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healthy way of life = healthy living </a:t>
            </a:r>
            <a:r>
              <a:rPr lang="en-US" sz="4000" dirty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— </a:t>
            </a:r>
            <a:r>
              <a:rPr lang="ru-RU" sz="4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здоровый образ жизни</a:t>
            </a:r>
          </a:p>
          <a:p>
            <a:pPr lvl="0" algn="l" fontAlgn="base"/>
            <a:r>
              <a:rPr lang="en-US" sz="4000" b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un</a:t>
            </a:r>
            <a:r>
              <a:rPr lang="en-US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healthy way of life = </a:t>
            </a:r>
            <a:r>
              <a:rPr lang="en-US" sz="4000" b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un</a:t>
            </a:r>
            <a:r>
              <a:rPr lang="en-US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healthy living </a:t>
            </a:r>
            <a:r>
              <a:rPr lang="en-US" sz="4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</a:t>
            </a:r>
            <a:r>
              <a:rPr lang="ru-RU" sz="4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нездоровый образ жизни</a:t>
            </a:r>
          </a:p>
          <a:p>
            <a:pPr lvl="0" algn="l" fontAlgn="base"/>
            <a:r>
              <a:rPr lang="ru-RU" sz="4000" dirty="0" err="1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bad</a:t>
            </a:r>
            <a:r>
              <a:rPr lang="ru-RU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/ </a:t>
            </a:r>
            <a:r>
              <a:rPr lang="ru-RU" sz="4000" dirty="0" err="1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unhealthy</a:t>
            </a:r>
            <a:r>
              <a:rPr lang="ru-RU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habit</a:t>
            </a:r>
            <a:r>
              <a:rPr lang="ru-RU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вредная привычка</a:t>
            </a:r>
          </a:p>
          <a:p>
            <a:pPr lvl="0" algn="l" fontAlgn="base"/>
            <a:r>
              <a:rPr lang="ru-RU" sz="4000" dirty="0" err="1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take</a:t>
            </a:r>
            <a:r>
              <a:rPr lang="ru-RU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care</a:t>
            </a:r>
            <a:r>
              <a:rPr lang="ru-RU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ru-RU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your</a:t>
            </a:r>
            <a:r>
              <a:rPr lang="ru-RU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health</a:t>
            </a:r>
            <a:r>
              <a:rPr lang="ru-RU" sz="40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заботиться о своем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здоровье</a:t>
            </a:r>
            <a:endParaRPr lang="ru-RU" sz="4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251520" y="116632"/>
            <a:ext cx="321471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dirty="0" smtClean="0">
                <a:solidFill>
                  <a:schemeClr val="tx1">
                    <a:lumMod val="90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Vocabulary</a:t>
            </a: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90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908720"/>
            <a:ext cx="8640960" cy="5400600"/>
          </a:xfrm>
        </p:spPr>
        <p:txBody>
          <a:bodyPr>
            <a:noAutofit/>
          </a:bodyPr>
          <a:lstStyle/>
          <a:p>
            <a:pPr lvl="0" algn="l" fontAlgn="base"/>
            <a:r>
              <a:rPr lang="en-US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get into a habit of </a:t>
            </a:r>
            <a:r>
              <a:rPr lang="en-US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завести привычку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get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rid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of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bad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habit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избавиться от вредной привычки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make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it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rule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поставить за правило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prefer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organic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food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предпочитать натуральную еду</a:t>
            </a:r>
          </a:p>
          <a:p>
            <a:pPr lvl="0" algn="l" fontAlgn="base"/>
            <a:r>
              <a:rPr lang="en-US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food with additives/ junk food/ fast food </a:t>
            </a:r>
            <a:r>
              <a:rPr lang="en-US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еда с добавками</a:t>
            </a:r>
            <a:r>
              <a:rPr lang="en-US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4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фастфуд</a:t>
            </a:r>
            <a:endParaRPr lang="ru-RU" sz="40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251520" y="116632"/>
            <a:ext cx="321471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dirty="0" smtClean="0">
                <a:solidFill>
                  <a:schemeClr val="tx1">
                    <a:lumMod val="90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Vocabulary</a:t>
            </a: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90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908720"/>
            <a:ext cx="8640960" cy="5400600"/>
          </a:xfrm>
        </p:spPr>
        <p:txBody>
          <a:bodyPr>
            <a:noAutofit/>
          </a:bodyPr>
          <a:lstStyle/>
          <a:p>
            <a:pPr lvl="0" algn="l" fontAlgn="base"/>
            <a:r>
              <a:rPr lang="en-US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food rich in calories </a:t>
            </a:r>
            <a:r>
              <a:rPr lang="en-US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= fatty food —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калорийная пища</a:t>
            </a:r>
            <a:endParaRPr lang="en-US" sz="40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r>
              <a:rPr lang="en-US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influence our health </a:t>
            </a:r>
            <a:r>
              <a:rPr lang="en-US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влиять на здоровье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improve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health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улучшить здоровье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ruin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health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навредить здоровью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do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harm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причинять вред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skip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breakfast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пропускать завтрак</a:t>
            </a: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251520" y="116632"/>
            <a:ext cx="321471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dirty="0" smtClean="0">
                <a:solidFill>
                  <a:schemeClr val="tx1">
                    <a:lumMod val="90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Vocabulary</a:t>
            </a: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90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908720"/>
            <a:ext cx="8640960" cy="5400600"/>
          </a:xfrm>
        </p:spPr>
        <p:txBody>
          <a:bodyPr>
            <a:noAutofit/>
          </a:bodyPr>
          <a:lstStyle/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be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overweight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иметь избыточный вес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lose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weight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похудеть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put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on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weight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  — поправиться</a:t>
            </a:r>
          </a:p>
          <a:p>
            <a:pPr lvl="0" algn="l" fontAlgn="base"/>
            <a:r>
              <a:rPr lang="en-US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keep to a diet / be on diet / follow a diet </a:t>
            </a:r>
            <a:r>
              <a:rPr lang="en-US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быть на диете</a:t>
            </a:r>
            <a:endParaRPr lang="en-US" sz="40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l" fontAlgn="base"/>
            <a:r>
              <a:rPr lang="en-US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have little physical activity </a:t>
            </a:r>
            <a:r>
              <a:rPr lang="en-US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мало двигаться</a:t>
            </a: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251520" y="116632"/>
            <a:ext cx="321471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dirty="0" smtClean="0">
                <a:solidFill>
                  <a:schemeClr val="tx1">
                    <a:lumMod val="90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Vocabulary</a:t>
            </a: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90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908720"/>
            <a:ext cx="8640960" cy="5400600"/>
          </a:xfrm>
        </p:spPr>
        <p:txBody>
          <a:bodyPr>
            <a:noAutofit/>
          </a:bodyPr>
          <a:lstStyle/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take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regular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exercises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регулярно заниматься упражнениями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live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regular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life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вести правильный образ жизни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late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riser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тот, кто поздно встает</a:t>
            </a:r>
          </a:p>
          <a:p>
            <a:pPr lvl="0" algn="l" fontAlgn="base"/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an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early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riser</a:t>
            </a:r>
            <a:r>
              <a:rPr lang="ru-RU" sz="4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— тот, кто рано встает</a:t>
            </a:r>
          </a:p>
          <a:p>
            <a:pPr lvl="0" algn="l" fontAlgn="base"/>
            <a:r>
              <a:rPr lang="ru-RU" sz="4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be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as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fit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as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fiddle</a:t>
            </a:r>
            <a:r>
              <a:rPr lang="ru-RU" sz="4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— быть в добром здравии и прекрасном настроении</a:t>
            </a: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251520" y="116632"/>
            <a:ext cx="321471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dirty="0" smtClean="0">
                <a:solidFill>
                  <a:schemeClr val="tx1">
                    <a:lumMod val="90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Vocabulary</a:t>
            </a: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90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908720"/>
            <a:ext cx="8640960" cy="5400600"/>
          </a:xfrm>
        </p:spPr>
        <p:txBody>
          <a:bodyPr>
            <a:noAutofit/>
          </a:bodyPr>
          <a:lstStyle/>
          <a:p>
            <a:pPr lvl="0" algn="l" fontAlgn="base"/>
            <a:r>
              <a:rPr lang="en-US" sz="6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Task 1</a:t>
            </a:r>
          </a:p>
          <a:p>
            <a:pPr lvl="0" algn="l" fontAlgn="base"/>
            <a:r>
              <a:rPr lang="en-US" sz="6000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Write ten sentences using new words.</a:t>
            </a:r>
            <a:endParaRPr lang="ru-RU" sz="6000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l" fontAlgn="base"/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251520" y="116632"/>
            <a:ext cx="321471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90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283</Words>
  <Application>Microsoft Office PowerPoint</Application>
  <PresentationFormat>Экран (4:3)</PresentationFormat>
  <Paragraphs>53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Healthy lifestyle</vt:lpstr>
      <vt:lpstr>“Healthy lifestyle”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Healthy lifestyle</dc:title>
  <dc:creator>khaleeva</dc:creator>
  <cp:lastModifiedBy>khaleeva</cp:lastModifiedBy>
  <cp:revision>8</cp:revision>
  <dcterms:created xsi:type="dcterms:W3CDTF">2020-01-17T07:34:08Z</dcterms:created>
  <dcterms:modified xsi:type="dcterms:W3CDTF">2020-01-17T09:03:00Z</dcterms:modified>
</cp:coreProperties>
</file>

<file path=docProps/thumbnail.jpeg>
</file>