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r>
              <a:rPr lang="ru-RU" dirty="0" smtClean="0"/>
              <a:t>Тема: «Выдающиеся английские учёные»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285992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2 курс, 2 семестр, для всех специальностей</a:t>
            </a:r>
          </a:p>
          <a:p>
            <a:endParaRPr lang="ru-RU" dirty="0" smtClean="0"/>
          </a:p>
          <a:p>
            <a:r>
              <a:rPr lang="ru-RU" dirty="0" smtClean="0"/>
              <a:t>Цель: ознакомить с биографией и научной деятельностью английских учёных.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72198" y="514351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Преподаватель: Бондаренко Л.М.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illiam_Harvey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2242" y="1571612"/>
            <a:ext cx="3921758" cy="4625975"/>
          </a:xfrm>
        </p:spPr>
      </p:pic>
      <p:sp>
        <p:nvSpPr>
          <p:cNvPr id="5" name="TextBox 4"/>
          <p:cNvSpPr txBox="1"/>
          <p:nvPr/>
        </p:nvSpPr>
        <p:spPr>
          <a:xfrm>
            <a:off x="0" y="1500174"/>
            <a:ext cx="5143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1602 году Вильям получил степень доктора и поселился в Лондоне. В 1607 году он получил кафедру в Лондонской коллегии врачей, а в 1609 году Гарвей занял место доктора в госпитале св. Варфоломея. В 1623 году он назначается придворным врачом. В 1625 году Гарвей становится почетным медиком при дворе Карла I.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arve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3893445" cy="4625975"/>
          </a:xfrm>
        </p:spPr>
      </p:pic>
      <p:sp>
        <p:nvSpPr>
          <p:cNvPr id="5" name="TextBox 4"/>
          <p:cNvSpPr txBox="1"/>
          <p:nvPr/>
        </p:nvSpPr>
        <p:spPr>
          <a:xfrm>
            <a:off x="4000496" y="2108666"/>
            <a:ext cx="4857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1616 году ему предложили кафедру анатомии и хирургии в коллегии врачей. Гарвей впервые высказал убеждение, что кровь в организме непрерывно обращается - циркулирует, и что центральной точкой кровообращения является сердце. Таким образом, Гарвей опроверг теорию Галена о том, что центром кровообращения является печень.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60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1628 году во Франкфурте выходит книга "Анатомическое исследование о движении сердца и крови у животных". В этой небольшой книге были описаны результаты тридцатилетних опытов, наблюдений, вскрытий и раздумий. Гарвей считал, что сердце - это мощный мышечный мешок, разделенный на несколько камер. Оно действует, как насос, нагнетающий кровь в сосуды (артерии). Толчки сердца - это последовательные сокращения его отделов. Кровь движется по кругам, все время возвращаясь в сердце, и этих кругов два. В большом круге кровь движется от сердца к голове, к поверхности тела, ко всем его органам. В малом круге кровь движется между сердцем и легкими. Воздуха в сосудах нет, они наполнены кровью. Из левого желудочка кровь выходит на пути большого круга. Сначала по крупным, потом по все более и более мелким артериям она течет ко всем органам, к поверхности тела. Обратный путь к сердцу (в правое предсердие) кровь совершает по венам. Кровь движется лишь в одном направлении: клапаны сердца не допускают обратного тока.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0694" y="1714488"/>
            <a:ext cx="3429721" cy="4625975"/>
          </a:xfrm>
        </p:spPr>
      </p:pic>
      <p:sp>
        <p:nvSpPr>
          <p:cNvPr id="5" name="TextBox 4"/>
          <p:cNvSpPr txBox="1"/>
          <p:nvPr/>
        </p:nvSpPr>
        <p:spPr>
          <a:xfrm>
            <a:off x="214282" y="1571612"/>
            <a:ext cx="50720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только книга появилась, на Гарвея посыпались нападки со всех сторон. Авторитет Галена и других древних мудрецов был еще слишком велик. Больные отказывались от его услуг, доносы достигали короля, но Карл I не поверил наветам и даже разрешил своему медику вылавливать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Виндзорском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парке ланей для опытов по эмбриологии.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323336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3597981" cy="4625975"/>
          </a:xfrm>
        </p:spPr>
      </p:pic>
      <p:sp>
        <p:nvSpPr>
          <p:cNvPr id="5" name="TextBox 4"/>
          <p:cNvSpPr txBox="1"/>
          <p:nvPr/>
        </p:nvSpPr>
        <p:spPr>
          <a:xfrm>
            <a:off x="3786182" y="2143116"/>
            <a:ext cx="45720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Гарвею пришлось пережить много неприятностей, но затем с его учением стали считаться все больше и больше. Молодые врачи и физиологи пошли за Гарвеем, и ученый под конец жизни дождался признания своего открытия.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illiam-harvey-circulacao-sanguinea-renascimen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5653969" cy="4625975"/>
          </a:xfrm>
        </p:spPr>
      </p:pic>
      <p:sp>
        <p:nvSpPr>
          <p:cNvPr id="5" name="TextBox 4"/>
          <p:cNvSpPr txBox="1"/>
          <p:nvPr/>
        </p:nvSpPr>
        <p:spPr>
          <a:xfrm>
            <a:off x="5715008" y="1643050"/>
            <a:ext cx="32147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последние годы жизни ученый занимался эмбриологией. В 1651 году Гарвей опубликовал свой второй замечательный труд "Исследования о рождении животных". В нем он описывает развитие зародышей, правда, не во всех подробностях, ведь микроскопа у него не было. И все же он сделал ряд открытий в истории развития зародыша, а главное - твердо установил, что все живое развивается из яйца.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illiamharve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7364"/>
            <a:ext cx="2286000" cy="2615184"/>
          </a:xfrm>
        </p:spPr>
      </p:pic>
      <p:sp>
        <p:nvSpPr>
          <p:cNvPr id="5" name="TextBox 4"/>
          <p:cNvSpPr txBox="1"/>
          <p:nvPr/>
        </p:nvSpPr>
        <p:spPr>
          <a:xfrm>
            <a:off x="2571736" y="1643050"/>
            <a:ext cx="55721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Последние годы Гарвей жил уединенно. Уже не надо было бороться за свое открытие. Новое поколение английских физиологов и врачей видело в нем своего патриарха. Лондонская медицинская коллегия поставила в зале заседаний его статую, а в 1654 году избрала его своим президентом.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9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2155" y="1571612"/>
            <a:ext cx="2821845" cy="4625975"/>
          </a:xfrm>
        </p:spPr>
      </p:pic>
      <p:sp>
        <p:nvSpPr>
          <p:cNvPr id="5" name="TextBox 4"/>
          <p:cNvSpPr txBox="1"/>
          <p:nvPr/>
        </p:nvSpPr>
        <p:spPr>
          <a:xfrm>
            <a:off x="214282" y="2263684"/>
            <a:ext cx="4929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июня 1657 года, проснувшись, Гарвей почувствовал, что не может говорить. Он понял, что это конец, прощался с родными просто, легко, для каждого нашел маленький подарок и умер тихо и спокойно.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Роберт Бойль</a:t>
            </a:r>
            <a:endParaRPr lang="ru-RU" dirty="0"/>
          </a:p>
        </p:txBody>
      </p:sp>
      <p:pic>
        <p:nvPicPr>
          <p:cNvPr id="4" name="Содержимое 3" descr="boil_robe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6446" y="1524011"/>
            <a:ext cx="3357554" cy="3476625"/>
          </a:xfrm>
        </p:spPr>
      </p:pic>
      <p:sp>
        <p:nvSpPr>
          <p:cNvPr id="5" name="TextBox 4"/>
          <p:cNvSpPr txBox="1"/>
          <p:nvPr/>
        </p:nvSpPr>
        <p:spPr>
          <a:xfrm>
            <a:off x="0" y="1571612"/>
            <a:ext cx="59293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Бойль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Роберт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(1627-1691), английский химик и физик, один из учредителей Лондонского королевского общества. Сформулировал (1661) первое научное определение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химического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элемента, ввел в химию экспериментальный метод, положил начало химическому анализу. Способствовал становлению химии как науки. Установил (1662) один из газовых законов (закон Бойля — Мариотта).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erlux-grafika_gravura_ofort-sb0013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3816429" cy="4625975"/>
          </a:xfrm>
        </p:spPr>
      </p:pic>
      <p:sp>
        <p:nvSpPr>
          <p:cNvPr id="5" name="TextBox 4"/>
          <p:cNvSpPr txBox="1"/>
          <p:nvPr/>
        </p:nvSpPr>
        <p:spPr>
          <a:xfrm>
            <a:off x="3929058" y="1643050"/>
            <a:ext cx="48577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Бойль Роберт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Boyle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физик, химик и богослов, 1627 - 1691 г., седьмой сын Ричарда Бойля, графа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коркского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вельможи времен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Елисаветы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Английской. Первоначальное воспитание и обучение получил дома и в коллегии в Итоне, а на двенадцатом году был послан отцом в Женеву, где учился несколько лет под руководством одного француза, а потом завершил свое образование путешествием в Италию и Францию.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1108_1108_2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8425" y="3000372"/>
            <a:ext cx="2695575" cy="3228975"/>
          </a:xfrm>
        </p:spPr>
      </p:pic>
      <p:sp>
        <p:nvSpPr>
          <p:cNvPr id="5" name="TextBox 4"/>
          <p:cNvSpPr txBox="1"/>
          <p:nvPr/>
        </p:nvSpPr>
        <p:spPr>
          <a:xfrm>
            <a:off x="0" y="1500174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Возвратившись в Ирландию, Б. после смерти отца получил значительное состояние и поселился в своем поместье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Сталльбридже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занимаясь сначала преимущественно философией и религией.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00372"/>
            <a:ext cx="62150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1654 г. переселился в Оксфорд, где стал более предаваться занятиям физикой и химией, и участвовал в основании Общества Наук, которое потом в 1668 г. переместилось в Лондон, а впоследствии под названием Лондонского Королевского общества получило большую известность.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077986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4550" y="1928802"/>
            <a:ext cx="3219450" cy="3886200"/>
          </a:xfrm>
        </p:spPr>
      </p:pic>
      <p:sp>
        <p:nvSpPr>
          <p:cNvPr id="5" name="TextBox 4"/>
          <p:cNvSpPr txBox="1"/>
          <p:nvPr/>
        </p:nvSpPr>
        <p:spPr>
          <a:xfrm>
            <a:off x="0" y="1571612"/>
            <a:ext cx="58578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свое состояние и все свои силы он употребил на изучение природы и на распространение религиозных христианских понятий. В изучении природы он был последователем Бэкона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Веруламского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противником схоластической философии и давал предпочтение опыту перед умозрением; иногда это направление мешало ему делать обобщения смысла замеченных им явлений.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oy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2937494" cy="4625975"/>
          </a:xfrm>
        </p:spPr>
      </p:pic>
      <p:sp>
        <p:nvSpPr>
          <p:cNvPr id="5" name="TextBox 4"/>
          <p:cNvSpPr txBox="1"/>
          <p:nvPr/>
        </p:nvSpPr>
        <p:spPr>
          <a:xfrm>
            <a:off x="3000364" y="1500174"/>
            <a:ext cx="59293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доказал, что явления волосности, а именно поднятие жидкостей в узких трубках, происходит в разреженном пространстве, чем и опровергнул существовавшее тогда мнение, что в этом явлении участвует атмосферное давление.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Бойль погребен в Лондоне, в Вестминстерском аббатстве.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Гарвей </a:t>
            </a:r>
            <a:r>
              <a:rPr lang="ru-RU" dirty="0" smtClean="0"/>
              <a:t>Уильям</a:t>
            </a:r>
            <a:endParaRPr lang="ru-RU" b="0" dirty="0"/>
          </a:p>
        </p:txBody>
      </p:sp>
      <p:pic>
        <p:nvPicPr>
          <p:cNvPr id="4" name="Содержимое 3" descr="garve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6762" y="1500174"/>
            <a:ext cx="2677238" cy="4625975"/>
          </a:xfrm>
        </p:spPr>
      </p:pic>
      <p:sp>
        <p:nvSpPr>
          <p:cNvPr id="5" name="TextBox 4"/>
          <p:cNvSpPr txBox="1"/>
          <p:nvPr/>
        </p:nvSpPr>
        <p:spPr>
          <a:xfrm>
            <a:off x="0" y="1500174"/>
            <a:ext cx="62150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Гарвей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Уильям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(1578-1657), английский врач, основатель современных физиологии и эмбриологии. Описал большой и малый круги кровообращения. В трудах «Анатомическое исследование о движении сердца и крови у животных» (1628) изложил учение о кровообращении, опровергавшее представления, господствовавшие со времен Галена, за что подвергался гонению со стороны современных ему ученых и церкви. Впервые высказал мысль, что «все живое происходит из яйца».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Вильям Гарвей родился 1 апреля 1578 года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Фолкстоуне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графстве Кент, в семье преуспевающего купца. Старший сын и наследник, он в отличие от братьев был равнодушен к ценам на шелк и тяготился беседами с капитанами зафрахтованных шхун. Вильям сначала учился в Кентерберийском колледже, а затем в Кембридже. В двадцать лет, став человеком весьма образованным, по обычаю школяров того времени, Гарвей отправляется в пятилетнее путешествие, надеясь в дальних странах укрепиться в тяготении к медицине. Он уезжает во Францию, потом в Германию.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938288-e2b6bb94e3089f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2857500" cy="3429000"/>
          </a:xfrm>
        </p:spPr>
      </p:pic>
      <p:sp>
        <p:nvSpPr>
          <p:cNvPr id="5" name="TextBox 4"/>
          <p:cNvSpPr txBox="1"/>
          <p:nvPr/>
        </p:nvSpPr>
        <p:spPr>
          <a:xfrm>
            <a:off x="2928926" y="1500174"/>
            <a:ext cx="6000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1598 году он отправился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Падуанский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университет. Здесь Вильям слушает лекции анатома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Фабрицио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д'Аквапенденте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Этот ученый открыл в венах особые клапаны. Гарвей задумался над ролью этих клапанов и начал с опыта над самим собой. Туго перевязав свою руку, он увидел, как рука ниже перевязки вскоре затекла, вены набухли, а кожа потемнела.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</TotalTime>
  <Words>1101</Words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Модульная</vt:lpstr>
      <vt:lpstr>Тема: «Выдающиеся английские учёные»</vt:lpstr>
      <vt:lpstr>Роберт Бойль</vt:lpstr>
      <vt:lpstr>Слайд 3</vt:lpstr>
      <vt:lpstr>Слайд 4</vt:lpstr>
      <vt:lpstr>Слайд 5</vt:lpstr>
      <vt:lpstr>Слайд 6</vt:lpstr>
      <vt:lpstr>Гарвей Уильям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«Выдающиеся английские учёные»</dc:title>
  <dc:creator>Сергей</dc:creator>
  <cp:lastModifiedBy>Сергей</cp:lastModifiedBy>
  <cp:revision>5</cp:revision>
  <dcterms:created xsi:type="dcterms:W3CDTF">2014-02-07T18:02:42Z</dcterms:created>
  <dcterms:modified xsi:type="dcterms:W3CDTF">2014-02-07T18:43:28Z</dcterms:modified>
</cp:coreProperties>
</file>