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ACE8-4177-4D7B-9180-3ABA64C1A6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8199-FF39-4A07-B309-639FA804C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ACE8-4177-4D7B-9180-3ABA64C1A6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8199-FF39-4A07-B309-639FA804C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ACE8-4177-4D7B-9180-3ABA64C1A6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8199-FF39-4A07-B309-639FA804C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ACE8-4177-4D7B-9180-3ABA64C1A6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8199-FF39-4A07-B309-639FA804C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ACE8-4177-4D7B-9180-3ABA64C1A6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8199-FF39-4A07-B309-639FA804C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ACE8-4177-4D7B-9180-3ABA64C1A6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8199-FF39-4A07-B309-639FA804C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ACE8-4177-4D7B-9180-3ABA64C1A6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8199-FF39-4A07-B309-639FA804C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ACE8-4177-4D7B-9180-3ABA64C1A6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8199-FF39-4A07-B309-639FA804C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ACE8-4177-4D7B-9180-3ABA64C1A6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8199-FF39-4A07-B309-639FA804C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ACE8-4177-4D7B-9180-3ABA64C1A6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8199-FF39-4A07-B309-639FA804C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ACE8-4177-4D7B-9180-3ABA64C1A6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8199-FF39-4A07-B309-639FA804C7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9ACE8-4177-4D7B-9180-3ABA64C1A6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58199-FF39-4A07-B309-639FA804C7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60" name="Picture 12" descr="G:\Педагог\ЭУМК\Метод копилка\10001.pn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285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7260"/>
            <a:ext cx="9144000" cy="64634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46440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golinec</dc:creator>
  <cp:lastModifiedBy>user</cp:lastModifiedBy>
  <cp:revision>1</cp:revision>
  <dcterms:created xsi:type="dcterms:W3CDTF">2020-05-06T11:32:56Z</dcterms:created>
  <dcterms:modified xsi:type="dcterms:W3CDTF">2020-05-07T10:05:02Z</dcterms:modified>
</cp:coreProperties>
</file>