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9" r:id="rId4"/>
    <p:sldId id="270" r:id="rId5"/>
    <p:sldId id="271" r:id="rId6"/>
    <p:sldId id="286" r:id="rId7"/>
    <p:sldId id="288" r:id="rId8"/>
    <p:sldId id="275" r:id="rId9"/>
    <p:sldId id="276" r:id="rId10"/>
    <p:sldId id="277" r:id="rId11"/>
    <p:sldId id="278" r:id="rId12"/>
    <p:sldId id="279" r:id="rId13"/>
    <p:sldId id="280" r:id="rId14"/>
    <p:sldId id="287" r:id="rId15"/>
    <p:sldId id="281" r:id="rId16"/>
    <p:sldId id="283" r:id="rId17"/>
    <p:sldId id="284" r:id="rId18"/>
    <p:sldId id="285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5939C93-7304-4F0A-8846-886330720FE1}">
          <p14:sldIdLst>
            <p14:sldId id="256"/>
            <p14:sldId id="269"/>
            <p14:sldId id="270"/>
            <p14:sldId id="271"/>
            <p14:sldId id="272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4"/>
            <p14:sldId id="285"/>
          </p14:sldIdLst>
        </p14:section>
        <p14:section name="Раздел без заголовка" id="{5EEF332A-F890-4AA8-89DF-DC2CC9021E6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1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A68E0-309E-43EB-B61F-F2BE9265ACA8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8712A0E-4847-46AF-B08D-17E41B854BF9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Модернизация в странах «третьего мира»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CEEB09D-0306-4C95-9DCE-7AC87E3952A8}" type="parTrans" cxnId="{9C4ECC0F-3FB4-4108-AFF0-929F7C95848B}">
      <dgm:prSet/>
      <dgm:spPr/>
      <dgm:t>
        <a:bodyPr/>
        <a:lstStyle/>
        <a:p>
          <a:endParaRPr lang="ru-RU"/>
        </a:p>
      </dgm:t>
    </dgm:pt>
    <dgm:pt modelId="{A0EF647B-6781-4F05-B5FE-70436A833EB2}" type="sibTrans" cxnId="{9C4ECC0F-3FB4-4108-AFF0-929F7C95848B}">
      <dgm:prSet/>
      <dgm:spPr/>
      <dgm:t>
        <a:bodyPr/>
        <a:lstStyle/>
        <a:p>
          <a:endParaRPr lang="ru-RU"/>
        </a:p>
      </dgm:t>
    </dgm:pt>
    <dgm:pt modelId="{7AB8F1F4-D31D-49D6-980A-5603D571594F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Построение стабильной и современной системы управления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9C08693-CBF8-48C4-A337-50CC9155B660}" type="parTrans" cxnId="{40A89E5E-CFDA-459F-88DD-F640516CA908}">
      <dgm:prSet/>
      <dgm:spPr/>
      <dgm:t>
        <a:bodyPr/>
        <a:lstStyle/>
        <a:p>
          <a:endParaRPr lang="ru-RU"/>
        </a:p>
      </dgm:t>
    </dgm:pt>
    <dgm:pt modelId="{B21C6658-E0E3-43A2-A22E-072C1FFA89DC}" type="sibTrans" cxnId="{40A89E5E-CFDA-459F-88DD-F640516CA908}">
      <dgm:prSet/>
      <dgm:spPr/>
      <dgm:t>
        <a:bodyPr/>
        <a:lstStyle/>
        <a:p>
          <a:endParaRPr lang="ru-RU"/>
        </a:p>
      </dgm:t>
    </dgm:pt>
    <dgm:pt modelId="{E6FC0D51-15EA-4AE4-9712-5415BC902D34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Решение наиболее актуальных социально-экономических проблем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0BF34C2-E059-4033-9E79-936D0928FCC9}" type="parTrans" cxnId="{6DD40107-5501-4861-BAC5-A77989A72A14}">
      <dgm:prSet/>
      <dgm:spPr/>
      <dgm:t>
        <a:bodyPr/>
        <a:lstStyle/>
        <a:p>
          <a:endParaRPr lang="ru-RU"/>
        </a:p>
      </dgm:t>
    </dgm:pt>
    <dgm:pt modelId="{D859B0AF-A1E2-4A39-9361-886B466B3988}" type="sibTrans" cxnId="{6DD40107-5501-4861-BAC5-A77989A72A14}">
      <dgm:prSet/>
      <dgm:spPr/>
      <dgm:t>
        <a:bodyPr/>
        <a:lstStyle/>
        <a:p>
          <a:endParaRPr lang="ru-RU"/>
        </a:p>
      </dgm:t>
    </dgm:pt>
    <dgm:pt modelId="{C09079C1-2045-4246-A69D-7A86B2E78DE8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Ликвидация колониального наследия и многовековой отсталости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0B11D45-17C9-4590-AC6B-BF87D8F2269F}" type="parTrans" cxnId="{19D1C931-15A9-4CB4-84F3-6E512653D107}">
      <dgm:prSet/>
      <dgm:spPr/>
      <dgm:t>
        <a:bodyPr/>
        <a:lstStyle/>
        <a:p>
          <a:endParaRPr lang="ru-RU"/>
        </a:p>
      </dgm:t>
    </dgm:pt>
    <dgm:pt modelId="{0BA79DA3-23FD-47FA-A980-47F96F5BD12B}" type="sibTrans" cxnId="{19D1C931-15A9-4CB4-84F3-6E512653D107}">
      <dgm:prSet/>
      <dgm:spPr/>
      <dgm:t>
        <a:bodyPr/>
        <a:lstStyle/>
        <a:p>
          <a:endParaRPr lang="ru-RU"/>
        </a:p>
      </dgm:t>
    </dgm:pt>
    <dgm:pt modelId="{DCC094BD-1B32-475D-9FAB-E2ADE1CC38E1}" type="pres">
      <dgm:prSet presAssocID="{23BA68E0-309E-43EB-B61F-F2BE9265AC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54D608-4AB7-4074-B48E-45A528388707}" type="pres">
      <dgm:prSet presAssocID="{A8712A0E-4847-46AF-B08D-17E41B854BF9}" presName="centerShape" presStyleLbl="node0" presStyleIdx="0" presStyleCnt="1" custScaleX="133596"/>
      <dgm:spPr/>
      <dgm:t>
        <a:bodyPr/>
        <a:lstStyle/>
        <a:p>
          <a:endParaRPr lang="ru-RU"/>
        </a:p>
      </dgm:t>
    </dgm:pt>
    <dgm:pt modelId="{A75E575A-17BF-4A96-A83A-0E9D67B8ACBA}" type="pres">
      <dgm:prSet presAssocID="{49C08693-CBF8-48C4-A337-50CC9155B66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FE84D83-674E-4992-A23A-C054CF283E57}" type="pres">
      <dgm:prSet presAssocID="{7AB8F1F4-D31D-49D6-980A-5603D571594F}" presName="node" presStyleLbl="node1" presStyleIdx="0" presStyleCnt="3" custRadScaleRad="129900" custRadScaleInc="-24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63AEF-5CA8-47DB-A4AC-53D73D2E83C1}" type="pres">
      <dgm:prSet presAssocID="{40BF34C2-E059-4033-9E79-936D0928FCC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D8B7439A-CAD7-4315-B6C1-21864F9CB933}" type="pres">
      <dgm:prSet presAssocID="{E6FC0D51-15EA-4AE4-9712-5415BC902D34}" presName="node" presStyleLbl="node1" presStyleIdx="1" presStyleCnt="3" custRadScaleRad="100069" custRadScaleInc="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958D6-29FA-41B1-B39B-95F1F7E172B2}" type="pres">
      <dgm:prSet presAssocID="{90B11D45-17C9-4590-AC6B-BF87D8F2269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64FDF1F7-EDEE-4A3A-9AFE-EEF6BED61760}" type="pres">
      <dgm:prSet presAssocID="{C09079C1-2045-4246-A69D-7A86B2E78DE8}" presName="node" presStyleLbl="node1" presStyleIdx="2" presStyleCnt="3" custRadScaleRad="129246" custRadScaleInc="24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D4E385-46B1-42DB-A02C-0C9D79CF1656}" type="presOf" srcId="{90B11D45-17C9-4590-AC6B-BF87D8F2269F}" destId="{5F3958D6-29FA-41B1-B39B-95F1F7E172B2}" srcOrd="0" destOrd="0" presId="urn:microsoft.com/office/officeart/2005/8/layout/radial4"/>
    <dgm:cxn modelId="{A2578B9B-CD5F-4E5A-B47B-98499772173B}" type="presOf" srcId="{23BA68E0-309E-43EB-B61F-F2BE9265ACA8}" destId="{DCC094BD-1B32-475D-9FAB-E2ADE1CC38E1}" srcOrd="0" destOrd="0" presId="urn:microsoft.com/office/officeart/2005/8/layout/radial4"/>
    <dgm:cxn modelId="{EF5548CF-80CE-4052-9A0A-3539F875BC77}" type="presOf" srcId="{49C08693-CBF8-48C4-A337-50CC9155B660}" destId="{A75E575A-17BF-4A96-A83A-0E9D67B8ACBA}" srcOrd="0" destOrd="0" presId="urn:microsoft.com/office/officeart/2005/8/layout/radial4"/>
    <dgm:cxn modelId="{6DD40107-5501-4861-BAC5-A77989A72A14}" srcId="{A8712A0E-4847-46AF-B08D-17E41B854BF9}" destId="{E6FC0D51-15EA-4AE4-9712-5415BC902D34}" srcOrd="1" destOrd="0" parTransId="{40BF34C2-E059-4033-9E79-936D0928FCC9}" sibTransId="{D859B0AF-A1E2-4A39-9361-886B466B3988}"/>
    <dgm:cxn modelId="{CE485114-AEC3-4B7D-897F-AA87102C8035}" type="presOf" srcId="{A8712A0E-4847-46AF-B08D-17E41B854BF9}" destId="{4C54D608-4AB7-4074-B48E-45A528388707}" srcOrd="0" destOrd="0" presId="urn:microsoft.com/office/officeart/2005/8/layout/radial4"/>
    <dgm:cxn modelId="{19D1C931-15A9-4CB4-84F3-6E512653D107}" srcId="{A8712A0E-4847-46AF-B08D-17E41B854BF9}" destId="{C09079C1-2045-4246-A69D-7A86B2E78DE8}" srcOrd="2" destOrd="0" parTransId="{90B11D45-17C9-4590-AC6B-BF87D8F2269F}" sibTransId="{0BA79DA3-23FD-47FA-A980-47F96F5BD12B}"/>
    <dgm:cxn modelId="{40A89E5E-CFDA-459F-88DD-F640516CA908}" srcId="{A8712A0E-4847-46AF-B08D-17E41B854BF9}" destId="{7AB8F1F4-D31D-49D6-980A-5603D571594F}" srcOrd="0" destOrd="0" parTransId="{49C08693-CBF8-48C4-A337-50CC9155B660}" sibTransId="{B21C6658-E0E3-43A2-A22E-072C1FFA89DC}"/>
    <dgm:cxn modelId="{B3D6AD49-1F97-4D34-8E6F-C61DA2EB1F1B}" type="presOf" srcId="{E6FC0D51-15EA-4AE4-9712-5415BC902D34}" destId="{D8B7439A-CAD7-4315-B6C1-21864F9CB933}" srcOrd="0" destOrd="0" presId="urn:microsoft.com/office/officeart/2005/8/layout/radial4"/>
    <dgm:cxn modelId="{E9953A95-8C47-4420-9CDB-E733F2B5A904}" type="presOf" srcId="{C09079C1-2045-4246-A69D-7A86B2E78DE8}" destId="{64FDF1F7-EDEE-4A3A-9AFE-EEF6BED61760}" srcOrd="0" destOrd="0" presId="urn:microsoft.com/office/officeart/2005/8/layout/radial4"/>
    <dgm:cxn modelId="{9C4ECC0F-3FB4-4108-AFF0-929F7C95848B}" srcId="{23BA68E0-309E-43EB-B61F-F2BE9265ACA8}" destId="{A8712A0E-4847-46AF-B08D-17E41B854BF9}" srcOrd="0" destOrd="0" parTransId="{ACEEB09D-0306-4C95-9DCE-7AC87E3952A8}" sibTransId="{A0EF647B-6781-4F05-B5FE-70436A833EB2}"/>
    <dgm:cxn modelId="{C1FBECA9-8CEE-4CF6-B2CF-A4C7FC4348D4}" type="presOf" srcId="{40BF34C2-E059-4033-9E79-936D0928FCC9}" destId="{2EF63AEF-5CA8-47DB-A4AC-53D73D2E83C1}" srcOrd="0" destOrd="0" presId="urn:microsoft.com/office/officeart/2005/8/layout/radial4"/>
    <dgm:cxn modelId="{4BFAC662-FA14-4312-8B12-D609D7FC1EE8}" type="presOf" srcId="{7AB8F1F4-D31D-49D6-980A-5603D571594F}" destId="{0FE84D83-674E-4992-A23A-C054CF283E57}" srcOrd="0" destOrd="0" presId="urn:microsoft.com/office/officeart/2005/8/layout/radial4"/>
    <dgm:cxn modelId="{F97429EC-658C-4814-8511-5BC3FA702D79}" type="presParOf" srcId="{DCC094BD-1B32-475D-9FAB-E2ADE1CC38E1}" destId="{4C54D608-4AB7-4074-B48E-45A528388707}" srcOrd="0" destOrd="0" presId="urn:microsoft.com/office/officeart/2005/8/layout/radial4"/>
    <dgm:cxn modelId="{0C5CA991-2881-46C5-96C3-FC1A5CE56A57}" type="presParOf" srcId="{DCC094BD-1B32-475D-9FAB-E2ADE1CC38E1}" destId="{A75E575A-17BF-4A96-A83A-0E9D67B8ACBA}" srcOrd="1" destOrd="0" presId="urn:microsoft.com/office/officeart/2005/8/layout/radial4"/>
    <dgm:cxn modelId="{FF1BB81B-2ED7-42A8-BF45-15B9344AADA9}" type="presParOf" srcId="{DCC094BD-1B32-475D-9FAB-E2ADE1CC38E1}" destId="{0FE84D83-674E-4992-A23A-C054CF283E57}" srcOrd="2" destOrd="0" presId="urn:microsoft.com/office/officeart/2005/8/layout/radial4"/>
    <dgm:cxn modelId="{F007D4DF-F822-4F6A-9A63-7BEF704A50BE}" type="presParOf" srcId="{DCC094BD-1B32-475D-9FAB-E2ADE1CC38E1}" destId="{2EF63AEF-5CA8-47DB-A4AC-53D73D2E83C1}" srcOrd="3" destOrd="0" presId="urn:microsoft.com/office/officeart/2005/8/layout/radial4"/>
    <dgm:cxn modelId="{468289C3-EEA9-4CDF-BA31-11055BBF70C8}" type="presParOf" srcId="{DCC094BD-1B32-475D-9FAB-E2ADE1CC38E1}" destId="{D8B7439A-CAD7-4315-B6C1-21864F9CB933}" srcOrd="4" destOrd="0" presId="urn:microsoft.com/office/officeart/2005/8/layout/radial4"/>
    <dgm:cxn modelId="{B0E6EEC4-CB2F-4318-BE94-FB7BE1ECCE7D}" type="presParOf" srcId="{DCC094BD-1B32-475D-9FAB-E2ADE1CC38E1}" destId="{5F3958D6-29FA-41B1-B39B-95F1F7E172B2}" srcOrd="5" destOrd="0" presId="urn:microsoft.com/office/officeart/2005/8/layout/radial4"/>
    <dgm:cxn modelId="{EBC3989C-B271-4C3A-9899-FC201B3B5C49}" type="presParOf" srcId="{DCC094BD-1B32-475D-9FAB-E2ADE1CC38E1}" destId="{64FDF1F7-EDEE-4A3A-9AFE-EEF6BED6176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BA68E0-309E-43EB-B61F-F2BE9265ACA8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8712A0E-4847-46AF-B08D-17E41B854BF9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Основные препятствия на пути модернизации в странах «третьего мира»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ACEEB09D-0306-4C95-9DCE-7AC87E3952A8}" type="parTrans" cxnId="{9C4ECC0F-3FB4-4108-AFF0-929F7C95848B}">
      <dgm:prSet/>
      <dgm:spPr/>
      <dgm:t>
        <a:bodyPr/>
        <a:lstStyle/>
        <a:p>
          <a:endParaRPr lang="ru-RU"/>
        </a:p>
      </dgm:t>
    </dgm:pt>
    <dgm:pt modelId="{A0EF647B-6781-4F05-B5FE-70436A833EB2}" type="sibTrans" cxnId="{9C4ECC0F-3FB4-4108-AFF0-929F7C95848B}">
      <dgm:prSet/>
      <dgm:spPr/>
      <dgm:t>
        <a:bodyPr/>
        <a:lstStyle/>
        <a:p>
          <a:endParaRPr lang="ru-RU"/>
        </a:p>
      </dgm:t>
    </dgm:pt>
    <dgm:pt modelId="{7AB8F1F4-D31D-49D6-980A-5603D571594F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Экономическая отсталость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9C08693-CBF8-48C4-A337-50CC9155B660}" type="parTrans" cxnId="{40A89E5E-CFDA-459F-88DD-F640516CA908}">
      <dgm:prSet/>
      <dgm:spPr/>
      <dgm:t>
        <a:bodyPr/>
        <a:lstStyle/>
        <a:p>
          <a:endParaRPr lang="ru-RU"/>
        </a:p>
      </dgm:t>
    </dgm:pt>
    <dgm:pt modelId="{B21C6658-E0E3-43A2-A22E-072C1FFA89DC}" type="sibTrans" cxnId="{40A89E5E-CFDA-459F-88DD-F640516CA908}">
      <dgm:prSet/>
      <dgm:spPr/>
      <dgm:t>
        <a:bodyPr/>
        <a:lstStyle/>
        <a:p>
          <a:endParaRPr lang="ru-RU"/>
        </a:p>
      </dgm:t>
    </dgm:pt>
    <dgm:pt modelId="{E6FC0D51-15EA-4AE4-9712-5415BC902D34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Нищета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0BF34C2-E059-4033-9E79-936D0928FCC9}" type="parTrans" cxnId="{6DD40107-5501-4861-BAC5-A77989A72A14}">
      <dgm:prSet/>
      <dgm:spPr/>
      <dgm:t>
        <a:bodyPr/>
        <a:lstStyle/>
        <a:p>
          <a:endParaRPr lang="ru-RU"/>
        </a:p>
      </dgm:t>
    </dgm:pt>
    <dgm:pt modelId="{D859B0AF-A1E2-4A39-9361-886B466B3988}" type="sibTrans" cxnId="{6DD40107-5501-4861-BAC5-A77989A72A14}">
      <dgm:prSet/>
      <dgm:spPr/>
      <dgm:t>
        <a:bodyPr/>
        <a:lstStyle/>
        <a:p>
          <a:endParaRPr lang="ru-RU"/>
        </a:p>
      </dgm:t>
    </dgm:pt>
    <dgm:pt modelId="{C09079C1-2045-4246-A69D-7A86B2E78DE8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Перенаселённость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90B11D45-17C9-4590-AC6B-BF87D8F2269F}" type="parTrans" cxnId="{19D1C931-15A9-4CB4-84F3-6E512653D107}">
      <dgm:prSet/>
      <dgm:spPr/>
      <dgm:t>
        <a:bodyPr/>
        <a:lstStyle/>
        <a:p>
          <a:endParaRPr lang="ru-RU"/>
        </a:p>
      </dgm:t>
    </dgm:pt>
    <dgm:pt modelId="{0BA79DA3-23FD-47FA-A980-47F96F5BD12B}" type="sibTrans" cxnId="{19D1C931-15A9-4CB4-84F3-6E512653D107}">
      <dgm:prSet/>
      <dgm:spPr/>
      <dgm:t>
        <a:bodyPr/>
        <a:lstStyle/>
        <a:p>
          <a:endParaRPr lang="ru-RU"/>
        </a:p>
      </dgm:t>
    </dgm:pt>
    <dgm:pt modelId="{B51D38DE-39CA-4929-BB5B-5AF40E9D252F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Неграмотность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05C5478-5737-40A7-AF1E-251BBED94DAA}" type="parTrans" cxnId="{FC73B56C-A3E4-4D09-A2BA-B037896F7B6C}">
      <dgm:prSet/>
      <dgm:spPr/>
      <dgm:t>
        <a:bodyPr/>
        <a:lstStyle/>
        <a:p>
          <a:endParaRPr lang="ru-RU"/>
        </a:p>
      </dgm:t>
    </dgm:pt>
    <dgm:pt modelId="{CA64B6A6-D650-4DB3-8F97-D4535E71E8B5}" type="sibTrans" cxnId="{FC73B56C-A3E4-4D09-A2BA-B037896F7B6C}">
      <dgm:prSet/>
      <dgm:spPr/>
      <dgm:t>
        <a:bodyPr/>
        <a:lstStyle/>
        <a:p>
          <a:endParaRPr lang="ru-RU"/>
        </a:p>
      </dgm:t>
    </dgm:pt>
    <dgm:pt modelId="{DCC094BD-1B32-475D-9FAB-E2ADE1CC38E1}" type="pres">
      <dgm:prSet presAssocID="{23BA68E0-309E-43EB-B61F-F2BE9265AC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54D608-4AB7-4074-B48E-45A528388707}" type="pres">
      <dgm:prSet presAssocID="{A8712A0E-4847-46AF-B08D-17E41B854BF9}" presName="centerShape" presStyleLbl="node0" presStyleIdx="0" presStyleCnt="1" custScaleX="220295" custScaleY="100183"/>
      <dgm:spPr/>
      <dgm:t>
        <a:bodyPr/>
        <a:lstStyle/>
        <a:p>
          <a:endParaRPr lang="ru-RU"/>
        </a:p>
      </dgm:t>
    </dgm:pt>
    <dgm:pt modelId="{A75E575A-17BF-4A96-A83A-0E9D67B8ACBA}" type="pres">
      <dgm:prSet presAssocID="{49C08693-CBF8-48C4-A337-50CC9155B660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0FE84D83-674E-4992-A23A-C054CF283E57}" type="pres">
      <dgm:prSet presAssocID="{7AB8F1F4-D31D-49D6-980A-5603D571594F}" presName="node" presStyleLbl="node1" presStyleIdx="0" presStyleCnt="4" custRadScaleRad="141746" custRadScaleInc="-38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63AEF-5CA8-47DB-A4AC-53D73D2E83C1}" type="pres">
      <dgm:prSet presAssocID="{40BF34C2-E059-4033-9E79-936D0928FCC9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D8B7439A-CAD7-4315-B6C1-21864F9CB933}" type="pres">
      <dgm:prSet presAssocID="{E6FC0D51-15EA-4AE4-9712-5415BC902D34}" presName="node" presStyleLbl="node1" presStyleIdx="1" presStyleCnt="4" custScaleX="132547" custRadScaleRad="132512" custRadScaleInc="-48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958D6-29FA-41B1-B39B-95F1F7E172B2}" type="pres">
      <dgm:prSet presAssocID="{90B11D45-17C9-4590-AC6B-BF87D8F2269F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64FDF1F7-EDEE-4A3A-9AFE-EEF6BED61760}" type="pres">
      <dgm:prSet presAssocID="{C09079C1-2045-4246-A69D-7A86B2E78DE8}" presName="node" presStyleLbl="node1" presStyleIdx="2" presStyleCnt="4" custScaleX="132547" custRadScaleRad="138261" custRadScaleInc="53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41A0A-D08B-433E-AA83-4013A1E2EE8A}" type="pres">
      <dgm:prSet presAssocID="{805C5478-5737-40A7-AF1E-251BBED94DAA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E225C4DA-3893-40E0-9659-F802B7DC322A}" type="pres">
      <dgm:prSet presAssocID="{B51D38DE-39CA-4929-BB5B-5AF40E9D252F}" presName="node" presStyleLbl="node1" presStyleIdx="3" presStyleCnt="4" custRadScaleRad="143630" custRadScaleInc="40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F77102-2999-4E93-89EF-57F9570AC3ED}" type="presOf" srcId="{C09079C1-2045-4246-A69D-7A86B2E78DE8}" destId="{64FDF1F7-EDEE-4A3A-9AFE-EEF6BED61760}" srcOrd="0" destOrd="0" presId="urn:microsoft.com/office/officeart/2005/8/layout/radial4"/>
    <dgm:cxn modelId="{FC73B56C-A3E4-4D09-A2BA-B037896F7B6C}" srcId="{A8712A0E-4847-46AF-B08D-17E41B854BF9}" destId="{B51D38DE-39CA-4929-BB5B-5AF40E9D252F}" srcOrd="3" destOrd="0" parTransId="{805C5478-5737-40A7-AF1E-251BBED94DAA}" sibTransId="{CA64B6A6-D650-4DB3-8F97-D4535E71E8B5}"/>
    <dgm:cxn modelId="{79FBFB90-4E41-4C54-9B4E-C65F8EE11956}" type="presOf" srcId="{805C5478-5737-40A7-AF1E-251BBED94DAA}" destId="{9A441A0A-D08B-433E-AA83-4013A1E2EE8A}" srcOrd="0" destOrd="0" presId="urn:microsoft.com/office/officeart/2005/8/layout/radial4"/>
    <dgm:cxn modelId="{829AE50E-4D02-4A96-A4B8-C06F57564FBB}" type="presOf" srcId="{B51D38DE-39CA-4929-BB5B-5AF40E9D252F}" destId="{E225C4DA-3893-40E0-9659-F802B7DC322A}" srcOrd="0" destOrd="0" presId="urn:microsoft.com/office/officeart/2005/8/layout/radial4"/>
    <dgm:cxn modelId="{6DD40107-5501-4861-BAC5-A77989A72A14}" srcId="{A8712A0E-4847-46AF-B08D-17E41B854BF9}" destId="{E6FC0D51-15EA-4AE4-9712-5415BC902D34}" srcOrd="1" destOrd="0" parTransId="{40BF34C2-E059-4033-9E79-936D0928FCC9}" sibTransId="{D859B0AF-A1E2-4A39-9361-886B466B3988}"/>
    <dgm:cxn modelId="{00F4B85A-376B-4331-9D4C-548DC1D9FF73}" type="presOf" srcId="{23BA68E0-309E-43EB-B61F-F2BE9265ACA8}" destId="{DCC094BD-1B32-475D-9FAB-E2ADE1CC38E1}" srcOrd="0" destOrd="0" presId="urn:microsoft.com/office/officeart/2005/8/layout/radial4"/>
    <dgm:cxn modelId="{A3F5B707-BF67-49E7-B15A-714F385793A9}" type="presOf" srcId="{E6FC0D51-15EA-4AE4-9712-5415BC902D34}" destId="{D8B7439A-CAD7-4315-B6C1-21864F9CB933}" srcOrd="0" destOrd="0" presId="urn:microsoft.com/office/officeart/2005/8/layout/radial4"/>
    <dgm:cxn modelId="{1E03FAAC-500B-4736-8F46-2EB77FCDE65B}" type="presOf" srcId="{40BF34C2-E059-4033-9E79-936D0928FCC9}" destId="{2EF63AEF-5CA8-47DB-A4AC-53D73D2E83C1}" srcOrd="0" destOrd="0" presId="urn:microsoft.com/office/officeart/2005/8/layout/radial4"/>
    <dgm:cxn modelId="{19D1C931-15A9-4CB4-84F3-6E512653D107}" srcId="{A8712A0E-4847-46AF-B08D-17E41B854BF9}" destId="{C09079C1-2045-4246-A69D-7A86B2E78DE8}" srcOrd="2" destOrd="0" parTransId="{90B11D45-17C9-4590-AC6B-BF87D8F2269F}" sibTransId="{0BA79DA3-23FD-47FA-A980-47F96F5BD12B}"/>
    <dgm:cxn modelId="{32DFFC83-1A38-4453-8348-96DDCEC2212D}" type="presOf" srcId="{A8712A0E-4847-46AF-B08D-17E41B854BF9}" destId="{4C54D608-4AB7-4074-B48E-45A528388707}" srcOrd="0" destOrd="0" presId="urn:microsoft.com/office/officeart/2005/8/layout/radial4"/>
    <dgm:cxn modelId="{A9D8F14A-1DB5-4352-BC4B-40841BE5D8D7}" type="presOf" srcId="{90B11D45-17C9-4590-AC6B-BF87D8F2269F}" destId="{5F3958D6-29FA-41B1-B39B-95F1F7E172B2}" srcOrd="0" destOrd="0" presId="urn:microsoft.com/office/officeart/2005/8/layout/radial4"/>
    <dgm:cxn modelId="{40A89E5E-CFDA-459F-88DD-F640516CA908}" srcId="{A8712A0E-4847-46AF-B08D-17E41B854BF9}" destId="{7AB8F1F4-D31D-49D6-980A-5603D571594F}" srcOrd="0" destOrd="0" parTransId="{49C08693-CBF8-48C4-A337-50CC9155B660}" sibTransId="{B21C6658-E0E3-43A2-A22E-072C1FFA89DC}"/>
    <dgm:cxn modelId="{EE439F65-C0AF-4291-A6F4-C38FC54EC974}" type="presOf" srcId="{7AB8F1F4-D31D-49D6-980A-5603D571594F}" destId="{0FE84D83-674E-4992-A23A-C054CF283E57}" srcOrd="0" destOrd="0" presId="urn:microsoft.com/office/officeart/2005/8/layout/radial4"/>
    <dgm:cxn modelId="{2A1D9B71-D99E-47F9-969F-0623ED22B306}" type="presOf" srcId="{49C08693-CBF8-48C4-A337-50CC9155B660}" destId="{A75E575A-17BF-4A96-A83A-0E9D67B8ACBA}" srcOrd="0" destOrd="0" presId="urn:microsoft.com/office/officeart/2005/8/layout/radial4"/>
    <dgm:cxn modelId="{9C4ECC0F-3FB4-4108-AFF0-929F7C95848B}" srcId="{23BA68E0-309E-43EB-B61F-F2BE9265ACA8}" destId="{A8712A0E-4847-46AF-B08D-17E41B854BF9}" srcOrd="0" destOrd="0" parTransId="{ACEEB09D-0306-4C95-9DCE-7AC87E3952A8}" sibTransId="{A0EF647B-6781-4F05-B5FE-70436A833EB2}"/>
    <dgm:cxn modelId="{887CE5CC-0DF1-476B-925B-A748B1B77960}" type="presParOf" srcId="{DCC094BD-1B32-475D-9FAB-E2ADE1CC38E1}" destId="{4C54D608-4AB7-4074-B48E-45A528388707}" srcOrd="0" destOrd="0" presId="urn:microsoft.com/office/officeart/2005/8/layout/radial4"/>
    <dgm:cxn modelId="{88D87632-2482-4C27-8CB4-D908E57F8AE6}" type="presParOf" srcId="{DCC094BD-1B32-475D-9FAB-E2ADE1CC38E1}" destId="{A75E575A-17BF-4A96-A83A-0E9D67B8ACBA}" srcOrd="1" destOrd="0" presId="urn:microsoft.com/office/officeart/2005/8/layout/radial4"/>
    <dgm:cxn modelId="{4CCCAAEE-6E79-42C7-89A7-BC258B9AC9AD}" type="presParOf" srcId="{DCC094BD-1B32-475D-9FAB-E2ADE1CC38E1}" destId="{0FE84D83-674E-4992-A23A-C054CF283E57}" srcOrd="2" destOrd="0" presId="urn:microsoft.com/office/officeart/2005/8/layout/radial4"/>
    <dgm:cxn modelId="{A6B340CC-06A1-4EEB-A714-75890472E9CB}" type="presParOf" srcId="{DCC094BD-1B32-475D-9FAB-E2ADE1CC38E1}" destId="{2EF63AEF-5CA8-47DB-A4AC-53D73D2E83C1}" srcOrd="3" destOrd="0" presId="urn:microsoft.com/office/officeart/2005/8/layout/radial4"/>
    <dgm:cxn modelId="{977C17B4-B4DC-4510-9682-2801DC11A993}" type="presParOf" srcId="{DCC094BD-1B32-475D-9FAB-E2ADE1CC38E1}" destId="{D8B7439A-CAD7-4315-B6C1-21864F9CB933}" srcOrd="4" destOrd="0" presId="urn:microsoft.com/office/officeart/2005/8/layout/radial4"/>
    <dgm:cxn modelId="{C2B51AD1-30C6-4DEA-9FF9-878E27669C10}" type="presParOf" srcId="{DCC094BD-1B32-475D-9FAB-E2ADE1CC38E1}" destId="{5F3958D6-29FA-41B1-B39B-95F1F7E172B2}" srcOrd="5" destOrd="0" presId="urn:microsoft.com/office/officeart/2005/8/layout/radial4"/>
    <dgm:cxn modelId="{99EE6BBB-E1F3-4BA1-8906-7F8CA6F54AB6}" type="presParOf" srcId="{DCC094BD-1B32-475D-9FAB-E2ADE1CC38E1}" destId="{64FDF1F7-EDEE-4A3A-9AFE-EEF6BED61760}" srcOrd="6" destOrd="0" presId="urn:microsoft.com/office/officeart/2005/8/layout/radial4"/>
    <dgm:cxn modelId="{8E7E45C8-5957-4CE5-92A4-BBDA382282F4}" type="presParOf" srcId="{DCC094BD-1B32-475D-9FAB-E2ADE1CC38E1}" destId="{9A441A0A-D08B-433E-AA83-4013A1E2EE8A}" srcOrd="7" destOrd="0" presId="urn:microsoft.com/office/officeart/2005/8/layout/radial4"/>
    <dgm:cxn modelId="{0E52C04D-47B7-4229-AEC6-085786226070}" type="presParOf" srcId="{DCC094BD-1B32-475D-9FAB-E2ADE1CC38E1}" destId="{E225C4DA-3893-40E0-9659-F802B7DC322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FE97A-1B3B-4844-83B9-A5822955B411}" type="doc">
      <dgm:prSet loTypeId="urn:microsoft.com/office/officeart/2005/8/layout/orgChart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21AFF76-572B-459A-8A69-72917CF6BB2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Основные пути развития стран «третьего мира»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86068A0A-8CB3-48EC-A6A2-60A9B07AAA99}" type="parTrans" cxnId="{C39BA85D-DAD0-467E-B4AD-4F8F48DE1082}">
      <dgm:prSet/>
      <dgm:spPr/>
      <dgm:t>
        <a:bodyPr/>
        <a:lstStyle/>
        <a:p>
          <a:endParaRPr lang="ru-RU"/>
        </a:p>
      </dgm:t>
    </dgm:pt>
    <dgm:pt modelId="{23697771-3E34-42DD-AF07-EFB20545A119}" type="sibTrans" cxnId="{C39BA85D-DAD0-467E-B4AD-4F8F48DE1082}">
      <dgm:prSet/>
      <dgm:spPr/>
      <dgm:t>
        <a:bodyPr/>
        <a:lstStyle/>
        <a:p>
          <a:endParaRPr lang="ru-RU"/>
        </a:p>
      </dgm:t>
    </dgm:pt>
    <dgm:pt modelId="{DCA25F0B-C6EC-4EE8-AADF-D0E2CA4CE96E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Капиталистический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E364D0DE-AAC8-4266-923C-AE7210EE1A09}" type="parTrans" cxnId="{3E1BF2A8-86C3-43EC-8255-9379990C02F0}">
      <dgm:prSet/>
      <dgm:spPr/>
      <dgm:t>
        <a:bodyPr/>
        <a:lstStyle/>
        <a:p>
          <a:endParaRPr lang="ru-RU"/>
        </a:p>
      </dgm:t>
    </dgm:pt>
    <dgm:pt modelId="{20ED7697-B979-4E2B-A59D-252729B68242}" type="sibTrans" cxnId="{3E1BF2A8-86C3-43EC-8255-9379990C02F0}">
      <dgm:prSet/>
      <dgm:spPr/>
      <dgm:t>
        <a:bodyPr/>
        <a:lstStyle/>
        <a:p>
          <a:endParaRPr lang="ru-RU"/>
        </a:p>
      </dgm:t>
    </dgm:pt>
    <dgm:pt modelId="{14A0AD7C-73F0-4268-9241-5670973EC60E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Социалистический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826B37A-7930-4C3A-8830-B12E15133BF5}" type="parTrans" cxnId="{011F6D97-AA99-44DE-868F-243A8FEBDE25}">
      <dgm:prSet/>
      <dgm:spPr/>
      <dgm:t>
        <a:bodyPr/>
        <a:lstStyle/>
        <a:p>
          <a:endParaRPr lang="ru-RU"/>
        </a:p>
      </dgm:t>
    </dgm:pt>
    <dgm:pt modelId="{F338B61D-C37E-4E49-A985-66FC83C1871D}" type="sibTrans" cxnId="{011F6D97-AA99-44DE-868F-243A8FEBDE25}">
      <dgm:prSet/>
      <dgm:spPr/>
      <dgm:t>
        <a:bodyPr/>
        <a:lstStyle/>
        <a:p>
          <a:endParaRPr lang="ru-RU"/>
        </a:p>
      </dgm:t>
    </dgm:pt>
    <dgm:pt modelId="{F8F2E2FC-AA01-4FA7-8EA2-60D822404B50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Другой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6B5FFCF3-72ED-4E84-B4AE-FF82E4D7B7E3}" type="parTrans" cxnId="{20B165E8-1153-4D7A-AAD1-550DDA1D73E4}">
      <dgm:prSet/>
      <dgm:spPr/>
      <dgm:t>
        <a:bodyPr/>
        <a:lstStyle/>
        <a:p>
          <a:endParaRPr lang="ru-RU"/>
        </a:p>
      </dgm:t>
    </dgm:pt>
    <dgm:pt modelId="{314F5EA1-5C7F-4158-9161-04C77CBFB04F}" type="sibTrans" cxnId="{20B165E8-1153-4D7A-AAD1-550DDA1D73E4}">
      <dgm:prSet/>
      <dgm:spPr/>
      <dgm:t>
        <a:bodyPr/>
        <a:lstStyle/>
        <a:p>
          <a:endParaRPr lang="ru-RU"/>
        </a:p>
      </dgm:t>
    </dgm:pt>
    <dgm:pt modelId="{E58826E4-B26A-47C6-900C-3B96037C7271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Индия, Пакистан, Филиппины, Индонезия, Таиланд, Кувейт, Катар, Бруней, Сингапур, ОАЭ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B39628FF-FF74-43EA-8EEE-1D6CA11E81FE}" type="parTrans" cxnId="{56234408-00E9-4A84-B0B7-A38352BD2161}">
      <dgm:prSet/>
      <dgm:spPr/>
      <dgm:t>
        <a:bodyPr/>
        <a:lstStyle/>
        <a:p>
          <a:endParaRPr lang="ru-RU"/>
        </a:p>
      </dgm:t>
    </dgm:pt>
    <dgm:pt modelId="{5C779B0E-324C-41D9-8D52-1549393ED2F3}" type="sibTrans" cxnId="{56234408-00E9-4A84-B0B7-A38352BD2161}">
      <dgm:prSet/>
      <dgm:spPr/>
      <dgm:t>
        <a:bodyPr/>
        <a:lstStyle/>
        <a:p>
          <a:endParaRPr lang="ru-RU"/>
        </a:p>
      </dgm:t>
    </dgm:pt>
    <dgm:pt modelId="{580A9DEB-9A63-4E67-B236-BD89018272B0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Ангола, Афганистан, Конго, Мозамбик, Эфиопия, Индонезия, Китай, Вьетнам, Северная Корея (КНДР) и др.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4DE3042D-E22A-4EC7-A5B0-B42358520D00}" type="parTrans" cxnId="{F6AE3E4C-9F8F-4CB3-9EEE-ACCB4840FC80}">
      <dgm:prSet/>
      <dgm:spPr/>
      <dgm:t>
        <a:bodyPr/>
        <a:lstStyle/>
        <a:p>
          <a:endParaRPr lang="ru-RU"/>
        </a:p>
      </dgm:t>
    </dgm:pt>
    <dgm:pt modelId="{73B0F976-9D7B-4BAF-A17B-0825B27629AF}" type="sibTrans" cxnId="{F6AE3E4C-9F8F-4CB3-9EEE-ACCB4840FC80}">
      <dgm:prSet/>
      <dgm:spPr/>
      <dgm:t>
        <a:bodyPr/>
        <a:lstStyle/>
        <a:p>
          <a:endParaRPr lang="ru-RU"/>
        </a:p>
      </dgm:t>
    </dgm:pt>
    <dgm:pt modelId="{99B0A522-B3AF-4B58-A009-DA7F36247907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Около 30 государств выбирают некапиталистическую ориентацию. Создание Движения неприсоединения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C3B79E00-C079-444F-B3E3-25C50C080919}" type="parTrans" cxnId="{EA2413B0-90CE-4722-8366-838E4FF2EFAC}">
      <dgm:prSet/>
      <dgm:spPr/>
      <dgm:t>
        <a:bodyPr/>
        <a:lstStyle/>
        <a:p>
          <a:endParaRPr lang="ru-RU"/>
        </a:p>
      </dgm:t>
    </dgm:pt>
    <dgm:pt modelId="{9926FB2E-988C-40C1-AFA4-A93F8E32EE1F}" type="sibTrans" cxnId="{EA2413B0-90CE-4722-8366-838E4FF2EFAC}">
      <dgm:prSet/>
      <dgm:spPr/>
      <dgm:t>
        <a:bodyPr/>
        <a:lstStyle/>
        <a:p>
          <a:endParaRPr lang="ru-RU"/>
        </a:p>
      </dgm:t>
    </dgm:pt>
    <dgm:pt modelId="{E6A1CFB7-39FB-4A1D-8024-1A85C8A15C45}" type="pres">
      <dgm:prSet presAssocID="{D20FE97A-1B3B-4844-83B9-A5822955B4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ADFBB5-5AB7-4DA4-ACE4-C2944CCA3171}" type="pres">
      <dgm:prSet presAssocID="{821AFF76-572B-459A-8A69-72917CF6BB21}" presName="hierRoot1" presStyleCnt="0">
        <dgm:presLayoutVars>
          <dgm:hierBranch val="init"/>
        </dgm:presLayoutVars>
      </dgm:prSet>
      <dgm:spPr/>
    </dgm:pt>
    <dgm:pt modelId="{0AED24B2-A858-4F53-AE3C-E8FF3A7B466A}" type="pres">
      <dgm:prSet presAssocID="{821AFF76-572B-459A-8A69-72917CF6BB21}" presName="rootComposite1" presStyleCnt="0"/>
      <dgm:spPr/>
    </dgm:pt>
    <dgm:pt modelId="{1667B7FE-289C-4455-BC78-6846605E8C41}" type="pres">
      <dgm:prSet presAssocID="{821AFF76-572B-459A-8A69-72917CF6BB21}" presName="rootText1" presStyleLbl="node0" presStyleIdx="0" presStyleCnt="1" custScaleX="245934" custScaleY="38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6581FF-C06E-425F-AAAF-6430DCE28896}" type="pres">
      <dgm:prSet presAssocID="{821AFF76-572B-459A-8A69-72917CF6BB2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D782A-BDEB-4564-8F68-F7ABB2788A4E}" type="pres">
      <dgm:prSet presAssocID="{821AFF76-572B-459A-8A69-72917CF6BB21}" presName="hierChild2" presStyleCnt="0"/>
      <dgm:spPr/>
    </dgm:pt>
    <dgm:pt modelId="{499E63F8-4608-4C14-8729-5FB17BDBA614}" type="pres">
      <dgm:prSet presAssocID="{E364D0DE-AAC8-4266-923C-AE7210EE1A0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A0AD17F-0AB6-46E8-ACE4-343BC64B9800}" type="pres">
      <dgm:prSet presAssocID="{DCA25F0B-C6EC-4EE8-AADF-D0E2CA4CE96E}" presName="hierRoot2" presStyleCnt="0">
        <dgm:presLayoutVars>
          <dgm:hierBranch/>
        </dgm:presLayoutVars>
      </dgm:prSet>
      <dgm:spPr/>
    </dgm:pt>
    <dgm:pt modelId="{E4755263-6CA0-4AD8-AA58-C6100F1E26D6}" type="pres">
      <dgm:prSet presAssocID="{DCA25F0B-C6EC-4EE8-AADF-D0E2CA4CE96E}" presName="rootComposite" presStyleCnt="0"/>
      <dgm:spPr/>
    </dgm:pt>
    <dgm:pt modelId="{7CB197F6-838D-4648-8DF8-90C1DCD68C92}" type="pres">
      <dgm:prSet presAssocID="{DCA25F0B-C6EC-4EE8-AADF-D0E2CA4CE96E}" presName="rootText" presStyleLbl="node2" presStyleIdx="0" presStyleCnt="3" custScaleY="44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421DED-55E4-458A-B6E9-8736CB5E5A4C}" type="pres">
      <dgm:prSet presAssocID="{DCA25F0B-C6EC-4EE8-AADF-D0E2CA4CE96E}" presName="rootConnector" presStyleLbl="node2" presStyleIdx="0" presStyleCnt="3"/>
      <dgm:spPr/>
      <dgm:t>
        <a:bodyPr/>
        <a:lstStyle/>
        <a:p>
          <a:endParaRPr lang="ru-RU"/>
        </a:p>
      </dgm:t>
    </dgm:pt>
    <dgm:pt modelId="{1A283B50-0542-4588-92AF-16CC05F09C5B}" type="pres">
      <dgm:prSet presAssocID="{DCA25F0B-C6EC-4EE8-AADF-D0E2CA4CE96E}" presName="hierChild4" presStyleCnt="0"/>
      <dgm:spPr/>
    </dgm:pt>
    <dgm:pt modelId="{2FF21908-7DB5-4CC7-BB06-7E40520F6F4C}" type="pres">
      <dgm:prSet presAssocID="{B39628FF-FF74-43EA-8EEE-1D6CA11E81FE}" presName="Name35" presStyleLbl="parChTrans1D3" presStyleIdx="0" presStyleCnt="3"/>
      <dgm:spPr/>
      <dgm:t>
        <a:bodyPr/>
        <a:lstStyle/>
        <a:p>
          <a:endParaRPr lang="ru-RU"/>
        </a:p>
      </dgm:t>
    </dgm:pt>
    <dgm:pt modelId="{46545D5C-0D9E-422A-904E-EC7E7FFE182B}" type="pres">
      <dgm:prSet presAssocID="{E58826E4-B26A-47C6-900C-3B96037C7271}" presName="hierRoot2" presStyleCnt="0">
        <dgm:presLayoutVars>
          <dgm:hierBranch val="init"/>
        </dgm:presLayoutVars>
      </dgm:prSet>
      <dgm:spPr/>
    </dgm:pt>
    <dgm:pt modelId="{24A0D569-4836-46B2-9E58-1CA79E469417}" type="pres">
      <dgm:prSet presAssocID="{E58826E4-B26A-47C6-900C-3B96037C7271}" presName="rootComposite" presStyleCnt="0"/>
      <dgm:spPr/>
    </dgm:pt>
    <dgm:pt modelId="{60D52267-E4DE-4AC5-9094-B4A2159584EF}" type="pres">
      <dgm:prSet presAssocID="{E58826E4-B26A-47C6-900C-3B96037C7271}" presName="rootText" presStyleLbl="node3" presStyleIdx="0" presStyleCnt="3" custScaleY="132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083520-F15A-4AC2-856F-003F2EFD688B}" type="pres">
      <dgm:prSet presAssocID="{E58826E4-B26A-47C6-900C-3B96037C7271}" presName="rootConnector" presStyleLbl="node3" presStyleIdx="0" presStyleCnt="3"/>
      <dgm:spPr/>
      <dgm:t>
        <a:bodyPr/>
        <a:lstStyle/>
        <a:p>
          <a:endParaRPr lang="ru-RU"/>
        </a:p>
      </dgm:t>
    </dgm:pt>
    <dgm:pt modelId="{CDC89E08-93F2-45E5-9142-9D903AD7B477}" type="pres">
      <dgm:prSet presAssocID="{E58826E4-B26A-47C6-900C-3B96037C7271}" presName="hierChild4" presStyleCnt="0"/>
      <dgm:spPr/>
    </dgm:pt>
    <dgm:pt modelId="{2358E14D-4327-488C-9D48-0CB46C71A8C9}" type="pres">
      <dgm:prSet presAssocID="{E58826E4-B26A-47C6-900C-3B96037C7271}" presName="hierChild5" presStyleCnt="0"/>
      <dgm:spPr/>
    </dgm:pt>
    <dgm:pt modelId="{1DDE53AA-2B3C-4425-88E0-4BB727455A59}" type="pres">
      <dgm:prSet presAssocID="{DCA25F0B-C6EC-4EE8-AADF-D0E2CA4CE96E}" presName="hierChild5" presStyleCnt="0"/>
      <dgm:spPr/>
    </dgm:pt>
    <dgm:pt modelId="{EAE5EA65-936C-4829-AC27-6BD8FA696414}" type="pres">
      <dgm:prSet presAssocID="{B826B37A-7930-4C3A-8830-B12E15133BF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E50889A-314D-4D26-88E5-67B7B0CD1BAF}" type="pres">
      <dgm:prSet presAssocID="{14A0AD7C-73F0-4268-9241-5670973EC60E}" presName="hierRoot2" presStyleCnt="0">
        <dgm:presLayoutVars>
          <dgm:hierBranch/>
        </dgm:presLayoutVars>
      </dgm:prSet>
      <dgm:spPr/>
    </dgm:pt>
    <dgm:pt modelId="{3E099C8A-1752-421A-AFA8-C7693BD4E83D}" type="pres">
      <dgm:prSet presAssocID="{14A0AD7C-73F0-4268-9241-5670973EC60E}" presName="rootComposite" presStyleCnt="0"/>
      <dgm:spPr/>
    </dgm:pt>
    <dgm:pt modelId="{D00C3E4A-AE94-4EDD-928F-674C5740236B}" type="pres">
      <dgm:prSet presAssocID="{14A0AD7C-73F0-4268-9241-5670973EC60E}" presName="rootText" presStyleLbl="node2" presStyleIdx="1" presStyleCnt="3" custScaleY="44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9E7896-8A12-4AAD-B1A1-16A6766681B4}" type="pres">
      <dgm:prSet presAssocID="{14A0AD7C-73F0-4268-9241-5670973EC60E}" presName="rootConnector" presStyleLbl="node2" presStyleIdx="1" presStyleCnt="3"/>
      <dgm:spPr/>
      <dgm:t>
        <a:bodyPr/>
        <a:lstStyle/>
        <a:p>
          <a:endParaRPr lang="ru-RU"/>
        </a:p>
      </dgm:t>
    </dgm:pt>
    <dgm:pt modelId="{5270469A-5FB1-4844-96BC-451024427317}" type="pres">
      <dgm:prSet presAssocID="{14A0AD7C-73F0-4268-9241-5670973EC60E}" presName="hierChild4" presStyleCnt="0"/>
      <dgm:spPr/>
    </dgm:pt>
    <dgm:pt modelId="{B1DEE55B-B725-4DC1-9EEF-F71FF012F3D7}" type="pres">
      <dgm:prSet presAssocID="{4DE3042D-E22A-4EC7-A5B0-B42358520D00}" presName="Name35" presStyleLbl="parChTrans1D3" presStyleIdx="1" presStyleCnt="3"/>
      <dgm:spPr/>
      <dgm:t>
        <a:bodyPr/>
        <a:lstStyle/>
        <a:p>
          <a:endParaRPr lang="ru-RU"/>
        </a:p>
      </dgm:t>
    </dgm:pt>
    <dgm:pt modelId="{BBB4CAC4-DE31-410D-BB18-AF7FBE7DDA4D}" type="pres">
      <dgm:prSet presAssocID="{580A9DEB-9A63-4E67-B236-BD89018272B0}" presName="hierRoot2" presStyleCnt="0">
        <dgm:presLayoutVars>
          <dgm:hierBranch val="init"/>
        </dgm:presLayoutVars>
      </dgm:prSet>
      <dgm:spPr/>
    </dgm:pt>
    <dgm:pt modelId="{9761692C-7819-445C-AF68-4F088CFCA725}" type="pres">
      <dgm:prSet presAssocID="{580A9DEB-9A63-4E67-B236-BD89018272B0}" presName="rootComposite" presStyleCnt="0"/>
      <dgm:spPr/>
    </dgm:pt>
    <dgm:pt modelId="{41DCE570-6B97-44A2-974B-14B997436C00}" type="pres">
      <dgm:prSet presAssocID="{580A9DEB-9A63-4E67-B236-BD89018272B0}" presName="rootText" presStyleLbl="node3" presStyleIdx="1" presStyleCnt="3" custScaleY="132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3126A7-22E7-4A3C-A3FD-A955C273F11C}" type="pres">
      <dgm:prSet presAssocID="{580A9DEB-9A63-4E67-B236-BD89018272B0}" presName="rootConnector" presStyleLbl="node3" presStyleIdx="1" presStyleCnt="3"/>
      <dgm:spPr/>
      <dgm:t>
        <a:bodyPr/>
        <a:lstStyle/>
        <a:p>
          <a:endParaRPr lang="ru-RU"/>
        </a:p>
      </dgm:t>
    </dgm:pt>
    <dgm:pt modelId="{CABD18DF-327F-4370-A230-FFE4B8BD4482}" type="pres">
      <dgm:prSet presAssocID="{580A9DEB-9A63-4E67-B236-BD89018272B0}" presName="hierChild4" presStyleCnt="0"/>
      <dgm:spPr/>
    </dgm:pt>
    <dgm:pt modelId="{8F37C878-734E-4B4C-90F4-49E755965763}" type="pres">
      <dgm:prSet presAssocID="{580A9DEB-9A63-4E67-B236-BD89018272B0}" presName="hierChild5" presStyleCnt="0"/>
      <dgm:spPr/>
    </dgm:pt>
    <dgm:pt modelId="{107AE4E5-A666-402C-B405-0F890E566720}" type="pres">
      <dgm:prSet presAssocID="{14A0AD7C-73F0-4268-9241-5670973EC60E}" presName="hierChild5" presStyleCnt="0"/>
      <dgm:spPr/>
    </dgm:pt>
    <dgm:pt modelId="{C204D2DA-23BA-40E0-B64B-E51FB458AA44}" type="pres">
      <dgm:prSet presAssocID="{6B5FFCF3-72ED-4E84-B4AE-FF82E4D7B7E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F67E212-00E0-47AB-B185-0673B937F996}" type="pres">
      <dgm:prSet presAssocID="{F8F2E2FC-AA01-4FA7-8EA2-60D822404B50}" presName="hierRoot2" presStyleCnt="0">
        <dgm:presLayoutVars>
          <dgm:hierBranch/>
        </dgm:presLayoutVars>
      </dgm:prSet>
      <dgm:spPr/>
    </dgm:pt>
    <dgm:pt modelId="{46AC0D9E-FE77-43C0-9B6B-A527AF7B1E82}" type="pres">
      <dgm:prSet presAssocID="{F8F2E2FC-AA01-4FA7-8EA2-60D822404B50}" presName="rootComposite" presStyleCnt="0"/>
      <dgm:spPr/>
    </dgm:pt>
    <dgm:pt modelId="{4881EB15-81FC-43A2-86BD-386CA4DE7125}" type="pres">
      <dgm:prSet presAssocID="{F8F2E2FC-AA01-4FA7-8EA2-60D822404B50}" presName="rootText" presStyleLbl="node2" presStyleIdx="2" presStyleCnt="3" custScaleY="447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C5C7C3-4F05-4345-B910-C9608101EDEB}" type="pres">
      <dgm:prSet presAssocID="{F8F2E2FC-AA01-4FA7-8EA2-60D822404B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864E14A0-A98D-4DD6-8600-39FC5620148E}" type="pres">
      <dgm:prSet presAssocID="{F8F2E2FC-AA01-4FA7-8EA2-60D822404B50}" presName="hierChild4" presStyleCnt="0"/>
      <dgm:spPr/>
    </dgm:pt>
    <dgm:pt modelId="{29CD7D90-0745-438A-B460-F0267B94C05A}" type="pres">
      <dgm:prSet presAssocID="{C3B79E00-C079-444F-B3E3-25C50C080919}" presName="Name35" presStyleLbl="parChTrans1D3" presStyleIdx="2" presStyleCnt="3"/>
      <dgm:spPr/>
      <dgm:t>
        <a:bodyPr/>
        <a:lstStyle/>
        <a:p>
          <a:endParaRPr lang="ru-RU"/>
        </a:p>
      </dgm:t>
    </dgm:pt>
    <dgm:pt modelId="{3599A812-45AD-45F2-99C7-9AE0415A64F0}" type="pres">
      <dgm:prSet presAssocID="{99B0A522-B3AF-4B58-A009-DA7F36247907}" presName="hierRoot2" presStyleCnt="0">
        <dgm:presLayoutVars>
          <dgm:hierBranch val="init"/>
        </dgm:presLayoutVars>
      </dgm:prSet>
      <dgm:spPr/>
    </dgm:pt>
    <dgm:pt modelId="{CEFE57B6-7E70-4DE2-A4D4-872D7BF23D85}" type="pres">
      <dgm:prSet presAssocID="{99B0A522-B3AF-4B58-A009-DA7F36247907}" presName="rootComposite" presStyleCnt="0"/>
      <dgm:spPr/>
    </dgm:pt>
    <dgm:pt modelId="{5DBCC1A6-F2D1-4221-827A-74B28E96C667}" type="pres">
      <dgm:prSet presAssocID="{99B0A522-B3AF-4B58-A009-DA7F36247907}" presName="rootText" presStyleLbl="node3" presStyleIdx="2" presStyleCnt="3" custScaleY="132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A3F96-47FD-45A5-ACD3-E7DF516D23CA}" type="pres">
      <dgm:prSet presAssocID="{99B0A522-B3AF-4B58-A009-DA7F36247907}" presName="rootConnector" presStyleLbl="node3" presStyleIdx="2" presStyleCnt="3"/>
      <dgm:spPr/>
      <dgm:t>
        <a:bodyPr/>
        <a:lstStyle/>
        <a:p>
          <a:endParaRPr lang="ru-RU"/>
        </a:p>
      </dgm:t>
    </dgm:pt>
    <dgm:pt modelId="{529EA400-0751-43FB-A158-88A88ED48049}" type="pres">
      <dgm:prSet presAssocID="{99B0A522-B3AF-4B58-A009-DA7F36247907}" presName="hierChild4" presStyleCnt="0"/>
      <dgm:spPr/>
    </dgm:pt>
    <dgm:pt modelId="{FE56A558-F20D-4EA4-9440-5DAC4720A1FD}" type="pres">
      <dgm:prSet presAssocID="{99B0A522-B3AF-4B58-A009-DA7F36247907}" presName="hierChild5" presStyleCnt="0"/>
      <dgm:spPr/>
    </dgm:pt>
    <dgm:pt modelId="{D1BB43E4-F745-44A4-B985-0214AC73B6A2}" type="pres">
      <dgm:prSet presAssocID="{F8F2E2FC-AA01-4FA7-8EA2-60D822404B50}" presName="hierChild5" presStyleCnt="0"/>
      <dgm:spPr/>
    </dgm:pt>
    <dgm:pt modelId="{CEE8C6F8-1405-4382-A134-AC17F164645B}" type="pres">
      <dgm:prSet presAssocID="{821AFF76-572B-459A-8A69-72917CF6BB21}" presName="hierChild3" presStyleCnt="0"/>
      <dgm:spPr/>
    </dgm:pt>
  </dgm:ptLst>
  <dgm:cxnLst>
    <dgm:cxn modelId="{89D1907F-B70C-452F-8122-03873B5AC501}" type="presOf" srcId="{14A0AD7C-73F0-4268-9241-5670973EC60E}" destId="{E59E7896-8A12-4AAD-B1A1-16A6766681B4}" srcOrd="1" destOrd="0" presId="urn:microsoft.com/office/officeart/2005/8/layout/orgChart1"/>
    <dgm:cxn modelId="{5F6950E6-03F3-45C2-BC2E-411C17ECAAE1}" type="presOf" srcId="{DCA25F0B-C6EC-4EE8-AADF-D0E2CA4CE96E}" destId="{7CB197F6-838D-4648-8DF8-90C1DCD68C92}" srcOrd="0" destOrd="0" presId="urn:microsoft.com/office/officeart/2005/8/layout/orgChart1"/>
    <dgm:cxn modelId="{EEB71ADF-55F1-4DF2-BE60-254A026BC31B}" type="presOf" srcId="{F8F2E2FC-AA01-4FA7-8EA2-60D822404B50}" destId="{4881EB15-81FC-43A2-86BD-386CA4DE7125}" srcOrd="0" destOrd="0" presId="urn:microsoft.com/office/officeart/2005/8/layout/orgChart1"/>
    <dgm:cxn modelId="{56234408-00E9-4A84-B0B7-A38352BD2161}" srcId="{DCA25F0B-C6EC-4EE8-AADF-D0E2CA4CE96E}" destId="{E58826E4-B26A-47C6-900C-3B96037C7271}" srcOrd="0" destOrd="0" parTransId="{B39628FF-FF74-43EA-8EEE-1D6CA11E81FE}" sibTransId="{5C779B0E-324C-41D9-8D52-1549393ED2F3}"/>
    <dgm:cxn modelId="{EE43B537-22E7-48D6-A76C-BAC4355F6F46}" type="presOf" srcId="{580A9DEB-9A63-4E67-B236-BD89018272B0}" destId="{41DCE570-6B97-44A2-974B-14B997436C00}" srcOrd="0" destOrd="0" presId="urn:microsoft.com/office/officeart/2005/8/layout/orgChart1"/>
    <dgm:cxn modelId="{CC911856-86E0-4F1E-B050-EEF1535F66D6}" type="presOf" srcId="{99B0A522-B3AF-4B58-A009-DA7F36247907}" destId="{B23A3F96-47FD-45A5-ACD3-E7DF516D23CA}" srcOrd="1" destOrd="0" presId="urn:microsoft.com/office/officeart/2005/8/layout/orgChart1"/>
    <dgm:cxn modelId="{C39BA85D-DAD0-467E-B4AD-4F8F48DE1082}" srcId="{D20FE97A-1B3B-4844-83B9-A5822955B411}" destId="{821AFF76-572B-459A-8A69-72917CF6BB21}" srcOrd="0" destOrd="0" parTransId="{86068A0A-8CB3-48EC-A6A2-60A9B07AAA99}" sibTransId="{23697771-3E34-42DD-AF07-EFB20545A119}"/>
    <dgm:cxn modelId="{369AD3C2-8679-45FB-9089-191A4E7EB944}" type="presOf" srcId="{B826B37A-7930-4C3A-8830-B12E15133BF5}" destId="{EAE5EA65-936C-4829-AC27-6BD8FA696414}" srcOrd="0" destOrd="0" presId="urn:microsoft.com/office/officeart/2005/8/layout/orgChart1"/>
    <dgm:cxn modelId="{20B165E8-1153-4D7A-AAD1-550DDA1D73E4}" srcId="{821AFF76-572B-459A-8A69-72917CF6BB21}" destId="{F8F2E2FC-AA01-4FA7-8EA2-60D822404B50}" srcOrd="2" destOrd="0" parTransId="{6B5FFCF3-72ED-4E84-B4AE-FF82E4D7B7E3}" sibTransId="{314F5EA1-5C7F-4158-9161-04C77CBFB04F}"/>
    <dgm:cxn modelId="{74020A6E-C232-49E9-A9D8-274215A1FBE6}" type="presOf" srcId="{580A9DEB-9A63-4E67-B236-BD89018272B0}" destId="{613126A7-22E7-4A3C-A3FD-A955C273F11C}" srcOrd="1" destOrd="0" presId="urn:microsoft.com/office/officeart/2005/8/layout/orgChart1"/>
    <dgm:cxn modelId="{F6AE3E4C-9F8F-4CB3-9EEE-ACCB4840FC80}" srcId="{14A0AD7C-73F0-4268-9241-5670973EC60E}" destId="{580A9DEB-9A63-4E67-B236-BD89018272B0}" srcOrd="0" destOrd="0" parTransId="{4DE3042D-E22A-4EC7-A5B0-B42358520D00}" sibTransId="{73B0F976-9D7B-4BAF-A17B-0825B27629AF}"/>
    <dgm:cxn modelId="{81FED658-EF6D-45FB-B4D8-E6AFC51B199F}" type="presOf" srcId="{821AFF76-572B-459A-8A69-72917CF6BB21}" destId="{826581FF-C06E-425F-AAAF-6430DCE28896}" srcOrd="1" destOrd="0" presId="urn:microsoft.com/office/officeart/2005/8/layout/orgChart1"/>
    <dgm:cxn modelId="{CB436A3D-C63D-47CA-9F7B-965861252827}" type="presOf" srcId="{99B0A522-B3AF-4B58-A009-DA7F36247907}" destId="{5DBCC1A6-F2D1-4221-827A-74B28E96C667}" srcOrd="0" destOrd="0" presId="urn:microsoft.com/office/officeart/2005/8/layout/orgChart1"/>
    <dgm:cxn modelId="{011F6D97-AA99-44DE-868F-243A8FEBDE25}" srcId="{821AFF76-572B-459A-8A69-72917CF6BB21}" destId="{14A0AD7C-73F0-4268-9241-5670973EC60E}" srcOrd="1" destOrd="0" parTransId="{B826B37A-7930-4C3A-8830-B12E15133BF5}" sibTransId="{F338B61D-C37E-4E49-A985-66FC83C1871D}"/>
    <dgm:cxn modelId="{8103BD18-0BB6-4960-A3EE-F958720EDEA6}" type="presOf" srcId="{E364D0DE-AAC8-4266-923C-AE7210EE1A09}" destId="{499E63F8-4608-4C14-8729-5FB17BDBA614}" srcOrd="0" destOrd="0" presId="urn:microsoft.com/office/officeart/2005/8/layout/orgChart1"/>
    <dgm:cxn modelId="{AA9B10CE-6726-4F55-A8AE-629332985AE4}" type="presOf" srcId="{D20FE97A-1B3B-4844-83B9-A5822955B411}" destId="{E6A1CFB7-39FB-4A1D-8024-1A85C8A15C45}" srcOrd="0" destOrd="0" presId="urn:microsoft.com/office/officeart/2005/8/layout/orgChart1"/>
    <dgm:cxn modelId="{F5271401-AE3C-4857-8568-D1D8F0CDFE0A}" type="presOf" srcId="{DCA25F0B-C6EC-4EE8-AADF-D0E2CA4CE96E}" destId="{52421DED-55E4-458A-B6E9-8736CB5E5A4C}" srcOrd="1" destOrd="0" presId="urn:microsoft.com/office/officeart/2005/8/layout/orgChart1"/>
    <dgm:cxn modelId="{B8CFFFEE-405A-454C-A794-C8DC307814AD}" type="presOf" srcId="{E58826E4-B26A-47C6-900C-3B96037C7271}" destId="{60D52267-E4DE-4AC5-9094-B4A2159584EF}" srcOrd="0" destOrd="0" presId="urn:microsoft.com/office/officeart/2005/8/layout/orgChart1"/>
    <dgm:cxn modelId="{0F11293F-A511-433B-9CAC-C8214450DCF4}" type="presOf" srcId="{F8F2E2FC-AA01-4FA7-8EA2-60D822404B50}" destId="{90C5C7C3-4F05-4345-B910-C9608101EDEB}" srcOrd="1" destOrd="0" presId="urn:microsoft.com/office/officeart/2005/8/layout/orgChart1"/>
    <dgm:cxn modelId="{F7F2CBDC-2DA8-43B0-A9CB-01962EA70533}" type="presOf" srcId="{4DE3042D-E22A-4EC7-A5B0-B42358520D00}" destId="{B1DEE55B-B725-4DC1-9EEF-F71FF012F3D7}" srcOrd="0" destOrd="0" presId="urn:microsoft.com/office/officeart/2005/8/layout/orgChart1"/>
    <dgm:cxn modelId="{3E1BF2A8-86C3-43EC-8255-9379990C02F0}" srcId="{821AFF76-572B-459A-8A69-72917CF6BB21}" destId="{DCA25F0B-C6EC-4EE8-AADF-D0E2CA4CE96E}" srcOrd="0" destOrd="0" parTransId="{E364D0DE-AAC8-4266-923C-AE7210EE1A09}" sibTransId="{20ED7697-B979-4E2B-A59D-252729B68242}"/>
    <dgm:cxn modelId="{2A7674A3-C474-4786-A8B5-86C77C04E7FF}" type="presOf" srcId="{B39628FF-FF74-43EA-8EEE-1D6CA11E81FE}" destId="{2FF21908-7DB5-4CC7-BB06-7E40520F6F4C}" srcOrd="0" destOrd="0" presId="urn:microsoft.com/office/officeart/2005/8/layout/orgChart1"/>
    <dgm:cxn modelId="{394C32CB-9F4A-40C8-A8C2-3425E56FB51E}" type="presOf" srcId="{14A0AD7C-73F0-4268-9241-5670973EC60E}" destId="{D00C3E4A-AE94-4EDD-928F-674C5740236B}" srcOrd="0" destOrd="0" presId="urn:microsoft.com/office/officeart/2005/8/layout/orgChart1"/>
    <dgm:cxn modelId="{28BD0FD1-D58B-4193-9751-D337EF4675CE}" type="presOf" srcId="{6B5FFCF3-72ED-4E84-B4AE-FF82E4D7B7E3}" destId="{C204D2DA-23BA-40E0-B64B-E51FB458AA44}" srcOrd="0" destOrd="0" presId="urn:microsoft.com/office/officeart/2005/8/layout/orgChart1"/>
    <dgm:cxn modelId="{EA2413B0-90CE-4722-8366-838E4FF2EFAC}" srcId="{F8F2E2FC-AA01-4FA7-8EA2-60D822404B50}" destId="{99B0A522-B3AF-4B58-A009-DA7F36247907}" srcOrd="0" destOrd="0" parTransId="{C3B79E00-C079-444F-B3E3-25C50C080919}" sibTransId="{9926FB2E-988C-40C1-AFA4-A93F8E32EE1F}"/>
    <dgm:cxn modelId="{43795E12-5522-4DCF-BB01-1B8221941FE9}" type="presOf" srcId="{E58826E4-B26A-47C6-900C-3B96037C7271}" destId="{BF083520-F15A-4AC2-856F-003F2EFD688B}" srcOrd="1" destOrd="0" presId="urn:microsoft.com/office/officeart/2005/8/layout/orgChart1"/>
    <dgm:cxn modelId="{A0449DDF-CF3D-4B36-AD02-B17DE9A7FD5A}" type="presOf" srcId="{821AFF76-572B-459A-8A69-72917CF6BB21}" destId="{1667B7FE-289C-4455-BC78-6846605E8C41}" srcOrd="0" destOrd="0" presId="urn:microsoft.com/office/officeart/2005/8/layout/orgChart1"/>
    <dgm:cxn modelId="{626AD312-B768-4BED-AE1B-08C0D767B693}" type="presOf" srcId="{C3B79E00-C079-444F-B3E3-25C50C080919}" destId="{29CD7D90-0745-438A-B460-F0267B94C05A}" srcOrd="0" destOrd="0" presId="urn:microsoft.com/office/officeart/2005/8/layout/orgChart1"/>
    <dgm:cxn modelId="{E6C66E94-1B33-4A6A-BE30-D643BD329658}" type="presParOf" srcId="{E6A1CFB7-39FB-4A1D-8024-1A85C8A15C45}" destId="{43ADFBB5-5AB7-4DA4-ACE4-C2944CCA3171}" srcOrd="0" destOrd="0" presId="urn:microsoft.com/office/officeart/2005/8/layout/orgChart1"/>
    <dgm:cxn modelId="{B2CA5E49-0A62-411F-8A3E-7EAD5C81DC81}" type="presParOf" srcId="{43ADFBB5-5AB7-4DA4-ACE4-C2944CCA3171}" destId="{0AED24B2-A858-4F53-AE3C-E8FF3A7B466A}" srcOrd="0" destOrd="0" presId="urn:microsoft.com/office/officeart/2005/8/layout/orgChart1"/>
    <dgm:cxn modelId="{9243AE28-25EC-4C33-B6AA-A8A9973CD681}" type="presParOf" srcId="{0AED24B2-A858-4F53-AE3C-E8FF3A7B466A}" destId="{1667B7FE-289C-4455-BC78-6846605E8C41}" srcOrd="0" destOrd="0" presId="urn:microsoft.com/office/officeart/2005/8/layout/orgChart1"/>
    <dgm:cxn modelId="{400DD200-06B7-4F67-B597-B5C498E4C1CC}" type="presParOf" srcId="{0AED24B2-A858-4F53-AE3C-E8FF3A7B466A}" destId="{826581FF-C06E-425F-AAAF-6430DCE28896}" srcOrd="1" destOrd="0" presId="urn:microsoft.com/office/officeart/2005/8/layout/orgChart1"/>
    <dgm:cxn modelId="{AF7D533D-5C4F-47D9-9952-E816D9DC09F9}" type="presParOf" srcId="{43ADFBB5-5AB7-4DA4-ACE4-C2944CCA3171}" destId="{653D782A-BDEB-4564-8F68-F7ABB2788A4E}" srcOrd="1" destOrd="0" presId="urn:microsoft.com/office/officeart/2005/8/layout/orgChart1"/>
    <dgm:cxn modelId="{30789A92-9FE2-4C4F-ACEF-FD74EAAFBD2F}" type="presParOf" srcId="{653D782A-BDEB-4564-8F68-F7ABB2788A4E}" destId="{499E63F8-4608-4C14-8729-5FB17BDBA614}" srcOrd="0" destOrd="0" presId="urn:microsoft.com/office/officeart/2005/8/layout/orgChart1"/>
    <dgm:cxn modelId="{14EA1E80-F6EC-4D1E-B531-E8E364EBD023}" type="presParOf" srcId="{653D782A-BDEB-4564-8F68-F7ABB2788A4E}" destId="{BA0AD17F-0AB6-46E8-ACE4-343BC64B9800}" srcOrd="1" destOrd="0" presId="urn:microsoft.com/office/officeart/2005/8/layout/orgChart1"/>
    <dgm:cxn modelId="{66A008D9-55A1-41F3-AC47-5072A48EB8EB}" type="presParOf" srcId="{BA0AD17F-0AB6-46E8-ACE4-343BC64B9800}" destId="{E4755263-6CA0-4AD8-AA58-C6100F1E26D6}" srcOrd="0" destOrd="0" presId="urn:microsoft.com/office/officeart/2005/8/layout/orgChart1"/>
    <dgm:cxn modelId="{5C86EE32-670D-4A57-898E-0BA617EC040D}" type="presParOf" srcId="{E4755263-6CA0-4AD8-AA58-C6100F1E26D6}" destId="{7CB197F6-838D-4648-8DF8-90C1DCD68C92}" srcOrd="0" destOrd="0" presId="urn:microsoft.com/office/officeart/2005/8/layout/orgChart1"/>
    <dgm:cxn modelId="{02F9865A-5136-4638-A578-59DB952A504D}" type="presParOf" srcId="{E4755263-6CA0-4AD8-AA58-C6100F1E26D6}" destId="{52421DED-55E4-458A-B6E9-8736CB5E5A4C}" srcOrd="1" destOrd="0" presId="urn:microsoft.com/office/officeart/2005/8/layout/orgChart1"/>
    <dgm:cxn modelId="{C78958B2-1267-49E1-AE37-1A71026D2726}" type="presParOf" srcId="{BA0AD17F-0AB6-46E8-ACE4-343BC64B9800}" destId="{1A283B50-0542-4588-92AF-16CC05F09C5B}" srcOrd="1" destOrd="0" presId="urn:microsoft.com/office/officeart/2005/8/layout/orgChart1"/>
    <dgm:cxn modelId="{32AF5282-808A-4A01-9AB0-68A11774EDFF}" type="presParOf" srcId="{1A283B50-0542-4588-92AF-16CC05F09C5B}" destId="{2FF21908-7DB5-4CC7-BB06-7E40520F6F4C}" srcOrd="0" destOrd="0" presId="urn:microsoft.com/office/officeart/2005/8/layout/orgChart1"/>
    <dgm:cxn modelId="{5109C877-98EB-4682-ADEE-E9C85EAB84C3}" type="presParOf" srcId="{1A283B50-0542-4588-92AF-16CC05F09C5B}" destId="{46545D5C-0D9E-422A-904E-EC7E7FFE182B}" srcOrd="1" destOrd="0" presId="urn:microsoft.com/office/officeart/2005/8/layout/orgChart1"/>
    <dgm:cxn modelId="{705EA180-6FD0-4B1A-9EF9-52100E1D68E8}" type="presParOf" srcId="{46545D5C-0D9E-422A-904E-EC7E7FFE182B}" destId="{24A0D569-4836-46B2-9E58-1CA79E469417}" srcOrd="0" destOrd="0" presId="urn:microsoft.com/office/officeart/2005/8/layout/orgChart1"/>
    <dgm:cxn modelId="{EF38360B-DA94-4B1D-ACAE-BE7D386FFCE7}" type="presParOf" srcId="{24A0D569-4836-46B2-9E58-1CA79E469417}" destId="{60D52267-E4DE-4AC5-9094-B4A2159584EF}" srcOrd="0" destOrd="0" presId="urn:microsoft.com/office/officeart/2005/8/layout/orgChart1"/>
    <dgm:cxn modelId="{5C3BA817-5525-4D12-BAF1-7314C392450D}" type="presParOf" srcId="{24A0D569-4836-46B2-9E58-1CA79E469417}" destId="{BF083520-F15A-4AC2-856F-003F2EFD688B}" srcOrd="1" destOrd="0" presId="urn:microsoft.com/office/officeart/2005/8/layout/orgChart1"/>
    <dgm:cxn modelId="{5585C860-B910-4751-89A5-AC4B88A227E3}" type="presParOf" srcId="{46545D5C-0D9E-422A-904E-EC7E7FFE182B}" destId="{CDC89E08-93F2-45E5-9142-9D903AD7B477}" srcOrd="1" destOrd="0" presId="urn:microsoft.com/office/officeart/2005/8/layout/orgChart1"/>
    <dgm:cxn modelId="{61AC1C8E-6A83-4D51-B490-2812F06C6ED7}" type="presParOf" srcId="{46545D5C-0D9E-422A-904E-EC7E7FFE182B}" destId="{2358E14D-4327-488C-9D48-0CB46C71A8C9}" srcOrd="2" destOrd="0" presId="urn:microsoft.com/office/officeart/2005/8/layout/orgChart1"/>
    <dgm:cxn modelId="{1E8A23E6-9A90-4A67-A28B-C2C24CA90B4F}" type="presParOf" srcId="{BA0AD17F-0AB6-46E8-ACE4-343BC64B9800}" destId="{1DDE53AA-2B3C-4425-88E0-4BB727455A59}" srcOrd="2" destOrd="0" presId="urn:microsoft.com/office/officeart/2005/8/layout/orgChart1"/>
    <dgm:cxn modelId="{02E9F57D-45D5-4D7C-A932-15D569898EDE}" type="presParOf" srcId="{653D782A-BDEB-4564-8F68-F7ABB2788A4E}" destId="{EAE5EA65-936C-4829-AC27-6BD8FA696414}" srcOrd="2" destOrd="0" presId="urn:microsoft.com/office/officeart/2005/8/layout/orgChart1"/>
    <dgm:cxn modelId="{5641E706-B5AF-4C5D-9880-C2BC62F8DFA4}" type="presParOf" srcId="{653D782A-BDEB-4564-8F68-F7ABB2788A4E}" destId="{9E50889A-314D-4D26-88E5-67B7B0CD1BAF}" srcOrd="3" destOrd="0" presId="urn:microsoft.com/office/officeart/2005/8/layout/orgChart1"/>
    <dgm:cxn modelId="{E5A6D1C0-C3F9-49D6-A437-64387C06FA64}" type="presParOf" srcId="{9E50889A-314D-4D26-88E5-67B7B0CD1BAF}" destId="{3E099C8A-1752-421A-AFA8-C7693BD4E83D}" srcOrd="0" destOrd="0" presId="urn:microsoft.com/office/officeart/2005/8/layout/orgChart1"/>
    <dgm:cxn modelId="{6F573A28-1CC8-423F-BC5B-37E402357007}" type="presParOf" srcId="{3E099C8A-1752-421A-AFA8-C7693BD4E83D}" destId="{D00C3E4A-AE94-4EDD-928F-674C5740236B}" srcOrd="0" destOrd="0" presId="urn:microsoft.com/office/officeart/2005/8/layout/orgChart1"/>
    <dgm:cxn modelId="{FB8E0DD0-40ED-4DD9-B164-02FD552B3402}" type="presParOf" srcId="{3E099C8A-1752-421A-AFA8-C7693BD4E83D}" destId="{E59E7896-8A12-4AAD-B1A1-16A6766681B4}" srcOrd="1" destOrd="0" presId="urn:microsoft.com/office/officeart/2005/8/layout/orgChart1"/>
    <dgm:cxn modelId="{B6F02D97-4793-413A-BD43-5BDDE908046A}" type="presParOf" srcId="{9E50889A-314D-4D26-88E5-67B7B0CD1BAF}" destId="{5270469A-5FB1-4844-96BC-451024427317}" srcOrd="1" destOrd="0" presId="urn:microsoft.com/office/officeart/2005/8/layout/orgChart1"/>
    <dgm:cxn modelId="{2D941478-C2D0-4E75-A35B-2EA20E44DF42}" type="presParOf" srcId="{5270469A-5FB1-4844-96BC-451024427317}" destId="{B1DEE55B-B725-4DC1-9EEF-F71FF012F3D7}" srcOrd="0" destOrd="0" presId="urn:microsoft.com/office/officeart/2005/8/layout/orgChart1"/>
    <dgm:cxn modelId="{3EABC7A2-B313-48F6-8435-EBFF8066025E}" type="presParOf" srcId="{5270469A-5FB1-4844-96BC-451024427317}" destId="{BBB4CAC4-DE31-410D-BB18-AF7FBE7DDA4D}" srcOrd="1" destOrd="0" presId="urn:microsoft.com/office/officeart/2005/8/layout/orgChart1"/>
    <dgm:cxn modelId="{32019CEC-AC72-4969-A145-B1B5CAEBF868}" type="presParOf" srcId="{BBB4CAC4-DE31-410D-BB18-AF7FBE7DDA4D}" destId="{9761692C-7819-445C-AF68-4F088CFCA725}" srcOrd="0" destOrd="0" presId="urn:microsoft.com/office/officeart/2005/8/layout/orgChart1"/>
    <dgm:cxn modelId="{633DBDA6-92E8-4648-80EC-4F0734B92B89}" type="presParOf" srcId="{9761692C-7819-445C-AF68-4F088CFCA725}" destId="{41DCE570-6B97-44A2-974B-14B997436C00}" srcOrd="0" destOrd="0" presId="urn:microsoft.com/office/officeart/2005/8/layout/orgChart1"/>
    <dgm:cxn modelId="{81498693-D068-4FA5-A40B-58478ACE72D2}" type="presParOf" srcId="{9761692C-7819-445C-AF68-4F088CFCA725}" destId="{613126A7-22E7-4A3C-A3FD-A955C273F11C}" srcOrd="1" destOrd="0" presId="urn:microsoft.com/office/officeart/2005/8/layout/orgChart1"/>
    <dgm:cxn modelId="{494DCEEA-4BB6-4B16-9609-AC3BB96CB77D}" type="presParOf" srcId="{BBB4CAC4-DE31-410D-BB18-AF7FBE7DDA4D}" destId="{CABD18DF-327F-4370-A230-FFE4B8BD4482}" srcOrd="1" destOrd="0" presId="urn:microsoft.com/office/officeart/2005/8/layout/orgChart1"/>
    <dgm:cxn modelId="{F9E134DE-1BF7-42DF-BCCD-6A6DB989CE39}" type="presParOf" srcId="{BBB4CAC4-DE31-410D-BB18-AF7FBE7DDA4D}" destId="{8F37C878-734E-4B4C-90F4-49E755965763}" srcOrd="2" destOrd="0" presId="urn:microsoft.com/office/officeart/2005/8/layout/orgChart1"/>
    <dgm:cxn modelId="{17F0502A-6BB6-45C0-AB72-2DE65C35A4B8}" type="presParOf" srcId="{9E50889A-314D-4D26-88E5-67B7B0CD1BAF}" destId="{107AE4E5-A666-402C-B405-0F890E566720}" srcOrd="2" destOrd="0" presId="urn:microsoft.com/office/officeart/2005/8/layout/orgChart1"/>
    <dgm:cxn modelId="{291DDFA0-B356-4111-8194-320E66D903CC}" type="presParOf" srcId="{653D782A-BDEB-4564-8F68-F7ABB2788A4E}" destId="{C204D2DA-23BA-40E0-B64B-E51FB458AA44}" srcOrd="4" destOrd="0" presId="urn:microsoft.com/office/officeart/2005/8/layout/orgChart1"/>
    <dgm:cxn modelId="{1BA56142-5C27-4CBA-B2A5-9E80CF5E63E0}" type="presParOf" srcId="{653D782A-BDEB-4564-8F68-F7ABB2788A4E}" destId="{FF67E212-00E0-47AB-B185-0673B937F996}" srcOrd="5" destOrd="0" presId="urn:microsoft.com/office/officeart/2005/8/layout/orgChart1"/>
    <dgm:cxn modelId="{61A9BE52-A3E2-4EE4-A23B-5C9CDCE7AD99}" type="presParOf" srcId="{FF67E212-00E0-47AB-B185-0673B937F996}" destId="{46AC0D9E-FE77-43C0-9B6B-A527AF7B1E82}" srcOrd="0" destOrd="0" presId="urn:microsoft.com/office/officeart/2005/8/layout/orgChart1"/>
    <dgm:cxn modelId="{0E7E50F5-AB6C-44CC-95BB-5808346CC3B6}" type="presParOf" srcId="{46AC0D9E-FE77-43C0-9B6B-A527AF7B1E82}" destId="{4881EB15-81FC-43A2-86BD-386CA4DE7125}" srcOrd="0" destOrd="0" presId="urn:microsoft.com/office/officeart/2005/8/layout/orgChart1"/>
    <dgm:cxn modelId="{84FBFEFA-BE81-4EFE-8D0E-4A94937DF180}" type="presParOf" srcId="{46AC0D9E-FE77-43C0-9B6B-A527AF7B1E82}" destId="{90C5C7C3-4F05-4345-B910-C9608101EDEB}" srcOrd="1" destOrd="0" presId="urn:microsoft.com/office/officeart/2005/8/layout/orgChart1"/>
    <dgm:cxn modelId="{3F51EEDF-4411-4CCC-AF63-0782DE1F3A1E}" type="presParOf" srcId="{FF67E212-00E0-47AB-B185-0673B937F996}" destId="{864E14A0-A98D-4DD6-8600-39FC5620148E}" srcOrd="1" destOrd="0" presId="urn:microsoft.com/office/officeart/2005/8/layout/orgChart1"/>
    <dgm:cxn modelId="{667D415A-FB5D-4229-A15A-8FEC5D18B560}" type="presParOf" srcId="{864E14A0-A98D-4DD6-8600-39FC5620148E}" destId="{29CD7D90-0745-438A-B460-F0267B94C05A}" srcOrd="0" destOrd="0" presId="urn:microsoft.com/office/officeart/2005/8/layout/orgChart1"/>
    <dgm:cxn modelId="{F8A5025D-3704-4410-A554-D8424EF4689F}" type="presParOf" srcId="{864E14A0-A98D-4DD6-8600-39FC5620148E}" destId="{3599A812-45AD-45F2-99C7-9AE0415A64F0}" srcOrd="1" destOrd="0" presId="urn:microsoft.com/office/officeart/2005/8/layout/orgChart1"/>
    <dgm:cxn modelId="{208184E8-ADBA-47EE-8D20-10BA99EB6410}" type="presParOf" srcId="{3599A812-45AD-45F2-99C7-9AE0415A64F0}" destId="{CEFE57B6-7E70-4DE2-A4D4-872D7BF23D85}" srcOrd="0" destOrd="0" presId="urn:microsoft.com/office/officeart/2005/8/layout/orgChart1"/>
    <dgm:cxn modelId="{C0A66D1B-B4DF-4E18-9E76-6A4189FAC71B}" type="presParOf" srcId="{CEFE57B6-7E70-4DE2-A4D4-872D7BF23D85}" destId="{5DBCC1A6-F2D1-4221-827A-74B28E96C667}" srcOrd="0" destOrd="0" presId="urn:microsoft.com/office/officeart/2005/8/layout/orgChart1"/>
    <dgm:cxn modelId="{F7B0092B-41B5-415D-8D26-097D013F3C52}" type="presParOf" srcId="{CEFE57B6-7E70-4DE2-A4D4-872D7BF23D85}" destId="{B23A3F96-47FD-45A5-ACD3-E7DF516D23CA}" srcOrd="1" destOrd="0" presId="urn:microsoft.com/office/officeart/2005/8/layout/orgChart1"/>
    <dgm:cxn modelId="{7C200072-2D8B-498D-B911-57C70670FE70}" type="presParOf" srcId="{3599A812-45AD-45F2-99C7-9AE0415A64F0}" destId="{529EA400-0751-43FB-A158-88A88ED48049}" srcOrd="1" destOrd="0" presId="urn:microsoft.com/office/officeart/2005/8/layout/orgChart1"/>
    <dgm:cxn modelId="{95C6F711-1B43-4645-AFB6-8A2481E3702E}" type="presParOf" srcId="{3599A812-45AD-45F2-99C7-9AE0415A64F0}" destId="{FE56A558-F20D-4EA4-9440-5DAC4720A1FD}" srcOrd="2" destOrd="0" presId="urn:microsoft.com/office/officeart/2005/8/layout/orgChart1"/>
    <dgm:cxn modelId="{2B24A9F7-60FC-4F9B-87AE-134ECD30B259}" type="presParOf" srcId="{FF67E212-00E0-47AB-B185-0673B937F996}" destId="{D1BB43E4-F745-44A4-B985-0214AC73B6A2}" srcOrd="2" destOrd="0" presId="urn:microsoft.com/office/officeart/2005/8/layout/orgChart1"/>
    <dgm:cxn modelId="{215FB803-16BE-4B80-8774-246B09C8C226}" type="presParOf" srcId="{43ADFBB5-5AB7-4DA4-ACE4-C2944CCA3171}" destId="{CEE8C6F8-1405-4382-A134-AC17F16464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54D608-4AB7-4074-B48E-45A528388707}">
      <dsp:nvSpPr>
        <dsp:cNvPr id="0" name=""/>
        <dsp:cNvSpPr/>
      </dsp:nvSpPr>
      <dsp:spPr>
        <a:xfrm>
          <a:off x="2644159" y="3766167"/>
          <a:ext cx="3855680" cy="288607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Модернизация в странах «третьего мира»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2644159" y="3766167"/>
        <a:ext cx="3855680" cy="2886075"/>
      </dsp:txXfrm>
    </dsp:sp>
    <dsp:sp modelId="{A75E575A-17BF-4A96-A83A-0E9D67B8ACBA}">
      <dsp:nvSpPr>
        <dsp:cNvPr id="0" name=""/>
        <dsp:cNvSpPr/>
      </dsp:nvSpPr>
      <dsp:spPr>
        <a:xfrm rot="12532372">
          <a:off x="1260285" y="3462430"/>
          <a:ext cx="1779470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E84D83-674E-4992-A23A-C054CF283E57}">
      <dsp:nvSpPr>
        <dsp:cNvPr id="0" name=""/>
        <dsp:cNvSpPr/>
      </dsp:nvSpPr>
      <dsp:spPr>
        <a:xfrm>
          <a:off x="0" y="2347363"/>
          <a:ext cx="2741771" cy="2193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Построение стабильной и современной системы управления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2347363"/>
        <a:ext cx="2741771" cy="2193417"/>
      </dsp:txXfrm>
    </dsp:sp>
    <dsp:sp modelId="{2EF63AEF-5CA8-47DB-A4AC-53D73D2E83C1}">
      <dsp:nvSpPr>
        <dsp:cNvPr id="0" name=""/>
        <dsp:cNvSpPr/>
      </dsp:nvSpPr>
      <dsp:spPr>
        <a:xfrm rot="16204860">
          <a:off x="3410507" y="2053879"/>
          <a:ext cx="2330744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B7439A-CAD7-4315-B6C1-21864F9CB933}">
      <dsp:nvSpPr>
        <dsp:cNvPr id="0" name=""/>
        <dsp:cNvSpPr/>
      </dsp:nvSpPr>
      <dsp:spPr>
        <a:xfrm>
          <a:off x="3206641" y="203066"/>
          <a:ext cx="2741771" cy="2193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Решение наиболее актуальных социально-экономических проблем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206641" y="203066"/>
        <a:ext cx="2741771" cy="2193417"/>
      </dsp:txXfrm>
    </dsp:sp>
    <dsp:sp modelId="{5F3958D6-29FA-41B1-B39B-95F1F7E172B2}">
      <dsp:nvSpPr>
        <dsp:cNvPr id="0" name=""/>
        <dsp:cNvSpPr/>
      </dsp:nvSpPr>
      <dsp:spPr>
        <a:xfrm rot="19867601">
          <a:off x="6104229" y="3462408"/>
          <a:ext cx="1779489" cy="82253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DF1F7-EDEE-4A3A-9AFE-EEF6BED61760}">
      <dsp:nvSpPr>
        <dsp:cNvPr id="0" name=""/>
        <dsp:cNvSpPr/>
      </dsp:nvSpPr>
      <dsp:spPr>
        <a:xfrm>
          <a:off x="6402228" y="2347330"/>
          <a:ext cx="2741771" cy="2193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Ликвидация колониального наследия и многовековой отсталости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02228" y="2347330"/>
        <a:ext cx="2741771" cy="21934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54D608-4AB7-4074-B48E-45A528388707}">
      <dsp:nvSpPr>
        <dsp:cNvPr id="0" name=""/>
        <dsp:cNvSpPr/>
      </dsp:nvSpPr>
      <dsp:spPr>
        <a:xfrm>
          <a:off x="1846740" y="3636398"/>
          <a:ext cx="5421643" cy="246558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Основные препятствия на пути модернизации в странах «третьего мира»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846740" y="3636398"/>
        <a:ext cx="5421643" cy="2465587"/>
      </dsp:txXfrm>
    </dsp:sp>
    <dsp:sp modelId="{A75E575A-17BF-4A96-A83A-0E9D67B8ACBA}">
      <dsp:nvSpPr>
        <dsp:cNvPr id="0" name=""/>
        <dsp:cNvSpPr/>
      </dsp:nvSpPr>
      <dsp:spPr>
        <a:xfrm rot="10610075">
          <a:off x="1168511" y="4687657"/>
          <a:ext cx="660192" cy="7014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E84D83-674E-4992-A23A-C054CF283E57}">
      <dsp:nvSpPr>
        <dsp:cNvPr id="0" name=""/>
        <dsp:cNvSpPr/>
      </dsp:nvSpPr>
      <dsp:spPr>
        <a:xfrm>
          <a:off x="0" y="4121377"/>
          <a:ext cx="2338029" cy="1870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Экономическая отсталость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4121377"/>
        <a:ext cx="2338029" cy="1870423"/>
      </dsp:txXfrm>
    </dsp:sp>
    <dsp:sp modelId="{2EF63AEF-5CA8-47DB-A4AC-53D73D2E83C1}">
      <dsp:nvSpPr>
        <dsp:cNvPr id="0" name=""/>
        <dsp:cNvSpPr/>
      </dsp:nvSpPr>
      <dsp:spPr>
        <a:xfrm rot="13595065">
          <a:off x="1133145" y="2306389"/>
          <a:ext cx="2662799" cy="7014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B7439A-CAD7-4315-B6C1-21864F9CB933}">
      <dsp:nvSpPr>
        <dsp:cNvPr id="0" name=""/>
        <dsp:cNvSpPr/>
      </dsp:nvSpPr>
      <dsp:spPr>
        <a:xfrm>
          <a:off x="0" y="754769"/>
          <a:ext cx="3098987" cy="1870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Нищета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0" y="754769"/>
        <a:ext cx="3098987" cy="1870423"/>
      </dsp:txXfrm>
    </dsp:sp>
    <dsp:sp modelId="{5F3958D6-29FA-41B1-B39B-95F1F7E172B2}">
      <dsp:nvSpPr>
        <dsp:cNvPr id="0" name=""/>
        <dsp:cNvSpPr/>
      </dsp:nvSpPr>
      <dsp:spPr>
        <a:xfrm rot="18804943">
          <a:off x="5319187" y="2306397"/>
          <a:ext cx="2662786" cy="7014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DF1F7-EDEE-4A3A-9AFE-EEF6BED61760}">
      <dsp:nvSpPr>
        <dsp:cNvPr id="0" name=""/>
        <dsp:cNvSpPr/>
      </dsp:nvSpPr>
      <dsp:spPr>
        <a:xfrm>
          <a:off x="6016136" y="754784"/>
          <a:ext cx="3098987" cy="1870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Перенаселённость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016136" y="754784"/>
        <a:ext cx="3098987" cy="1870423"/>
      </dsp:txXfrm>
    </dsp:sp>
    <dsp:sp modelId="{9A441A0A-D08B-433E-AA83-4013A1E2EE8A}">
      <dsp:nvSpPr>
        <dsp:cNvPr id="0" name=""/>
        <dsp:cNvSpPr/>
      </dsp:nvSpPr>
      <dsp:spPr>
        <a:xfrm rot="296127">
          <a:off x="7259412" y="4781506"/>
          <a:ext cx="687972" cy="7014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tint val="6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tint val="6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tint val="6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5C4DA-3893-40E0-9659-F802B7DC322A}">
      <dsp:nvSpPr>
        <dsp:cNvPr id="0" name=""/>
        <dsp:cNvSpPr/>
      </dsp:nvSpPr>
      <dsp:spPr>
        <a:xfrm>
          <a:off x="6777094" y="4226593"/>
          <a:ext cx="2338029" cy="1870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Неграмотность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777094" y="4226593"/>
        <a:ext cx="2338029" cy="18704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CD7D90-0745-438A-B460-F0267B94C05A}">
      <dsp:nvSpPr>
        <dsp:cNvPr id="0" name=""/>
        <dsp:cNvSpPr/>
      </dsp:nvSpPr>
      <dsp:spPr>
        <a:xfrm>
          <a:off x="7761003" y="3084795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4D2DA-23BA-40E0-B64B-E51FB458AA44}">
      <dsp:nvSpPr>
        <dsp:cNvPr id="0" name=""/>
        <dsp:cNvSpPr/>
      </dsp:nvSpPr>
      <dsp:spPr>
        <a:xfrm>
          <a:off x="4572000" y="1924826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99"/>
              </a:lnTo>
              <a:lnTo>
                <a:pt x="3234723" y="280699"/>
              </a:lnTo>
              <a:lnTo>
                <a:pt x="3234723" y="56139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EE55B-B725-4DC1-9EEF-F71FF012F3D7}">
      <dsp:nvSpPr>
        <dsp:cNvPr id="0" name=""/>
        <dsp:cNvSpPr/>
      </dsp:nvSpPr>
      <dsp:spPr>
        <a:xfrm>
          <a:off x="4526280" y="3084795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5EA65-936C-4829-AC27-6BD8FA696414}">
      <dsp:nvSpPr>
        <dsp:cNvPr id="0" name=""/>
        <dsp:cNvSpPr/>
      </dsp:nvSpPr>
      <dsp:spPr>
        <a:xfrm>
          <a:off x="4526280" y="1924826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21908-7DB5-4CC7-BB06-7E40520F6F4C}">
      <dsp:nvSpPr>
        <dsp:cNvPr id="0" name=""/>
        <dsp:cNvSpPr/>
      </dsp:nvSpPr>
      <dsp:spPr>
        <a:xfrm>
          <a:off x="1291556" y="3084795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E63F8-4608-4C14-8729-5FB17BDBA614}">
      <dsp:nvSpPr>
        <dsp:cNvPr id="0" name=""/>
        <dsp:cNvSpPr/>
      </dsp:nvSpPr>
      <dsp:spPr>
        <a:xfrm>
          <a:off x="1337276" y="1924826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80699"/>
              </a:lnTo>
              <a:lnTo>
                <a:pt x="0" y="280699"/>
              </a:lnTo>
              <a:lnTo>
                <a:pt x="0" y="56139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7B7FE-289C-4455-BC78-6846605E8C41}">
      <dsp:nvSpPr>
        <dsp:cNvPr id="0" name=""/>
        <dsp:cNvSpPr/>
      </dsp:nvSpPr>
      <dsp:spPr>
        <a:xfrm>
          <a:off x="1284692" y="1413445"/>
          <a:ext cx="6574615" cy="51138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Основные пути развития стран «третьего мира»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1284692" y="1413445"/>
        <a:ext cx="6574615" cy="511380"/>
      </dsp:txXfrm>
    </dsp:sp>
    <dsp:sp modelId="{7CB197F6-838D-4648-8DF8-90C1DCD68C92}">
      <dsp:nvSpPr>
        <dsp:cNvPr id="0" name=""/>
        <dsp:cNvSpPr/>
      </dsp:nvSpPr>
      <dsp:spPr>
        <a:xfrm>
          <a:off x="613" y="2486224"/>
          <a:ext cx="2673325" cy="5985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Капиталистический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13" y="2486224"/>
        <a:ext cx="2673325" cy="598570"/>
      </dsp:txXfrm>
    </dsp:sp>
    <dsp:sp modelId="{60D52267-E4DE-4AC5-9094-B4A2159584EF}">
      <dsp:nvSpPr>
        <dsp:cNvPr id="0" name=""/>
        <dsp:cNvSpPr/>
      </dsp:nvSpPr>
      <dsp:spPr>
        <a:xfrm>
          <a:off x="613" y="3646193"/>
          <a:ext cx="2673325" cy="177248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Индия, Пакистан, Филиппины, Индонезия, Таиланд, Кувейт, Катар, Бруней, Сингапур, ОАЭ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13" y="3646193"/>
        <a:ext cx="2673325" cy="1772481"/>
      </dsp:txXfrm>
    </dsp:sp>
    <dsp:sp modelId="{D00C3E4A-AE94-4EDD-928F-674C5740236B}">
      <dsp:nvSpPr>
        <dsp:cNvPr id="0" name=""/>
        <dsp:cNvSpPr/>
      </dsp:nvSpPr>
      <dsp:spPr>
        <a:xfrm>
          <a:off x="3235337" y="2486224"/>
          <a:ext cx="2673325" cy="5985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Социалистический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235337" y="2486224"/>
        <a:ext cx="2673325" cy="598570"/>
      </dsp:txXfrm>
    </dsp:sp>
    <dsp:sp modelId="{41DCE570-6B97-44A2-974B-14B997436C00}">
      <dsp:nvSpPr>
        <dsp:cNvPr id="0" name=""/>
        <dsp:cNvSpPr/>
      </dsp:nvSpPr>
      <dsp:spPr>
        <a:xfrm>
          <a:off x="3235337" y="3646193"/>
          <a:ext cx="2673325" cy="177248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Ангола, Афганистан, Конго, Мозамбик, Эфиопия, Индонезия, Китай, Вьетнам, Северная Корея (КНДР) и др.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235337" y="3646193"/>
        <a:ext cx="2673325" cy="1772481"/>
      </dsp:txXfrm>
    </dsp:sp>
    <dsp:sp modelId="{4881EB15-81FC-43A2-86BD-386CA4DE7125}">
      <dsp:nvSpPr>
        <dsp:cNvPr id="0" name=""/>
        <dsp:cNvSpPr/>
      </dsp:nvSpPr>
      <dsp:spPr>
        <a:xfrm>
          <a:off x="6470060" y="2486224"/>
          <a:ext cx="2673325" cy="5985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Другой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70060" y="2486224"/>
        <a:ext cx="2673325" cy="598570"/>
      </dsp:txXfrm>
    </dsp:sp>
    <dsp:sp modelId="{5DBCC1A6-F2D1-4221-827A-74B28E96C667}">
      <dsp:nvSpPr>
        <dsp:cNvPr id="0" name=""/>
        <dsp:cNvSpPr/>
      </dsp:nvSpPr>
      <dsp:spPr>
        <a:xfrm>
          <a:off x="6470060" y="3646193"/>
          <a:ext cx="2673325" cy="177248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Около 30 государств выбирают некапиталистическую ориентацию. Создание Движения неприсоединения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6470060" y="3646193"/>
        <a:ext cx="2673325" cy="1772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DF696-E9D3-473C-9F7E-B18FE980DED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E1226-562C-4455-BC87-FAA923035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506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184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80A42-1B47-4A74-9A1D-F67E9D003F15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80A42-1B47-4A74-9A1D-F67E9D003F15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80A42-1B47-4A74-9A1D-F67E9D003F15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80A42-1B47-4A74-9A1D-F67E9D003F15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80A42-1B47-4A74-9A1D-F67E9D003F15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grpSp>
        <p:nvGrpSpPr>
          <p:cNvPr id="28" name="Группа 27"/>
          <p:cNvGrpSpPr/>
          <p:nvPr userDrawn="1"/>
        </p:nvGrpSpPr>
        <p:grpSpPr>
          <a:xfrm>
            <a:off x="0" y="28584"/>
            <a:ext cx="9144001" cy="1143000"/>
            <a:chOff x="0" y="1524000"/>
            <a:chExt cx="9144001" cy="1143000"/>
          </a:xfrm>
        </p:grpSpPr>
        <p:sp>
          <p:nvSpPr>
            <p:cNvPr id="29" name="Rectangle 6"/>
            <p:cNvSpPr/>
            <p:nvPr/>
          </p:nvSpPr>
          <p:spPr bwMode="white">
            <a:xfrm>
              <a:off x="0" y="1524000"/>
              <a:ext cx="9144000" cy="1143000"/>
            </a:xfrm>
            <a:prstGeom prst="rect">
              <a:avLst/>
            </a:prstGeom>
            <a:noFill/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ru-RU" dirty="0"/>
            </a:p>
          </p:txBody>
        </p:sp>
        <p:sp>
          <p:nvSpPr>
            <p:cNvPr id="30" name="Rectangle 8"/>
            <p:cNvSpPr/>
            <p:nvPr/>
          </p:nvSpPr>
          <p:spPr>
            <a:xfrm>
              <a:off x="1" y="1600200"/>
              <a:ext cx="9144000" cy="990600"/>
            </a:xfrm>
            <a:prstGeom prst="rect">
              <a:avLst/>
            </a:prstGeom>
            <a:solidFill>
              <a:schemeClr val="tx2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ru-RU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80A42-1B47-4A74-9A1D-F67E9D003F15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80A42-1B47-4A74-9A1D-F67E9D003F15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80A42-1B47-4A74-9A1D-F67E9D003F15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80A42-1B47-4A74-9A1D-F67E9D003F15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80A42-1B47-4A74-9A1D-F67E9D003F15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A480A42-1B47-4A74-9A1D-F67E9D003F15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A480A42-1B47-4A74-9A1D-F67E9D003F15}" type="datetimeFigureOut">
              <a:rPr lang="ru-RU" smtClean="0"/>
              <a:pPr/>
              <a:t>05.10.2021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024F9E6-8BD1-4849-86DE-3CD23B63D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191000"/>
            <a:ext cx="8388424" cy="10668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 антиколониального движения. Образование новых независимых государств вследствие крушения колониальный империй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Преподаватель : Р.А.Андреева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360" y="1678594"/>
            <a:ext cx="9144000" cy="2277938"/>
          </a:xfrm>
          <a:solidFill>
            <a:schemeClr val="accent1">
              <a:lumMod val="50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государства возникли в период «холодной войны». США и СССР боролись за влияние в мире, предлагая экономическую и военную помощь развивающимся странам. Каждая сверхдержава стремилась к тому, чтобы новые страны восприняли её идеологию и модель развития: капитализм или социализм. Многие новые государства предпочли социализм главным образом из-за того, что их старые колониальные правители были капиталистами. Другие государства привлекло экономическое могущество и материальное благосостояние Запада.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http://sonia.net.ru/_bl/0/39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ая соединительная линия 4"/>
          <p:cNvSpPr/>
          <p:nvPr/>
        </p:nvSpPr>
        <p:spPr>
          <a:xfrm rot="18240020">
            <a:off x="4158198" y="4802998"/>
            <a:ext cx="21542" cy="75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15" name="Текст 1"/>
          <p:cNvSpPr txBox="1">
            <a:spLocks/>
          </p:cNvSpPr>
          <p:nvPr/>
        </p:nvSpPr>
        <p:spPr>
          <a:xfrm>
            <a:off x="3360" y="3956532"/>
            <a:ext cx="9144000" cy="1457501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Страны, выбравшие другой путь развития не связывали себя с различными идеологическими концепциями. Они строили своё развитие на основе товарно-денежных отношений, опирались на частную инициативу и участие в развитии экономики ТНК, ориентируясь на мировой рынок и международную помощь западного мира.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7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://sonia.net.ru/_bl/0/39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ая соединительная линия 4"/>
          <p:cNvSpPr/>
          <p:nvPr/>
        </p:nvSpPr>
        <p:spPr>
          <a:xfrm rot="18240020">
            <a:off x="4158198" y="4802998"/>
            <a:ext cx="21542" cy="75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3187156610"/>
              </p:ext>
            </p:extLst>
          </p:nvPr>
        </p:nvGraphicFramePr>
        <p:xfrm>
          <a:off x="0" y="25878"/>
          <a:ext cx="9144000" cy="683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827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4779371"/>
            <a:ext cx="9144000" cy="2061914"/>
          </a:xfrm>
          <a:solidFill>
            <a:schemeClr val="accent1">
              <a:lumMod val="50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Стремясь избежать участия в политике сверхдержав, многие новые государства решили не присоединяться ни к одной из сторон, соперничавших в «холодной войне». Они старались сохранить и при этом придать своей политике определённые организационные формы (регулярные встречи глав государств или министров иностранных дел, согласованные действия в ООН и других международных организациях). Так во второй половине 1950-х гг. возникло </a:t>
            </a:r>
            <a:r>
              <a:rPr lang="ru-RU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неприсоединения</a:t>
            </a: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http://sonia.net.ru/_bl/0/39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ая соединительная линия 4"/>
          <p:cNvSpPr/>
          <p:nvPr/>
        </p:nvSpPr>
        <p:spPr>
          <a:xfrm rot="18240020">
            <a:off x="4158198" y="4802998"/>
            <a:ext cx="21542" cy="75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pic>
        <p:nvPicPr>
          <p:cNvPr id="2050" name="Picture 2" descr="https://upload.wikimedia.org/wikipedia/commons/thumb/4/4d/NAM_Members.svg/863px-NAM_Member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940"/>
            <a:ext cx="9144000" cy="477937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948264" y="3305888"/>
            <a:ext cx="1861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Члены Движения 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неприсоединения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264" y="3944789"/>
            <a:ext cx="1460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Наблюдатели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3864" y="3483856"/>
            <a:ext cx="285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3864" y="4068006"/>
            <a:ext cx="284400" cy="15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27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srv1.nkse.net\teachers_nkse\Андреева Р.А\МЕТОДКОПИЛКА\Андреева Сентябрь 2021\Guerra_Colonial_Portugu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://sonia.net.ru/_bl/0/39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ая соединительная линия 4"/>
          <p:cNvSpPr/>
          <p:nvPr/>
        </p:nvSpPr>
        <p:spPr>
          <a:xfrm rot="18240020">
            <a:off x="4158198" y="4802998"/>
            <a:ext cx="21542" cy="75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17" name="Текст 1"/>
          <p:cNvSpPr>
            <a:spLocks noGrp="1"/>
          </p:cNvSpPr>
          <p:nvPr>
            <p:ph type="body" idx="1"/>
          </p:nvPr>
        </p:nvSpPr>
        <p:spPr>
          <a:xfrm>
            <a:off x="0" y="739476"/>
            <a:ext cx="9144000" cy="2396899"/>
          </a:xfrm>
          <a:solidFill>
            <a:schemeClr val="accent1">
              <a:lumMod val="50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неприсоединения</a:t>
            </a: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международная организация, объединяющая 118 государств мира на принципах неучастия в военных блоках. Официально создана 25 государствами на Белградской конференции в сентябре 1961 г. Основной целью Движения неприсоединения было ослабление международной напряжённости и проведение экономической политики, выгодной именно развивающимся странам. Лидером этого движения стала Индия, которая в период правления Дж.Неру взяла курс на создание общества социалистического образца.</a:t>
            </a:r>
            <a:endParaRPr lang="ru-RU" sz="1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1"/>
          <p:cNvSpPr txBox="1">
            <a:spLocks/>
          </p:cNvSpPr>
          <p:nvPr/>
        </p:nvSpPr>
        <p:spPr>
          <a:xfrm>
            <a:off x="11623" y="3140968"/>
            <a:ext cx="9132377" cy="1197818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странах Азии, Африки и Латинской Америки довольно часто вспыхивали локальные конфликты. США и СССР, как правило, поддерживали противоборствующие стороны. Используя такие конфликты, сверхдержавы воевали друг с другом косвенно, а не напрямую.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4221088"/>
            <a:ext cx="9433047" cy="213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7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://sonia.net.ru/_bl/0/39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ая соединительная линия 4"/>
          <p:cNvSpPr/>
          <p:nvPr/>
        </p:nvSpPr>
        <p:spPr>
          <a:xfrm rot="18240020">
            <a:off x="4158198" y="4802998"/>
            <a:ext cx="21542" cy="75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27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5876206"/>
            <a:ext cx="9144000" cy="981794"/>
          </a:xfrm>
          <a:solidFill>
            <a:schemeClr val="accent1">
              <a:lumMod val="50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Важную роль в урегулировании конфликтов в развивающихся странах играла Организация Объединённых Наций (ООН). Окончание «холодной войны» не привело к ликвидации локальных конфликтов.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http://sonia.net.ru/_bl/0/39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ая соединительная линия 4"/>
          <p:cNvSpPr/>
          <p:nvPr/>
        </p:nvSpPr>
        <p:spPr>
          <a:xfrm rot="18240020">
            <a:off x="4158198" y="4802998"/>
            <a:ext cx="21542" cy="75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27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-2997" y="-23912"/>
            <a:ext cx="9144000" cy="2061914"/>
          </a:xfrm>
          <a:solidFill>
            <a:schemeClr val="accent1">
              <a:lumMod val="50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 развивающиеся страны столкнулись с серьёзными проблемами, особенно в Африке. Здесь молодые государства унаследовали неупорядоченные территории, на которых проживали люди с разной языковой, религиозной и этнической идентичностью. Колониальные правители, активно применявшие политику «разделяй и властвуй», часто использовали этническое соперничество. После получения независимости население Африканского континента оставалось разнородным в экономическом и культурном отношениях.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http://sonia.net.ru/_bl/0/39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ая соединительная линия 4"/>
          <p:cNvSpPr/>
          <p:nvPr/>
        </p:nvSpPr>
        <p:spPr>
          <a:xfrm rot="18240020">
            <a:off x="4158198" y="4802998"/>
            <a:ext cx="21542" cy="75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3525" y="1832284"/>
            <a:ext cx="9505056" cy="2139881"/>
          </a:xfrm>
          <a:prstGeom prst="rect">
            <a:avLst/>
          </a:prstGeom>
        </p:spPr>
      </p:pic>
      <p:sp>
        <p:nvSpPr>
          <p:cNvPr id="12" name="Текст 1"/>
          <p:cNvSpPr txBox="1">
            <a:spLocks/>
          </p:cNvSpPr>
          <p:nvPr/>
        </p:nvSpPr>
        <p:spPr>
          <a:xfrm>
            <a:off x="0" y="3709948"/>
            <a:ext cx="9144000" cy="1557858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1948 г. в Южно-Африканской Республике (ЮАР) на всеобщих выборах победила Национальная партия. Она провела несколько очень строгих законов, ограничивающих права чернокожего населения. Конечной целью политики </a:t>
            </a:r>
            <a:r>
              <a:rPr lang="ru-RU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апартеида </a:t>
            </a: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(раздельное проживание, разделение и обособление по расовому признаку) было создание «Южной Африки для белых».</a:t>
            </a:r>
            <a:endParaRPr lang="ru-RU" sz="1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-2997" y="5296820"/>
            <a:ext cx="9146997" cy="156118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1994 г. в ЮАР состоялись свободные и честные всеобщие выборы, признанные международным сообществом. Победу одержал Африканский национальный конгресс во главе с Нельсоном </a:t>
            </a:r>
            <a:r>
              <a:rPr lang="ru-RU" sz="1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Манделой</a:t>
            </a: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и стал первым темнокожим президентом ЮАР. Африканский национальный конгресс находится у власти в ЮАР до сих пор.</a:t>
            </a:r>
            <a:endParaRPr lang="ru-RU" sz="1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7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257586" cy="4237568"/>
          </a:xfrm>
        </p:spPr>
        <p:txBody>
          <a:bodyPr>
            <a:normAutofit/>
          </a:bodyPr>
          <a:lstStyle/>
          <a:p>
            <a:r>
              <a:rPr lang="ru-RU" i="1" dirty="0" smtClean="0"/>
              <a:t>Вопросы:</a:t>
            </a:r>
            <a:endParaRPr lang="ru-RU" dirty="0" smtClean="0"/>
          </a:p>
          <a:p>
            <a:r>
              <a:rPr lang="ru-RU" dirty="0" smtClean="0"/>
              <a:t>1. Поясните, как связаны между собой понятия «вторая мировая война» и «крушение колониальных империй».</a:t>
            </a:r>
            <a:br>
              <a:rPr lang="ru-RU" dirty="0" smtClean="0"/>
            </a:br>
            <a:r>
              <a:rPr lang="ru-RU" dirty="0" smtClean="0"/>
              <a:t>2. Выберите наиболее точный ответ — продолжение фразы: приобретение независимости для большинства стран...</a:t>
            </a:r>
          </a:p>
          <a:p>
            <a:r>
              <a:rPr lang="ru-RU" dirty="0" smtClean="0"/>
              <a:t>а) привело к их беспрепятственному развитию,</a:t>
            </a:r>
          </a:p>
          <a:p>
            <a:r>
              <a:rPr lang="ru-RU" dirty="0" smtClean="0"/>
              <a:t>б) создало много трудностей на их пути,</a:t>
            </a:r>
          </a:p>
          <a:p>
            <a:r>
              <a:rPr lang="ru-RU" dirty="0" smtClean="0"/>
              <a:t>в) ничего не изменило в их положении. Свой выбор обоснуйте.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2089743"/>
            <a:ext cx="9144000" cy="2232263"/>
          </a:xfrm>
          <a:solidFill>
            <a:schemeClr val="accent1">
              <a:lumMod val="50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Второй мировой войны резко изменилось соотношение сил на международной арене. Влияние европейских стран уменьшилось, в то время как США и СССР стали сверхдержавами, между которыми началась «холодная война». Но самым существенным изменением был крах колониальной системы и появление большого количества новых независимых государств. Процесс освобождения стран и народов Азии и Африки от колониального господства после Второй мировой войны вошёл в историю под название </a:t>
            </a:r>
            <a:r>
              <a:rPr lang="ru-RU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деколонизация</a:t>
            </a: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http://sonia.net.ru/_bl/0/39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ая соединительная линия 4"/>
          <p:cNvSpPr/>
          <p:nvPr/>
        </p:nvSpPr>
        <p:spPr>
          <a:xfrm rot="18240020">
            <a:off x="4158198" y="4802998"/>
            <a:ext cx="21542" cy="75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9" name="Текст 1"/>
          <p:cNvSpPr txBox="1">
            <a:spLocks/>
          </p:cNvSpPr>
          <p:nvPr/>
        </p:nvSpPr>
        <p:spPr>
          <a:xfrm>
            <a:off x="0" y="4322006"/>
            <a:ext cx="9144000" cy="620688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деколонизации можно разделить на три условных этапа.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7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://sonia.net.ru/_bl/0/39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ая соединительная линия 4"/>
          <p:cNvSpPr/>
          <p:nvPr/>
        </p:nvSpPr>
        <p:spPr>
          <a:xfrm rot="18240020">
            <a:off x="4158198" y="4802998"/>
            <a:ext cx="21542" cy="75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403618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15967"/>
                <a:gridCol w="7028033"/>
              </a:tblGrid>
              <a:tr h="7932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Этапы процесса деколонизации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799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Этап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Основное содержание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41181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1945 - середина 1950-х гг.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Независимыми стали Индия, Индонезия, Бирма. Всего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неза-висимость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получили 11 государств в Азии и одно в Африке - Ливия.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230245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Середина 1950-х - середина 1970-х гг.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Освободилась от колониальной зависимости значительная часть Африканского континента. В 1960 г. Генеральная Ассамблея ООН приняла Декларацию «О предоставлении независимости колониальным странам и народам». Деколонизация была поставлена под международный контроль.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541181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1975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- 1990-е гг.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Крушение португальской колониальной империи. Вся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терри-тория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Африки стала свободной от колониализма.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27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-16889" y="0"/>
            <a:ext cx="9144000" cy="1457286"/>
          </a:xfrm>
          <a:solidFill>
            <a:schemeClr val="accent1">
              <a:lumMod val="50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1930-м гг. в странах Азии и Африки сложились национальные движения. После Второй мировой войны, в 1947 г., независимости от Великобритании добилась Индия. На месте бывшей британской колонии возникли два независимых государства - Индия и Пакистан.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http://sonia.net.ru/_bl/0/39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ая соединительная линия 4"/>
          <p:cNvSpPr/>
          <p:nvPr/>
        </p:nvSpPr>
        <p:spPr>
          <a:xfrm rot="18240020">
            <a:off x="4158198" y="4802998"/>
            <a:ext cx="21542" cy="75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sp>
        <p:nvSpPr>
          <p:cNvPr id="9" name="Текст 1"/>
          <p:cNvSpPr txBox="1">
            <a:spLocks/>
          </p:cNvSpPr>
          <p:nvPr/>
        </p:nvSpPr>
        <p:spPr>
          <a:xfrm>
            <a:off x="-16889" y="1468222"/>
            <a:ext cx="9144000" cy="1586578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Великобритания, Франция и другие европейские страны пытались сохранить свои колониальные империи, но долгая и тяжёлая война истощила их военные и финансовые ресурсы. Многие европейцы, пережившие войну, не желали дальнейших конфликтов с народами, готовыми воевать за свою свободу и независимость.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 1"/>
          <p:cNvSpPr txBox="1">
            <a:spLocks/>
          </p:cNvSpPr>
          <p:nvPr/>
        </p:nvSpPr>
        <p:spPr>
          <a:xfrm>
            <a:off x="-16889" y="3065736"/>
            <a:ext cx="9144000" cy="2061914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«Холодная война» также подрывала силы империализма.  США, хотя зачастую и декларативно, поддерживали право угнетённых народов на национальное самоопределение. Соперник США Советский Союз резко выступал против колониализма и капиталистической модели развития. Процесс деколонизации после войны приобрёл необратимый характер. Колониальные и зависимые страны одна за одной добивались своей независимости. Вскоре обе сверхдержавы ста-ли искать союзников среди новых государств.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0" y="5138586"/>
            <a:ext cx="9144000" cy="166431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47625" cap="flat" cmpd="dbl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tx2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tx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tx2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Международным Годом Африки был объявлен 1960 г., когда 17 африканских колониальных территорий обрели независимость.  В 1963 г. освободившиеся государства основали Организацию Африканского Единства (ОАЕ). В результате «великого освобождения» в мире появилось около 100 новых независимых государств.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7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1.nkse.net\teachers_nkse\Андреева Р.А\МЕТОДКОПИЛКА\Андреева Сентябрь 2021\lg_c97ab5ac98ba6abb5a0e8e00f15b5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srv1.nkse.net\teachers_nkse\Андреева Р.А\МЕТОДКОПИЛКА\Андреева Сентябрь 2021\18971_html_1cc6c5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c/Cold_War_alliances_mid-1975.svg/860px-Cold_War_alliances_mid-1975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5405325"/>
            <a:ext cx="9144000" cy="1416765"/>
          </a:xfrm>
          <a:solidFill>
            <a:schemeClr val="accent1">
              <a:lumMod val="50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Clr>
                <a:schemeClr val="accent4">
                  <a:lumMod val="20000"/>
                  <a:lumOff val="80000"/>
                </a:schemeClr>
              </a:buClr>
              <a:buSzPct val="100000"/>
            </a:pPr>
            <a:r>
              <a:rPr lang="ru-RU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государства Азии и Африки, а также страны Латинской Америки стали известны под названием развивающихся стран, или стран «третьего мира». Термин «третий мир» используется для обозначения государств, менее развитых, чем «первый мир» (западные индустриальные государства и Япония) или «второй мир» (страны социалистического лагеря).</a:t>
            </a:r>
            <a:endParaRPr lang="ru-RU" sz="1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http://sonia.net.ru/_bl/0/39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ая соединительная линия 4"/>
          <p:cNvSpPr/>
          <p:nvPr/>
        </p:nvSpPr>
        <p:spPr>
          <a:xfrm rot="18240020">
            <a:off x="4158198" y="4802998"/>
            <a:ext cx="21542" cy="75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293096"/>
            <a:ext cx="46805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27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://sonia.net.ru/_bl/0/39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ая соединительная линия 4"/>
          <p:cNvSpPr/>
          <p:nvPr/>
        </p:nvSpPr>
        <p:spPr>
          <a:xfrm rot="18240020">
            <a:off x="4158198" y="4802998"/>
            <a:ext cx="21542" cy="75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40797856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827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://sonia.net.ru/_bl/0/39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ая соединительная линия 4"/>
          <p:cNvSpPr/>
          <p:nvPr/>
        </p:nvSpPr>
        <p:spPr>
          <a:xfrm rot="18240020">
            <a:off x="4158198" y="4802998"/>
            <a:ext cx="21542" cy="75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kern="120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1965810854"/>
              </p:ext>
            </p:extLst>
          </p:nvPr>
        </p:nvGraphicFramePr>
        <p:xfrm>
          <a:off x="28876" y="0"/>
          <a:ext cx="91151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8279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00662-0052-4751-B21C-4FA5A6EDB7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6986</TotalTime>
  <Words>1055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Рост антиколониального движения. Образование новых независимых государств вследствие крушения колониальный империй  Преподаватель : Р.А.Андреева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Лицей Ивацевичского района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Распад колониальной системы</dc:title>
  <dc:subject>Распад колониальной системы</dc:subject>
  <dc:creator>Ситник П.В.</dc:creator>
  <dc:description>Презентация</dc:description>
  <cp:lastModifiedBy>avanesyan</cp:lastModifiedBy>
  <cp:revision>524</cp:revision>
  <cp:lastPrinted>2014-07-09T15:48:11Z</cp:lastPrinted>
  <dcterms:created xsi:type="dcterms:W3CDTF">2014-07-06T11:59:53Z</dcterms:created>
  <dcterms:modified xsi:type="dcterms:W3CDTF">2021-10-05T10:14:37Z</dcterms:modified>
  <cp:category>Всемирная история. 11 класс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16.02.2016</vt:lpwstr>
  </property>
</Properties>
</file>