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05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00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96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8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19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44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47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73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52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3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15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24000">
              <a:schemeClr val="accent4">
                <a:lumMod val="20000"/>
                <a:lumOff val="80000"/>
              </a:schemeClr>
            </a:gs>
            <a:gs pos="57000">
              <a:schemeClr val="accent4">
                <a:lumMod val="60000"/>
                <a:lumOff val="40000"/>
              </a:schemeClr>
            </a:gs>
            <a:gs pos="92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7909-5E93-456C-ADA2-626E4A9B9EE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5D11-AA4E-41AD-9290-18EECE5A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34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0957" y="1641138"/>
            <a:ext cx="9144000" cy="2387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Платон </a:t>
            </a:r>
            <a:r>
              <a:rPr lang="ru-RU" sz="7200" dirty="0" smtClean="0">
                <a:solidFill>
                  <a:srgbClr val="00B0F0"/>
                </a:solidFill>
              </a:rPr>
              <a:t>- как </a:t>
            </a:r>
            <a:r>
              <a:rPr lang="ru-RU" sz="7200" dirty="0" smtClean="0">
                <a:solidFill>
                  <a:srgbClr val="00B0F0"/>
                </a:solidFill>
              </a:rPr>
              <a:t>яркий представитель идеализма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4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463" y="346652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Платон (427 - 347 гг. до н. э.) - крупнейший философ древности, классик античной философии, ученик основоположника объективного идеализма Сократа. </a:t>
            </a:r>
            <a:endParaRPr lang="ru-RU" sz="2800" dirty="0"/>
          </a:p>
        </p:txBody>
      </p:sp>
      <p:pic>
        <p:nvPicPr>
          <p:cNvPr id="1026" name="Picture 2" descr="https://images.fineartamerica.com/images-medium-large/plato-ancient-greek-philosopher-sheila-ter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109" y="1844048"/>
            <a:ext cx="3519138" cy="43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E2OadDLXEAMc82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70" y="1847705"/>
            <a:ext cx="6492333" cy="43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7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1234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Чтобы залечить свои душевные раны, Платон отправится в длительное и дальнее путешествие. Он посетил ряд государств: Южную Италию, Вавилон, Ассирию, Финикию, Иудею,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Кирену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Египет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27" y="1690688"/>
            <a:ext cx="5245561" cy="3278476"/>
          </a:xfrm>
          <a:prstGeom prst="rect">
            <a:avLst/>
          </a:prstGeom>
        </p:spPr>
      </p:pic>
      <p:pic>
        <p:nvPicPr>
          <p:cNvPr id="2050" name="Picture 2" descr="https://images.fineartamerica.com/images/artworkimages/mediumlarge/2/the-great-city-of-nineveh-ruggero-giovann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084" y="1703099"/>
            <a:ext cx="5443441" cy="32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8945" y="4060783"/>
            <a:ext cx="5514110" cy="2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7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387 г. до н.э. Платон основал в Роще учебное заведение, которое стали называть Академией. Главной целью Академии было обучение будущих царей- философов.</a:t>
            </a:r>
            <a:endParaRPr lang="ru-RU" sz="2800" dirty="0"/>
          </a:p>
        </p:txBody>
      </p:sp>
      <p:pic>
        <p:nvPicPr>
          <p:cNvPr id="3074" name="Picture 2" descr="https://alexsad.ru/upload/iblock/31b/31b7ae2925bcb554fc69f3ed44aaae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930" y="1690688"/>
            <a:ext cx="7830725" cy="50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854" y="2738872"/>
            <a:ext cx="4398819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 считается первым древнегреческим философом, создавшим целостную философскую систему,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объединившую онтологию, гносеологию и антропологию. Философское учение Платона занимает широкий круг вопросов: о бытии, о мире и его происхождении, о душе и познании, об обществе и т.д.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s04.infourok.ru/uploads/ex/0746/000dc2e5-f6a71fce/img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82" t="2195"/>
          <a:stretch/>
        </p:blipFill>
        <p:spPr bwMode="auto">
          <a:xfrm>
            <a:off x="8996218" y="1733160"/>
            <a:ext cx="3195782" cy="50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f2.ppt-online.org/files2/slide/i/ikQ8Imj7YsXW5t9U2DJBFrPcuEbdaVxeqy6pGT/slide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6" t="23073" r="26974" b="15610"/>
          <a:stretch/>
        </p:blipFill>
        <p:spPr bwMode="auto">
          <a:xfrm>
            <a:off x="16161" y="-18184"/>
            <a:ext cx="4581238" cy="44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0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Идеализм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общее обозначение философских учений, утверждающих, что дух, сознание, мышление психическое – первично, а материя, природа, физическое – вторично.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7055" y="1690688"/>
            <a:ext cx="4446838" cy="46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государства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2971" y="1422833"/>
            <a:ext cx="3709866" cy="48913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65089" y="1883332"/>
            <a:ext cx="597592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государство - иерархия трех классов: 1) крестьяне, ремесленники, купцы; 2) воины - стражники; 3) правители - мудрецы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Идеальному государству Платон противопоставляет отрицательный тип государства, который проявляется в четырех формах: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тимократии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олигархии, тиранию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демократию. 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blogisma.com/wp-content/uploads/2018/06/platon_kim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610" y="1690688"/>
            <a:ext cx="65403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200" y="1489517"/>
            <a:ext cx="502357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 разделил мир на две части. Первый - материальный, физический, воспринимаемый нашими чувствами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мир - сверхчувственный, умопостигаемый, мыслимый. Этот неощутимый мир Платон назвал миром идей, миром чистых, совершенных форм, миром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Эйдосов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6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познания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928" y="1690687"/>
            <a:ext cx="5541818" cy="474705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как телесное существо, смертен. Душа же его бессмертна. Она не погибает, а продолжает жить в мире идей. Платон полагает, что знание нельзя свести ни к ощущению, ни к правильному мнению, ни к соединению правильного мнения со смыслом. Истинное знание - это познание, которое проникает в мир идей, то есть в мир сущностей.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cf2.ppt-online.org/files2/slide/o/or4E6zR2epi1PvglWjyJmHdBtDkFAYfT5cC0MNwKs/slide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65" t="18708" r="2025" b="13265"/>
          <a:stretch/>
        </p:blipFill>
        <p:spPr bwMode="auto">
          <a:xfrm>
            <a:off x="491454" y="1690687"/>
            <a:ext cx="5320528" cy="47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0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331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Платон - как яркий представитель идеализма</vt:lpstr>
      <vt:lpstr>Платон (427 - 347 гг. до н. э.) - крупнейший философ древности, классик античной философии, ученик основоположника объективного идеализма Сократа. </vt:lpstr>
      <vt:lpstr>Чтобы залечить свои душевные раны, Платон отправится в длительное и дальнее путешествие. Он посетил ряд государств: Южную Италию, Вавилон, Ассирию, Финикию, Иудею, Кирену, Египет</vt:lpstr>
      <vt:lpstr>В 387 г. до н.э. Платон основал в Роще учебное заведение, которое стали называть Академией. Главной целью Академии было обучение будущих царей- философов.</vt:lpstr>
      <vt:lpstr>Платон считается первым древнегреческим философом, создавшим целостную философскую систему, объединившую онтологию, гносеологию и антропологию. Философское учение Платона занимает широкий круг вопросов: о бытии, о мире и его происхождении, о душе и познании, об обществе и т.д.</vt:lpstr>
      <vt:lpstr>Идеализм – общее обозначение философских учений, утверждающих, что дух, сознание, мышление психическое – первично, а материя, природа, физическое – вторично.</vt:lpstr>
      <vt:lpstr>Теория государства</vt:lpstr>
      <vt:lpstr>Теория идей</vt:lpstr>
      <vt:lpstr>Теория познания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Платон как яркий представитель идеализма</dc:title>
  <dc:creator>Анна Истратова</dc:creator>
  <cp:lastModifiedBy>avanesyan</cp:lastModifiedBy>
  <cp:revision>10</cp:revision>
  <dcterms:created xsi:type="dcterms:W3CDTF">2021-09-11T01:34:54Z</dcterms:created>
  <dcterms:modified xsi:type="dcterms:W3CDTF">2022-03-09T12:01:28Z</dcterms:modified>
</cp:coreProperties>
</file>