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83" r:id="rId4"/>
    <p:sldId id="275" r:id="rId5"/>
    <p:sldId id="279" r:id="rId6"/>
    <p:sldId id="278" r:id="rId7"/>
    <p:sldId id="280" r:id="rId8"/>
    <p:sldId id="263" r:id="rId9"/>
    <p:sldId id="257" r:id="rId10"/>
    <p:sldId id="264" r:id="rId11"/>
    <p:sldId id="271" r:id="rId12"/>
    <p:sldId id="265" r:id="rId13"/>
    <p:sldId id="258" r:id="rId14"/>
    <p:sldId id="266" r:id="rId15"/>
    <p:sldId id="259" r:id="rId16"/>
    <p:sldId id="267" r:id="rId17"/>
    <p:sldId id="260" r:id="rId18"/>
    <p:sldId id="268" r:id="rId19"/>
    <p:sldId id="261" r:id="rId20"/>
    <p:sldId id="272" r:id="rId21"/>
    <p:sldId id="274" r:id="rId22"/>
    <p:sldId id="273" r:id="rId23"/>
    <p:sldId id="269" r:id="rId24"/>
    <p:sldId id="27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3F250-0299-4530-A562-731DC692A7EB}" v="480" dt="2022-04-25T13:47:32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840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303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9883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4760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3912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2210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5777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6109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75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619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53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375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351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542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47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479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294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896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3789" y="409074"/>
            <a:ext cx="93846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профессиональное автономное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Краснодарского края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«Новороссийский колледж строительства и экономики»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«Основные образовательные проекты РФ с 1992 года»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специальностей  « Социально – экономических дисциплин»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31768" y="3862138"/>
            <a:ext cx="42230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Преподаватель:Р.А.Андреева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8147" y="2430377"/>
            <a:ext cx="101185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Утверждение культа личности Сталина</a:t>
            </a: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8" descr="Изображение выглядит как гора, внешний, скала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2259247-B330-8A96-0FF9-D249542190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270" y="466599"/>
            <a:ext cx="11178746" cy="59753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6C0D5F-C63F-4CEA-BB86-2B9BF643E871}"/>
              </a:ext>
            </a:extLst>
          </p:cNvPr>
          <p:cNvSpPr txBox="1"/>
          <p:nvPr/>
        </p:nvSpPr>
        <p:spPr>
          <a:xfrm>
            <a:off x="0" y="1108448"/>
            <a:ext cx="1132702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Главное управление исправительно-трудовых лагерей, трудовых поселений и мест заключения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ГУЛаг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)-- подразделение НКВД, министерства внутренних дел, министерства юстиции СССР, осуществлявшее руководство системой исправительно-трудовых лагерей (ИТЛ) в 1934--1960 годах, важнейший орган системы политических репрессий СССР. Специальные управления ГУЛАГа объединяли многие ИТЛ в разных районах страны: Карагандинский ИТЛ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Карлаг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Дальстрой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НКВД/МВД СССР, Соловецкий ИТЛ (УСЛОН), Беломорско-Балтийский ИТЛ и комбинат НКВД, Воркутинский ИТЛ, Норильский ИТЛ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354977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6" descr="Изображение выглядит как внешний, небо, земля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03DA27D7-DF37-83B0-6C6B-2D7EFB9877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008" y="479253"/>
            <a:ext cx="10817677" cy="58763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3E10248-AF0E-477D-B4D2-47C02CE4E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33010C2-2DA5-460F-A40C-5317F567A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17CB0634-F963-4EC9-A6F6-8EA46BD1F1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C0A186-7444-4460-9C37-532E7671E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1ECA4FE-7D2F-4576-B767-3A5F5ABFE9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969441E-5462-4859-86CD-1737FDE360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596BD4B5-6833-40CC-96FE-EDC6756342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81F53E2-F556-42FA-8D24-113839EE1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24A91E-F35E-E887-0475-30903B261600}"/>
              </a:ext>
            </a:extLst>
          </p:cNvPr>
          <p:cNvSpPr txBox="1"/>
          <p:nvPr/>
        </p:nvSpPr>
        <p:spPr>
          <a:xfrm>
            <a:off x="491067" y="476954"/>
            <a:ext cx="11239614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>
                <a:latin typeface="Times New Roman"/>
                <a:ea typeface="+mn-lt"/>
                <a:cs typeface="+mn-lt"/>
              </a:rPr>
              <a:t>Существовали следующие крупные подразделения: </a:t>
            </a:r>
          </a:p>
          <a:p>
            <a:pPr algn="just"/>
            <a:r>
              <a:rPr lang="ru-RU" sz="2800" dirty="0" err="1">
                <a:latin typeface="Times New Roman"/>
                <a:ea typeface="+mn-lt"/>
                <a:cs typeface="+mn-lt"/>
              </a:rPr>
              <a:t>Акмолинский</a:t>
            </a:r>
            <a:r>
              <a:rPr lang="ru-RU" sz="2800" dirty="0">
                <a:latin typeface="Times New Roman"/>
                <a:ea typeface="+mn-lt"/>
                <a:cs typeface="+mn-lt"/>
              </a:rPr>
              <a:t> лагерь жён изменников Родины (АЛЖИР),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Бамлаг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Берлаг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Безымянлаг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Белбалтлаг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Воркутлаг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 (Воркутинский ИТЛ),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Вятлаг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Дальлаг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Джезказганлаг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Джугджурлаг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Дмитровлаг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 (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Волголаг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),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Дубравлаг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Инталаг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Карагандинский ИТЛ (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Карлаг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),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Кизеллаг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Котласский ИТЛ,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Краслаг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Локчимлаг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Норильсклаг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 (Норильский ИТЛ),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Озерлаг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</a:t>
            </a:r>
          </a:p>
          <a:p>
            <a:pPr algn="just"/>
            <a:r>
              <a:rPr lang="ru-RU" sz="2800" dirty="0">
                <a:latin typeface="Times New Roman"/>
                <a:ea typeface="+mn-lt"/>
                <a:cs typeface="+mn-lt"/>
              </a:rPr>
              <a:t> Пермские лагеря (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Усольлаг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Вишералаг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Чердыньлаг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Ныроблаг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 и др.),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Печорлаг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Печжелдорлаг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Прорвлаг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Свирьлаг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СВИТЛ,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Севжелдорлаг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Сиблаг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</a:t>
            </a:r>
          </a:p>
          <a:p>
            <a:pPr algn="just"/>
            <a:r>
              <a:rPr lang="ru-RU" sz="2800" dirty="0">
                <a:latin typeface="Times New Roman"/>
                <a:ea typeface="+mn-lt"/>
                <a:cs typeface="+mn-lt"/>
              </a:rPr>
              <a:t> Соловецкий Лагерь Особого Назначения (СЛОН),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Таежлаг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Устьвымлаг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Ухтпечлаг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Ухтижемлаг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, </a:t>
            </a:r>
            <a:r>
              <a:rPr lang="ru-RU" sz="2800" dirty="0" err="1">
                <a:latin typeface="Times New Roman"/>
                <a:ea typeface="+mn-lt"/>
                <a:cs typeface="+mn-lt"/>
              </a:rPr>
              <a:t>Хабарлаг</a:t>
            </a:r>
            <a:r>
              <a:rPr lang="ru-RU" sz="2800" dirty="0">
                <a:latin typeface="Times New Roman"/>
                <a:ea typeface="+mn-lt"/>
                <a:cs typeface="+mn-lt"/>
              </a:rPr>
              <a:t>. </a:t>
            </a:r>
            <a:endParaRPr lang="ru-RU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501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 descr="Изображение выглядит как текст, внешний, люди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EA8DD641-50F1-5AB1-5E6F-8E249CD334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573" y="454012"/>
            <a:ext cx="11010637" cy="57623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3E10248-AF0E-477D-B4D2-47C02CE4E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33010C2-2DA5-460F-A40C-5317F567A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17CB0634-F963-4EC9-A6F6-8EA46BD1F1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C0A186-7444-4460-9C37-532E7671E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1ECA4FE-7D2F-4576-B767-3A5F5ABFE9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969441E-5462-4859-86CD-1737FDE360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596BD4B5-6833-40CC-96FE-EDC6756342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81F53E2-F556-42FA-8D24-113839EE1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BE0BD5-8E18-8617-5AC9-AC5C67C566DC}"/>
              </a:ext>
            </a:extLst>
          </p:cNvPr>
          <p:cNvSpPr txBox="1"/>
          <p:nvPr/>
        </p:nvSpPr>
        <p:spPr>
          <a:xfrm>
            <a:off x="381335" y="569162"/>
            <a:ext cx="11425881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>
                <a:latin typeface="Times New Roman"/>
                <a:ea typeface="+mn-lt"/>
                <a:cs typeface="+mn-lt"/>
              </a:rPr>
              <a:t>24 апреля 1930 по приказу ОГПУ было образовано Управление лагерями. </a:t>
            </a:r>
          </a:p>
          <a:p>
            <a:pPr algn="just"/>
            <a:r>
              <a:rPr lang="ru-RU" sz="2400" dirty="0">
                <a:latin typeface="Times New Roman"/>
                <a:ea typeface="+mn-lt"/>
                <a:cs typeface="+mn-lt"/>
              </a:rPr>
              <a:t>Первое упоминание собственно о ГУЛАГе (Главное управление лагерей) - в приказе ОГПУ от 15 февраля 1931 года. </a:t>
            </a:r>
          </a:p>
          <a:p>
            <a:pPr algn="just"/>
            <a:r>
              <a:rPr lang="ru-RU" sz="2400" dirty="0">
                <a:latin typeface="Times New Roman"/>
                <a:ea typeface="+mn-lt"/>
                <a:cs typeface="+mn-lt"/>
              </a:rPr>
              <a:t>Законодательная база под систему ГУЛАГ была подведена 3 августа 1933 года. </a:t>
            </a:r>
          </a:p>
          <a:p>
            <a:pPr algn="just"/>
            <a:endParaRPr lang="ru-RU" sz="2400" dirty="0">
              <a:latin typeface="Times New Roman"/>
              <a:ea typeface="+mn-lt"/>
              <a:cs typeface="+mn-lt"/>
            </a:endParaRPr>
          </a:p>
          <a:p>
            <a:pPr algn="just"/>
            <a:r>
              <a:rPr lang="ru-RU" sz="2400" dirty="0">
                <a:latin typeface="Times New Roman"/>
                <a:ea typeface="+mn-lt"/>
                <a:cs typeface="+mn-lt"/>
              </a:rPr>
              <a:t>В частности, кодексом предписывается использование труда заключенных и узаконивается практика зачета двух дней ударной работы за три дня срока, широко применявшаяся для мотивации заключенных при строительстве Беломорканала.</a:t>
            </a:r>
          </a:p>
          <a:p>
            <a:pPr algn="just"/>
            <a:r>
              <a:rPr lang="ru-RU" sz="2400" dirty="0">
                <a:latin typeface="Times New Roman"/>
                <a:ea typeface="+mn-lt"/>
                <a:cs typeface="+mn-lt"/>
              </a:rPr>
              <a:t> 10 июня 1934 года согласно Постановлению ЦИК СССР при образовании нового союзно-республиканского НКВД в его составе было образовано Главное управление исправительно-трудовых лагерей и трудовых поселений.</a:t>
            </a:r>
          </a:p>
          <a:p>
            <a:pPr algn="just"/>
            <a:endParaRPr lang="ru-RU" sz="2400" dirty="0">
              <a:latin typeface="Times New Roman"/>
              <a:ea typeface="+mn-lt"/>
              <a:cs typeface="+mn-lt"/>
            </a:endParaRPr>
          </a:p>
          <a:p>
            <a:pPr algn="just"/>
            <a:r>
              <a:rPr lang="ru-RU" sz="2400" dirty="0">
                <a:latin typeface="Times New Roman"/>
                <a:ea typeface="+mn-lt"/>
                <a:cs typeface="+mn-lt"/>
              </a:rPr>
              <a:t> В октябре того же года это управление было переименовано в Главное управление лагерей, </a:t>
            </a:r>
            <a:r>
              <a:rPr lang="ru-RU" sz="2400" dirty="0" err="1">
                <a:latin typeface="Times New Roman"/>
                <a:ea typeface="+mn-lt"/>
                <a:cs typeface="+mn-lt"/>
              </a:rPr>
              <a:t>трудпоселений</a:t>
            </a:r>
            <a:r>
              <a:rPr lang="ru-RU" sz="2400" dirty="0">
                <a:latin typeface="Times New Roman"/>
                <a:ea typeface="+mn-lt"/>
                <a:cs typeface="+mn-lt"/>
              </a:rPr>
              <a:t> и мест заключения — собственно ГУЛАГ.</a:t>
            </a:r>
            <a:endParaRPr lang="ru-RU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666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человек, старый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7E4F209D-7F4E-8C8A-4E33-56DC72F497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217" y="501369"/>
            <a:ext cx="11180274" cy="58007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3E10248-AF0E-477D-B4D2-47C02CE4E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33010C2-2DA5-460F-A40C-5317F567A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17CB0634-F963-4EC9-A6F6-8EA46BD1F1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C0A186-7444-4460-9C37-532E7671E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F72ECA3-2A46-4A5A-8330-12F7E2210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A4A5C4D-76C1-47EA-A0B6-CF294A5F4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29BC618C-AD3C-444D-B8CB-6FB6920D48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29C0D00-401D-42B7-94D8-008C7DAA8E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62EF28-65DE-F6D5-5307-6F2AEC7495A1}"/>
              </a:ext>
            </a:extLst>
          </p:cNvPr>
          <p:cNvSpPr txBox="1"/>
          <p:nvPr/>
        </p:nvSpPr>
        <p:spPr>
          <a:xfrm>
            <a:off x="541080" y="565660"/>
            <a:ext cx="11016605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000" dirty="0">
                <a:latin typeface="Times New Roman"/>
                <a:ea typeface="+mn-lt"/>
                <a:cs typeface="+mn-lt"/>
              </a:rPr>
              <a:t>Уже к началу 1930-х труд заключенных в СССР рассматривался как экономический ресурс. Постановление Совета Народных Комиссаров в 1929 году предписывало ОГПУ организовать новые лагеря для приема заключенных в отдаленных районах страны в целях колонизации этих районов и эксплуатации их природных богатств путем применения труда лишенных свободы.....</a:t>
            </a:r>
            <a:endParaRPr lang="ru-RU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833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283C04B-D186-F91C-88A9-AF6ADA65DC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430" y="418700"/>
            <a:ext cx="10595785" cy="59435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3E10248-AF0E-477D-B4D2-47C02CE4E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33010C2-2DA5-460F-A40C-5317F567A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17CB0634-F963-4EC9-A6F6-8EA46BD1F1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C0A186-7444-4460-9C37-532E7671E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F72ECA3-2A46-4A5A-8330-12F7E2210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A4A5C4D-76C1-47EA-A0B6-CF294A5F4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29BC618C-AD3C-444D-B8CB-6FB6920D48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29C0D00-401D-42B7-94D8-008C7DAA8E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007C43-63C7-F52B-83A8-F7807066B798}"/>
              </a:ext>
            </a:extLst>
          </p:cNvPr>
          <p:cNvSpPr txBox="1"/>
          <p:nvPr/>
        </p:nvSpPr>
        <p:spPr>
          <a:xfrm>
            <a:off x="4724400" y="32003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793E0A9A-D1C6-F30E-85E9-B965A45669B2}"/>
              </a:ext>
            </a:extLst>
          </p:cNvPr>
          <p:cNvSpPr txBox="1"/>
          <p:nvPr/>
        </p:nvSpPr>
        <p:spPr>
          <a:xfrm>
            <a:off x="561053" y="487309"/>
            <a:ext cx="11169628" cy="535531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latin typeface="Times New Roman"/>
                <a:cs typeface="Times New Roman"/>
              </a:rPr>
              <a:t>Еще более четко отношение властей к заключенным как к экономическому ресурсу выразил Иосиф Сталин, в 1938 году выступивший на заседании Президиума Верховного Совета СССР и заявивший по поводу существовавшей тогда практики досрочного освобождения заключенных следующее: «Мы плохо делаем, мы нарушаем работу лагерей. Освобождение этим людям, конечно, нужно, но с точки зрения государственного хозяйства это плохо…»</a:t>
            </a:r>
            <a:endParaRPr lang="ru-RU" sz="3600" dirty="0">
              <a:latin typeface="Times New Roman"/>
              <a:ea typeface="+mn-lt"/>
              <a:cs typeface="+mn-lt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7190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uratova\Desktop\стали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463" y="0"/>
            <a:ext cx="102990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72B6D8D-D8CB-4680-BB6F-221EE2626169}"/>
              </a:ext>
            </a:extLst>
          </p:cNvPr>
          <p:cNvSpPr/>
          <p:nvPr/>
        </p:nvSpPr>
        <p:spPr>
          <a:xfrm>
            <a:off x="0" y="956733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всех крупных стройках страны была задействована вся рабочая сила тысячей лагерей. В этих лагерях были тяжелейшие условия, не соблюдались элементарные человеческие права, применялись суровые наказания за малейшие нарушения режима. Заключенные бесплатно работали на строительстве каналов, дорог, промышленных и других объектах на Крайнем Севере, Дальнем Востоке и в других регионах. Чрезвычайно высокой была смертность от голода, болезней и непосильного труда. </a:t>
            </a:r>
            <a:endParaRPr lang="ru-RU" sz="32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выхода в свет книги А.И. Солженицына "Архипелаг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ГУЛаг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" в 1973 году, где он показал систему массовых репрессий и произвола в Советском государстве, термин "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ГУЛаг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" стал синонимом лагерей и тюрем НКВД, тоталитарного режима в целом.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108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0F5A6B9-000E-4DF3-AA04-23A377581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29396"/>
            <a:ext cx="12192000" cy="6987396"/>
          </a:xfrm>
          <a:prstGeom prst="rect">
            <a:avLst/>
          </a:prstGeom>
          <a:effectLst>
            <a:softEdge rad="482600"/>
          </a:effectLst>
        </p:spPr>
      </p:pic>
    </p:spTree>
    <p:extLst>
      <p:ext uri="{BB962C8B-B14F-4D97-AF65-F5344CB8AC3E}">
        <p14:creationId xmlns:p14="http://schemas.microsoft.com/office/powerpoint/2010/main" xmlns="" val="1820875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EB54F3-EDA4-443C-98AC-D5C6EB5DCC96}"/>
              </a:ext>
            </a:extLst>
          </p:cNvPr>
          <p:cNvSpPr/>
          <p:nvPr/>
        </p:nvSpPr>
        <p:spPr>
          <a:xfrm>
            <a:off x="0" y="838200"/>
            <a:ext cx="121920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научной и научно-публицистической литературе обозначился широкий спектр мнений, как о самой природе ГУЛАГа, так и о его месте и роли в советской государственной системе. 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ГУЛАга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 новом уровне стало возможным лишь на рубеже 1980-90-х годов, когда исследователи получили доступ к необходимым архивным материалам, благодаря которым, пусть не в полной мере, все мир узнал страшные статистические данные, которые привели в ужас все современное поколение. 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Опираясь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на архивные данные, так на описание очевидцев, писателей публицистов, мы задумываемся о том, какой тяжелой ценой дались нашей стране новые крупномасштабные проекты в сферах строительства, транспорта, сельского хозяйства и многих других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086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внешний, скала, гор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xmlns="" id="{0FADC145-2D52-6852-6247-B56F0C7004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673" y="436537"/>
            <a:ext cx="10621402" cy="61728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06116" y="649705"/>
            <a:ext cx="10529148" cy="468841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1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1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образом:</a:t>
            </a:r>
          </a:p>
          <a:p>
            <a:pPr algn="just"/>
            <a:r>
              <a:rPr lang="ru-RU" sz="1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массовые </a:t>
            </a:r>
            <a:r>
              <a:rPr lang="ru-RU" sz="1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репрессиями власти стремились устрашить недовольных ,поддерживать веру населения в правильности избранного пути (неудачи списывались на деятельность «врагов народа», «вредителей», которых беспощадно «выкорчевывали») . </a:t>
            </a:r>
          </a:p>
          <a:p>
            <a:pPr algn="just"/>
            <a:r>
              <a:rPr lang="ru-RU" sz="1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Репрессии были вызваны и экономическими </a:t>
            </a:r>
            <a:r>
              <a:rPr lang="ru-RU" sz="1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причинами.</a:t>
            </a:r>
          </a:p>
          <a:p>
            <a:pPr algn="just"/>
            <a:r>
              <a:rPr lang="ru-RU" sz="1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1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труда заключённых давало возможность решать многие хозяйственные вопросы с гораздо меньшими  затратами.</a:t>
            </a:r>
            <a:r>
              <a:rPr lang="en-US" sz="1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Иосиф Виссарионович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Джугашвили</a:t>
            </a:r>
            <a:r>
              <a:rPr lang="ru-RU" sz="4000" smtClean="0"/>
              <a:t> (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Сталин)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18 декабря 1878 г. – 5 марта 1953 г.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19425" cy="34163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рубеже 1920-1930-х Сталин И.В. окончательно превратился в единоличного вождя ВКП(б). Разгром правого уклона привёл к тому, что в составе Секретариата ЦК и Политбюро остались лишь преданные сторонники Сталина И.В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muratova\Desktop\сталин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uratova\Desktop\Стал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muratova\Desktop\ССС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7" descr="Изображение выглядит как человек, внешний, люди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DC1AA45-E058-F0E1-3B24-7A6E22EA72D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76113" cy="65770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3E10248-AF0E-477D-B4D2-47C02CE4E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33010C2-2DA5-460F-A40C-5317F567A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17CB0634-F963-4EC9-A6F6-8EA46BD1F1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C0A186-7444-4460-9C37-532E7671E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1ECA4FE-7D2F-4576-B767-3A5F5ABFE9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969441E-5462-4859-86CD-1737FDE360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596BD4B5-6833-40CC-96FE-EDC6756342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81F53E2-F556-42FA-8D24-113839EE1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31D9C98-EC03-07DA-CB74-57F3EE883FFE}"/>
              </a:ext>
            </a:extLst>
          </p:cNvPr>
          <p:cNvSpPr txBox="1"/>
          <p:nvPr/>
        </p:nvSpPr>
        <p:spPr>
          <a:xfrm>
            <a:off x="586165" y="535460"/>
            <a:ext cx="11062138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latin typeface="Times New Roman"/>
                <a:ea typeface="+mn-lt"/>
                <a:cs typeface="+mn-lt"/>
              </a:rPr>
              <a:t>ГУЛАГ (Главное управление лагерей) — подразделение НКВД СССР, осуществлявшее руководство системой исправительно-трудовых лагерей (ИТЛ), главный и важнейший орган системы политических репрессий СССР. </a:t>
            </a:r>
            <a:endParaRPr lang="ru-RU" sz="3200" dirty="0" smtClean="0">
              <a:latin typeface="Times New Roman"/>
              <a:ea typeface="+mn-lt"/>
              <a:cs typeface="+mn-lt"/>
            </a:endParaRPr>
          </a:p>
          <a:p>
            <a:r>
              <a:rPr lang="ru-RU" sz="3200" dirty="0" smtClean="0">
                <a:latin typeface="Times New Roman"/>
                <a:ea typeface="+mn-lt"/>
                <a:cs typeface="+mn-lt"/>
              </a:rPr>
              <a:t>Обычно </a:t>
            </a:r>
            <a:r>
              <a:rPr lang="ru-RU" sz="3200" dirty="0">
                <a:latin typeface="Times New Roman"/>
                <a:ea typeface="+mn-lt"/>
                <a:cs typeface="+mn-lt"/>
              </a:rPr>
              <a:t>под словом «ГУЛАГ» подразумевают не саму организационную бюрократическую структуру, а весь аппарат подавления, включая тюрьмы и даже систему идеологической пропаганды. </a:t>
            </a:r>
            <a:endParaRPr lang="ru-RU" sz="3200" dirty="0" smtClean="0">
              <a:latin typeface="Times New Roman"/>
              <a:ea typeface="+mn-lt"/>
              <a:cs typeface="+mn-lt"/>
            </a:endParaRPr>
          </a:p>
          <a:p>
            <a:r>
              <a:rPr lang="ru-RU" sz="3200" dirty="0" smtClean="0">
                <a:latin typeface="Times New Roman"/>
                <a:ea typeface="+mn-lt"/>
                <a:cs typeface="+mn-lt"/>
              </a:rPr>
              <a:t>В </a:t>
            </a:r>
            <a:r>
              <a:rPr lang="ru-RU" sz="3200" dirty="0">
                <a:latin typeface="Times New Roman"/>
                <a:ea typeface="+mn-lt"/>
                <a:cs typeface="+mn-lt"/>
              </a:rPr>
              <a:t>обывательском сознании ГУЛАГ ассоциируется со всей советской лагерно-тюремной системой.</a:t>
            </a:r>
            <a:endParaRPr lang="ru-RU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649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703</Words>
  <Application>Microsoft Office PowerPoint</Application>
  <PresentationFormat>Произвольный</PresentationFormat>
  <Paragraphs>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Ion Boardroom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Андреева Розалия Андреева</dc:creator>
  <cp:lastModifiedBy>avanesyan</cp:lastModifiedBy>
  <cp:revision>139</cp:revision>
  <dcterms:created xsi:type="dcterms:W3CDTF">2022-04-25T12:45:10Z</dcterms:created>
  <dcterms:modified xsi:type="dcterms:W3CDTF">2022-12-12T10:50:51Z</dcterms:modified>
</cp:coreProperties>
</file>