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4CF6-8C3D-4A50-9A61-AB935F8BF2FF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37BB-9476-43CC-8748-32871B1F9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7471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4CF6-8C3D-4A50-9A61-AB935F8BF2FF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37BB-9476-43CC-8748-32871B1F9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9430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4CF6-8C3D-4A50-9A61-AB935F8BF2FF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37BB-9476-43CC-8748-32871B1F9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249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4CF6-8C3D-4A50-9A61-AB935F8BF2FF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37BB-9476-43CC-8748-32871B1F960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851924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4CF6-8C3D-4A50-9A61-AB935F8BF2FF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37BB-9476-43CC-8748-32871B1F9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8546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4CF6-8C3D-4A50-9A61-AB935F8BF2FF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37BB-9476-43CC-8748-32871B1F9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5874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4CF6-8C3D-4A50-9A61-AB935F8BF2FF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37BB-9476-43CC-8748-32871B1F9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1416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4CF6-8C3D-4A50-9A61-AB935F8BF2FF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37BB-9476-43CC-8748-32871B1F9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6580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4CF6-8C3D-4A50-9A61-AB935F8BF2FF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37BB-9476-43CC-8748-32871B1F9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941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4CF6-8C3D-4A50-9A61-AB935F8BF2FF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37BB-9476-43CC-8748-32871B1F9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9450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4CF6-8C3D-4A50-9A61-AB935F8BF2FF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37BB-9476-43CC-8748-32871B1F9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469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4CF6-8C3D-4A50-9A61-AB935F8BF2FF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37BB-9476-43CC-8748-32871B1F9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3449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4CF6-8C3D-4A50-9A61-AB935F8BF2FF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37BB-9476-43CC-8748-32871B1F9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9743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4CF6-8C3D-4A50-9A61-AB935F8BF2FF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37BB-9476-43CC-8748-32871B1F9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142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4CF6-8C3D-4A50-9A61-AB935F8BF2FF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37BB-9476-43CC-8748-32871B1F9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503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4CF6-8C3D-4A50-9A61-AB935F8BF2FF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37BB-9476-43CC-8748-32871B1F9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312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4CF6-8C3D-4A50-9A61-AB935F8BF2FF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937BB-9476-43CC-8748-32871B1F9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066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15A4CF6-8C3D-4A50-9A61-AB935F8BF2FF}" type="datetimeFigureOut">
              <a:rPr lang="ru-RU" smtClean="0"/>
              <a:pPr/>
              <a:t>02.04.2022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937BB-9476-43CC-8748-32871B1F9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9786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138" y="559558"/>
            <a:ext cx="6543304" cy="568884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6000" dirty="0" smtClean="0">
                <a:effectLst>
                  <a:reflection blurRad="6350" stA="55000" endA="300" endPos="45500" dir="5400000" sy="-100000" algn="bl" rotWithShape="0"/>
                </a:effectLst>
                <a:latin typeface="Century" panose="02040604050505020304" pitchFamily="18" charset="0"/>
              </a:rPr>
              <a:t>Проблемы философии 21 века и пути их решения</a:t>
            </a:r>
            <a:endParaRPr lang="ru-RU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2303" y="0"/>
            <a:ext cx="5140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0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8946"/>
            <a:ext cx="9978671" cy="1979162"/>
          </a:xfrm>
        </p:spPr>
        <p:txBody>
          <a:bodyPr>
            <a:normAutofit/>
          </a:bodyPr>
          <a:lstStyle/>
          <a:p>
            <a:r>
              <a:rPr lang="ru-RU" sz="2000" dirty="0"/>
              <a:t>Задачи, которые должна поставить перед собой философия XXI столетия, могут быть заключены в поиске решении проблемы психологического дискомфорта человека, попытке обратить его вновь к природным корням, отставив на задний план классический стиль урбанистической жизни, в которой человек скрывается от собственного предназначения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741667" y="5099544"/>
            <a:ext cx="9300207" cy="1656098"/>
          </a:xfrm>
        </p:spPr>
        <p:txBody>
          <a:bodyPr>
            <a:normAutofit/>
          </a:bodyPr>
          <a:lstStyle/>
          <a:p>
            <a:r>
              <a:rPr lang="ru-RU" sz="2000" dirty="0"/>
              <a:t>Общество должно создать такие условия жизни, при которых будет соблюдаться баланс духовного и материального, и все нематериальное будет расцениваться как часть личности человека, иметь равноценное значение, поддерживаться и поощряться философскими учениями двадцать первого столетия.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1667" y="2229050"/>
            <a:ext cx="6208193" cy="272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4921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4883" y="2530590"/>
            <a:ext cx="8272700" cy="10724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400" dirty="0" smtClean="0">
                <a:effectLst>
                  <a:reflection blurRad="6350" stA="55000" endA="300" endPos="45500" dir="5400000" sy="-100000" algn="bl" rotWithShape="0"/>
                </a:effectLst>
              </a:rPr>
              <a:t>Спасибо за внимание!</a:t>
            </a:r>
            <a:endParaRPr lang="ru-RU" sz="54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461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59857" y="1787857"/>
            <a:ext cx="5641627" cy="4708477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В </a:t>
            </a:r>
            <a:r>
              <a:rPr lang="ru-RU" sz="2400" dirty="0"/>
              <a:t>периоды своего развития человечество стремилось к познанию и совершенствованию своего образа жизни и внутреннего мира. Если материальные блага определялись как фундамент жизни, то духовные ценности являлись проблемой морально-нравственного развития, этики и философии.</a:t>
            </a:r>
          </a:p>
          <a:p>
            <a:r>
              <a:rPr lang="ru-RU" sz="2400" dirty="0" smtClean="0"/>
              <a:t>Понятие </a:t>
            </a:r>
            <a:r>
              <a:rPr lang="ru-RU" sz="2400" dirty="0"/>
              <a:t>философии соотносится с понятием мировоззрения, мудрости, жизненной позиции, образа мысли.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59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7998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516" y="319651"/>
            <a:ext cx="6211888" cy="5275931"/>
          </a:xfrm>
        </p:spPr>
        <p:txBody>
          <a:bodyPr>
            <a:noAutofit/>
          </a:bodyPr>
          <a:lstStyle/>
          <a:p>
            <a:r>
              <a:rPr lang="ru-RU" sz="2400" dirty="0"/>
              <a:t>Если классическая немецкая и другие философии опирались на поиски взаимосвязи сознания, бытия, потребностей, моральных принципов, то современная философия стремится разрешать проблемы «перенасытившихся» избыточным комфортом и количеством предлагаемых современным миром услуг, проблемы, связанные с новым мышлением, диаметрально противоположным мышлению предков.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57594" y="0"/>
            <a:ext cx="5534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8213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264" y="237767"/>
            <a:ext cx="10374455" cy="2519082"/>
          </a:xfrm>
        </p:spPr>
        <p:txBody>
          <a:bodyPr>
            <a:normAutofit fontScale="92500" lnSpcReduction="20000"/>
          </a:bodyPr>
          <a:lstStyle/>
          <a:p>
            <a:r>
              <a:rPr lang="ru-RU" sz="2600" dirty="0"/>
              <a:t>Проблема философии также связана с дисбалансом и дисгармонией, вызванной у человека искусственно навязанными требованиями экономики, политики, социума.</a:t>
            </a:r>
          </a:p>
          <a:p>
            <a:r>
              <a:rPr lang="ru-RU" sz="2600" dirty="0"/>
              <a:t> Философия теперь существует не как реальная практика преобразования окружающего мира, но лишь в качестве совокупности текстов, множество которых требует упорядочения и выбора способа чтения.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53636" y="2593075"/>
            <a:ext cx="6381182" cy="411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6284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5390" y="401540"/>
            <a:ext cx="8946541" cy="2737446"/>
          </a:xfrm>
        </p:spPr>
        <p:txBody>
          <a:bodyPr>
            <a:normAutofit/>
          </a:bodyPr>
          <a:lstStyle/>
          <a:p>
            <a:r>
              <a:rPr lang="ru-RU" sz="2400" dirty="0"/>
              <a:t>Современные технологии философского мышления носят ярко выраженный «гипертекстовый» характер, поскольку предполагают нелинейную, </a:t>
            </a:r>
            <a:r>
              <a:rPr lang="ru-RU" sz="2400" dirty="0" err="1"/>
              <a:t>ризоматическую</a:t>
            </a:r>
            <a:r>
              <a:rPr lang="ru-RU" sz="2400" dirty="0"/>
              <a:t> структуру организации знания. Наступила эпоха феноменально быстрого течения времени</a:t>
            </a:r>
            <a:r>
              <a:rPr lang="ru-RU" sz="2400" dirty="0" smtClean="0"/>
              <a:t>, сумасшедших </a:t>
            </a:r>
            <a:r>
              <a:rPr lang="ru-RU" sz="2400" dirty="0"/>
              <a:t>потрясений и космической скорости инновации.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7414" y="3138986"/>
            <a:ext cx="7192371" cy="36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8162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9545" y="996287"/>
            <a:ext cx="7142879" cy="5691116"/>
          </a:xfrm>
        </p:spPr>
        <p:txBody>
          <a:bodyPr>
            <a:noAutofit/>
          </a:bodyPr>
          <a:lstStyle/>
          <a:p>
            <a:r>
              <a:rPr lang="ru-RU" sz="2400" dirty="0"/>
              <a:t>Сегодня человечество страдает от переизбытка информации и недостатка времени. Обилие возможностей привело к замкнутости и растерянности многих индивидуумов, что является серьезной психологической и философской проблемой нашего века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Философские проблемы двадцать первого столетия заключаются в поиске человека и его личности в сетях Всемирной Паутины, которая опутала земной шар с целью предоставлять информацию, и при этом забирать в свои сети ежеминутно все больше людей.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99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2472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321" y="4782470"/>
            <a:ext cx="8946541" cy="1918581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Философские проблемы двадцать первого столетия заключаются в поиске человека и его личности в сетях Всемирной Паутины, которая опутала земной шар с целью предоставлять информацию, и при этом забирать в свои сети ежеминутно все больше людей.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2904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024" y="122830"/>
            <a:ext cx="5336275" cy="6735170"/>
          </a:xfrm>
        </p:spPr>
        <p:txBody>
          <a:bodyPr>
            <a:normAutofit/>
          </a:bodyPr>
          <a:lstStyle/>
          <a:p>
            <a:r>
              <a:rPr lang="ru-RU" dirty="0"/>
              <a:t>Требования к личности 21 века так высоки, что теперь философии необходимо разрешить еще одну проблему— дисгармонию естественного стремления человека к комфортному выполнению своих изначальных природных функций (деторождение, построение семьи, охрана здоровья) и искусственных принципов успешной жизни (многочасовая работа, деньги, карьера, потребление).</a:t>
            </a:r>
          </a:p>
          <a:p>
            <a:r>
              <a:rPr lang="ru-RU" dirty="0"/>
              <a:t> В 21 веке философия рынка доминирует над другими философиями в силу глобального экономического развития, периодически обращающегося в кризис. Сосредоточившись на контроле финансового состояния, человек забывает о том, что духовное развитие не менее важно.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9857" y="0"/>
            <a:ext cx="5832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6433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922" y="1132764"/>
            <a:ext cx="9771797" cy="5115635"/>
          </a:xfrm>
        </p:spPr>
        <p:txBody>
          <a:bodyPr>
            <a:noAutofit/>
          </a:bodyPr>
          <a:lstStyle/>
          <a:p>
            <a:r>
              <a:rPr lang="ru-RU" sz="2800" dirty="0"/>
              <a:t>Таким образом, можно сделать вывод, что духовные и философские проблемы 21 века на фоне развития человечества в техническом научном и экономическом плане во многом связаны с психологическим и психическим состоянием и общим настроением мирового сообщества, завышенным требованиям к личности, сложности осуществления выбора и реализации поставленных целей на фоне информационного перегруза, избыточности товаров и услуг, направленных на человека как на потребителя и источника финансовых средств.</a:t>
            </a:r>
          </a:p>
        </p:txBody>
      </p:sp>
    </p:spTree>
    <p:extLst>
      <p:ext uri="{BB962C8B-B14F-4D97-AF65-F5344CB8AC3E}">
        <p14:creationId xmlns:p14="http://schemas.microsoft.com/office/powerpoint/2010/main" xmlns="" val="10329116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90</TotalTime>
  <Words>550</Words>
  <Application>Microsoft Office PowerPoint</Application>
  <PresentationFormat>Произвольный</PresentationFormat>
  <Paragraphs>16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Ион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Проблемы философии 21 века и пути их решения</dc:title>
  <dc:creator>Учетная запись Майкрософт</dc:creator>
  <cp:lastModifiedBy>dkflbr</cp:lastModifiedBy>
  <cp:revision>11</cp:revision>
  <dcterms:created xsi:type="dcterms:W3CDTF">2021-12-10T19:53:15Z</dcterms:created>
  <dcterms:modified xsi:type="dcterms:W3CDTF">2022-04-02T11:11:58Z</dcterms:modified>
</cp:coreProperties>
</file>