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86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9" r:id="rId12"/>
    <p:sldId id="278" r:id="rId13"/>
    <p:sldId id="280" r:id="rId14"/>
    <p:sldId id="281" r:id="rId15"/>
    <p:sldId id="282" r:id="rId16"/>
    <p:sldId id="283" r:id="rId17"/>
    <p:sldId id="284" r:id="rId18"/>
    <p:sldId id="285" r:id="rId19"/>
    <p:sldId id="265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6" r:id="rId29"/>
    <p:sldId id="267" r:id="rId30"/>
    <p:sldId id="268" r:id="rId31"/>
    <p:sldId id="269" r:id="rId3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CAC3D60-94ED-4530-A5AA-CCEFD87A17FC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219096-E663-4F96-A830-C58EE9A98D57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Нижний колонтитул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C3D60-94ED-4530-A5AA-CCEFD87A17FC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19096-E663-4F96-A830-C58EE9A98D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C3D60-94ED-4530-A5AA-CCEFD87A17FC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19096-E663-4F96-A830-C58EE9A98D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C3D60-94ED-4530-A5AA-CCEFD87A17FC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19096-E663-4F96-A830-C58EE9A98D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CAC3D60-94ED-4530-A5AA-CCEFD87A17FC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219096-E663-4F96-A830-C58EE9A98D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C3D60-94ED-4530-A5AA-CCEFD87A17FC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0219096-E663-4F96-A830-C58EE9A98D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C3D60-94ED-4530-A5AA-CCEFD87A17FC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A0219096-E663-4F96-A830-C58EE9A98D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C3D60-94ED-4530-A5AA-CCEFD87A17FC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19096-E663-4F96-A830-C58EE9A98D57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CAC3D60-94ED-4530-A5AA-CCEFD87A17FC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0219096-E663-4F96-A830-C58EE9A98D5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9" name="Дата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2CAC3D60-94ED-4530-A5AA-CCEFD87A17FC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219096-E663-4F96-A830-C58EE9A98D57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2CAC3D60-94ED-4530-A5AA-CCEFD87A17FC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A0219096-E663-4F96-A830-C58EE9A98D5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с двумя скругленными противолежащими углами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2CAC3D60-94ED-4530-A5AA-CCEFD87A17FC}" type="datetimeFigureOut">
              <a:rPr lang="ru-RU" smtClean="0"/>
              <a:t>02.05.2023</a:t>
            </a:fld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A0219096-E663-4F96-A830-C58EE9A98D57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4234" y="381000"/>
            <a:ext cx="8229600" cy="4191007"/>
          </a:xfrm>
        </p:spPr>
        <p:txBody>
          <a:bodyPr>
            <a:noAutofit/>
          </a:bodyPr>
          <a:lstStyle/>
          <a:p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Презентация на тему: «</a:t>
            </a:r>
            <a:r>
              <a:rPr lang="ru-RU" sz="5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Прямоугольное </a:t>
            </a:r>
            <a:r>
              <a:rPr lang="ru-RU" sz="54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проецирование на три плоскости </a:t>
            </a:r>
            <a:r>
              <a:rPr lang="ru-RU" sz="5400" b="1" dirty="0" smtClean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проекций</a:t>
            </a:r>
            <a:r>
              <a:rPr lang="ru-RU" sz="54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r>
              <a:rPr lang="ru-RU" sz="5400" dirty="0" smtClean="0">
                <a:latin typeface="Times New Roman" pitchFamily="18" charset="0"/>
                <a:cs typeface="Times New Roman" pitchFamily="18" charset="0"/>
              </a:rPr>
              <a:t>. </a:t>
            </a:r>
            <a:endParaRPr lang="ru-RU" sz="5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4857760"/>
            <a:ext cx="7858180" cy="781040"/>
          </a:xfrm>
        </p:spPr>
        <p:txBody>
          <a:bodyPr>
            <a:normAutofit/>
          </a:bodyPr>
          <a:lstStyle/>
          <a:p>
            <a:r>
              <a:rPr lang="ru-RU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Преподаватель </a:t>
            </a:r>
            <a:r>
              <a:rPr lang="ru-RU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Гомозова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Л.Н.</a:t>
            </a:r>
            <a:endParaRPr lang="ru-RU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Прямоугольное проецирование на две плоскости проекций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Одна проекция не всегда однозначно определяет геометрическую форму предмета. Например, по одной проекции, данной на рисунке 3 а), можно представить предметы такими, как они показаны на рисунке 3 б) и в). Можно мысленно подобрать и другие предметы, которые также будут иметь своей проекцией изображение, данное на рисунке 3 а).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Кроме того, на таком изображении не отражено третье измерение предмета.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1"/>
          <p:cNvSpPr>
            <a:spLocks noChangeArrowheads="1"/>
          </p:cNvSpPr>
          <p:nvPr/>
        </p:nvSpPr>
        <p:spPr bwMode="auto">
          <a:xfrm>
            <a:off x="142844" y="285728"/>
            <a:ext cx="8858312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Все эти недостатки можно устранить, если построить не одну, а две прямоугольные проекции предмета на две взаимно перпендикулярные плоскости (рисунок 4а): 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фронтальную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 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горизонтальную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Одна проекция не всегда однозначно определяет геометрическую форму предмет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428604"/>
            <a:ext cx="8643998" cy="328614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214678" y="3929066"/>
            <a:ext cx="39290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Рисунок 3 а), б), в) </a:t>
            </a:r>
            <a:endParaRPr lang="ru-RU" sz="3200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14282" y="4429132"/>
            <a:ext cx="850112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получить проекцию на фронтальной плоскости П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предмет рассматривают спереди, а на горизонтальной плоскости П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- сверху. </a:t>
            </a:r>
            <a:endParaRPr lang="ru-RU" sz="32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Две прямоугольные проекции предмет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0"/>
            <a:ext cx="8643998" cy="48577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50177" name="Rectangle 1"/>
          <p:cNvSpPr>
            <a:spLocks noChangeArrowheads="1"/>
          </p:cNvSpPr>
          <p:nvPr/>
        </p:nvSpPr>
        <p:spPr bwMode="auto">
          <a:xfrm>
            <a:off x="142844" y="4786322"/>
            <a:ext cx="885831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Проекцию на плоскости П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называют фронтальной, на плоскости П</a:t>
            </a:r>
            <a:r>
              <a:rPr kumimoji="0" lang="ru-RU" sz="28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- горизонтальной. Линию пересечения этих плоскостей (она обозначена </a:t>
            </a:r>
            <a:r>
              <a:rPr kumimoji="0" lang="ru-RU" sz="28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называют </a:t>
            </a:r>
            <a:r>
              <a:rPr kumimoji="0" lang="ru-RU" sz="2800" b="1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осью проекций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Рисунок 4 а), б)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214282" y="214290"/>
            <a:ext cx="8572560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Построенные проекции оказались расположенными в пространстве в разных плоскостях (горизонтальной и вертикальной). Изображения же предмета обычно выполняют на одном листе, т. е. в одной плоскости. Поэтому для получения чертежа предмета обе плоскости совмещают в одну (рис. 4 б). Для этого поворачивают горизонтальную плоскость проекций вокруг оси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вниз на 90° так, чтобы она совпала с вертикальной плоскостью. Обе проекции окажутся расположенными в одной плоскости (рисунок 5).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ворот горизонтальной плоскости проекций вокруг оси х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643998" cy="464347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14282" y="4714885"/>
            <a:ext cx="8715436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/>
              <a:t>На совмещенных плоскостях фронтальная и горизонтальная проекции предмета располагаются в проекционной связи, т. е. горизонтальная проекция будет находиться точно под фронтальной (</a:t>
            </a:r>
            <a:r>
              <a:rPr lang="ru-RU" sz="2800" dirty="0" smtClean="0"/>
              <a:t>рисунок  5 </a:t>
            </a:r>
            <a:r>
              <a:rPr lang="ru-RU" sz="2800" dirty="0"/>
              <a:t>а).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5" name="Rectangle 1"/>
          <p:cNvSpPr>
            <a:spLocks noChangeArrowheads="1"/>
          </p:cNvSpPr>
          <p:nvPr/>
        </p:nvSpPr>
        <p:spPr bwMode="auto">
          <a:xfrm>
            <a:off x="142844" y="142852"/>
            <a:ext cx="878687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Прямая, которая соединяет (т. е. связывает) на чертеже две проекции одной и той же точки, называется 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линией связи. 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Так, фронтальные и горизонтальные проекции точек связаны вертикальными линиями связи. На рисунке 5 а такие линии для примера приведены только для точек крайних граней предмета.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Границы плоскостей проекций на чертеже можно не показывать, не наносят также и проекции проецирующих лучей и линию пересечения плоскостей проекций, т. е. ось проекций (рис. 5 б), если в этом нет необходимости.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3" name="Rectangle 1"/>
          <p:cNvSpPr>
            <a:spLocks noChangeArrowheads="1"/>
          </p:cNvSpPr>
          <p:nvPr/>
        </p:nvSpPr>
        <p:spPr bwMode="auto">
          <a:xfrm>
            <a:off x="214282" y="142852"/>
            <a:ext cx="8786874" cy="6001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Этот рисунок иллюстрирует одновременно и порядок расположения фронтальной и горизонтальной проекций.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Обратите внимание, что нижний выступ предмета оказался невидимым на горизонтальной проекции, поэтому он показан штриховыми линиями.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Способ прямоугольного проецирования на две взаимно перпендикулярные плоскости был разработан французским ученым-геометром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Гаспаром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Монжем в конце XVIII в. Поэтому такой способ часто называют </a:t>
            </a:r>
            <a:r>
              <a:rPr kumimoji="0" lang="ru-RU" sz="3200" b="1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методом Монжа</a:t>
            </a: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200" b="1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7" name="Rectangle 1"/>
          <p:cNvSpPr>
            <a:spLocks noChangeArrowheads="1"/>
          </p:cNvSpPr>
          <p:nvPr/>
        </p:nvSpPr>
        <p:spPr bwMode="auto">
          <a:xfrm>
            <a:off x="142844" y="214290"/>
            <a:ext cx="878687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Г. Монж положил начало развитию науки об изображении предметов - начертательной геометрии. 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57200" algn="l"/>
              </a:tabLst>
            </a:pP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Начертательная геометрия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является теоретической основой черчения.</a:t>
            </a:r>
          </a:p>
          <a:p>
            <a:pPr algn="just" fontAlgn="base">
              <a:spcBef>
                <a:spcPct val="0"/>
              </a:spcBef>
              <a:spcAft>
                <a:spcPct val="0"/>
              </a:spcAft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 для закрепления изученного материала</a:t>
            </a:r>
            <a:endParaRPr kumimoji="0" lang="ru-RU" sz="32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-Всегда ли достаточно на чертеже одной проекции предмета?</a:t>
            </a:r>
            <a:endParaRPr kumimoji="0" lang="ru-RU" sz="32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-Как называются плоскости проекций П</a:t>
            </a:r>
            <a:r>
              <a:rPr kumimoji="0" lang="ru-RU" sz="3200" b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 П</a:t>
            </a:r>
            <a:r>
              <a:rPr kumimoji="0" lang="ru-RU" sz="3200" b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?</a:t>
            </a:r>
            <a:endParaRPr kumimoji="0" lang="ru-RU" sz="32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-Как называются проекции, полученные при проецировании предмета на две плоскости проекций? Как должны располагаться эти плоскости относительно друг друга?</a:t>
            </a:r>
            <a:endParaRPr kumimoji="0" lang="ru-RU" sz="32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ямоугольное проецирование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2071678"/>
            <a:ext cx="8429684" cy="4357718"/>
          </a:xfrm>
          <a:prstGeom prst="rect">
            <a:avLst/>
          </a:prstGeom>
          <a:noFill/>
          <a:ln w="38100">
            <a:solidFill>
              <a:srgbClr val="00B05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285728"/>
            <a:ext cx="857256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чертеже, рисунок 6а), изображена деталь, необходимо определить форму изображения и  форму выемки </a:t>
            </a:r>
            <a:endParaRPr lang="ru-RU" sz="3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28596" y="642919"/>
            <a:ext cx="828680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40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 Формировать умения проецировать предмет  на три плоскости проекций</a:t>
            </a:r>
            <a:r>
              <a:rPr kumimoji="0" lang="ru-RU" sz="4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  <a:endParaRPr kumimoji="0" lang="ru-RU" sz="4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60000"/>
                  <a:lumOff val="40000"/>
                </a:schemeClr>
              </a:solidFill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85720" y="214291"/>
            <a:ext cx="8643998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Прямоугольное проецирование на три плоскости проекций</a:t>
            </a:r>
            <a:r>
              <a:rPr lang="ru-RU" sz="3600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</p:txBody>
      </p:sp>
      <p:sp>
        <p:nvSpPr>
          <p:cNvPr id="8193" name="Rectangle 1"/>
          <p:cNvSpPr>
            <a:spLocks noChangeArrowheads="1"/>
          </p:cNvSpPr>
          <p:nvPr/>
        </p:nvSpPr>
        <p:spPr bwMode="auto">
          <a:xfrm>
            <a:off x="214282" y="1357298"/>
            <a:ext cx="8643998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чертежу на рисунке 6 а, мы легко представим общую форму детали.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Но форма выемки в вертикальной части остается </a:t>
            </a:r>
            <a:r>
              <a:rPr kumimoji="0" lang="ru-RU" sz="3600" b="0" i="0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невыявленной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(рис. 6 б). 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Чтобы увидеть форму выемки, надо построить проекцию еще на одну плоскость. Ее располагают перпендикулярно плоскостям проекций П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 П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(рис. 7 а) и обозначают буквой П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роецирование на три плоскости проекций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501122" cy="4357718"/>
          </a:xfrm>
          <a:prstGeom prst="rect">
            <a:avLst/>
          </a:prstGeom>
          <a:noFill/>
          <a:ln w="38100">
            <a:solidFill>
              <a:srgbClr val="FFC000"/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5000636"/>
            <a:ext cx="8572560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Третью плоскость проекций называют </a:t>
            </a:r>
            <a:r>
              <a:rPr lang="ru-RU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профильной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а полученную на ней проекцию — </a:t>
            </a:r>
            <a:r>
              <a:rPr lang="ru-RU" sz="2800" b="1" dirty="0">
                <a:solidFill>
                  <a:schemeClr val="accent5">
                    <a:lumMod val="60000"/>
                    <a:lumOff val="4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профильной проекцией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 предмета (от фр.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profil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что означает «вид сбоку»).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Рисунок 7б.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61863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Проецируемый предмет помещают в пространстве трехгранного угла, образованного плоскостями П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П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и рассматривают с трех сторон - спереди, сверху и слева. Через характерные точки предмета проводят проецирующие лучи до пересечения с плоскостями проекций. Точки пересечения соединяют прямыми или кривыми линиями. Полученные фигуры будут проекциями предмета на плоскостях П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П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 П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285720" y="214290"/>
            <a:ext cx="864399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Профильная плоскость проекций - вертикальная.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Она перпендикулярна одновременно горизонтальной и фронтальной плоскостям проекций.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пересечении с плоскостью П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она образует ось у,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 с плоскостью П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- ось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z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получения чертежа предмета плоскость П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поворачивают на 90° вправо, а плоскость П</a:t>
            </a:r>
            <a:r>
              <a:rPr kumimoji="0" lang="ru-RU" sz="36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- на 90° вниз (рис. 7, б). Полученный таким образом чертеж содержит три прямоугольные проекции предмета: фронтальную, горизонтальную и профильную (рис. 8, а). Линии связи на рисунке 8 а, показаны только для точек, лежащих на крайних гранях предмета.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ертеж содержит три прямоугольные проекции предмет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428604"/>
            <a:ext cx="8715436" cy="450059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214283" y="5072074"/>
            <a:ext cx="8715436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 рисунке 8 б приведена упрощенная схема расположения трех проекций на чертеже.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214290"/>
            <a:ext cx="864399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 нее видно, что профильную проекцию располагают в проекционной связи с фронтальной проекцией справа от нее. Линии, связывающие одни и те же точки фронтальной и профильной проекций, т. е. линии связи этих проекций, - горизонтальные.</a:t>
            </a:r>
          </a:p>
          <a:p>
            <a:endParaRPr lang="ru-RU" sz="3200" dirty="0"/>
          </a:p>
        </p:txBody>
      </p:sp>
      <p:sp>
        <p:nvSpPr>
          <p:cNvPr id="2049" name="Rectangle 1"/>
          <p:cNvSpPr>
            <a:spLocks noChangeArrowheads="1"/>
          </p:cNvSpPr>
          <p:nvPr/>
        </p:nvSpPr>
        <p:spPr bwMode="auto">
          <a:xfrm>
            <a:off x="214282" y="3198590"/>
            <a:ext cx="8643998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При проведении линий связи между горизонтальной и профильной проекциями используют прямую, расположенную под углом 45° к любой вертикальной или горизонтальной линии на чертеже или рамке чертежа. Ее называют </a:t>
            </a:r>
            <a:r>
              <a:rPr kumimoji="0" lang="ru-RU" sz="3200" b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постоянной прямой чертежа.</a:t>
            </a:r>
            <a:endParaRPr kumimoji="0" lang="ru-RU" sz="3200" b="1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214282" y="214290"/>
            <a:ext cx="8786874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Рисунок 9 содержит чертеж изображаемого нами предмета. Чертеж состоит из трех построенных проекций. Оси проекций и линии связи на чертеже не показаны.</a:t>
            </a:r>
            <a:endParaRPr kumimoji="0" lang="ru-RU" sz="28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" name="Рисунок 2" descr="Чертеж из трех проекций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428860" y="1643050"/>
            <a:ext cx="5786477" cy="5000660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"/>
          <p:cNvSpPr>
            <a:spLocks noChangeArrowheads="1"/>
          </p:cNvSpPr>
          <p:nvPr/>
        </p:nvSpPr>
        <p:spPr bwMode="auto">
          <a:xfrm>
            <a:off x="214282" y="214290"/>
            <a:ext cx="8715436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Чертеж, состоящий из нескольких прямоугольных проекций, называют чертежом в системе прямоугольных проекций.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Иногда такой чертеж называют комплексным.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 зависимости от сложности геометрической формы предмета на чертеже он может быть представлен одной, двумя и более проекциями. Для краткости чертеж в системе прямоугольных проекций будем называть просто чертежом.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Чертеж детали - угольника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142852"/>
            <a:ext cx="8572560" cy="4500594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85720" y="4572008"/>
            <a:ext cx="8643998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Ha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рисунке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10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дано наглядное изображение и комплексный чертеж детали - угольника. На наглядном изображении стрелками показаны направления проецирования. Проекции детали обозначены цифрами: 1, 2, 3.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214282" y="0"/>
            <a:ext cx="8786874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1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Прямоугольное проецирование на одну плоскость проекций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60000"/>
                    <a:lumOff val="4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Пусть необходимо построить прямоугольную проекцию заданного предмета (рис. 1а).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Выберем для этой цели некоторую вертикальную плоскость проекций так, чтобы она была расположена перед зрителем.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Такую плоскость называют </a:t>
            </a:r>
            <a:r>
              <a:rPr kumimoji="0" lang="ru-RU" sz="3200" b="0" i="1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фронтальной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(от фр. 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frontal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что означает «обращенный лицом к зрителю»).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Обозначим ее буквой П с индексом два — П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Будем теперь строить проекцию предмета на эту плоскость, рассматривая предмет спереди. 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285720" y="1285860"/>
            <a:ext cx="8643998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Вопросы для закрепления изученного материала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 какой проекции (обозначенной цифрой) соответствует каждое направление проецирования (обозначенное буквой);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-названия проекций 1, 2 и 3.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00100" y="285729"/>
            <a:ext cx="750099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  <a:buFontTx/>
              <a:buChar char="•"/>
              <a:tabLst>
                <a:tab pos="457200" algn="l"/>
              </a:tabLs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Использованные источники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57158" y="1285860"/>
            <a:ext cx="814393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https://uchitelya.com/-konspekt-uroka-pryamougolnoe-proecirovanie-na-tri-ploskosti-proekcii.html</a:t>
            </a:r>
            <a:endParaRPr lang="ru-RU" dirty="0" smtClean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428596" y="2071679"/>
            <a:ext cx="800105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https://nsportal.ru//library/prezentatsiya-pryamougolnoe-proetsirovanie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34" y="2571744"/>
            <a:ext cx="58642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smtClean="0"/>
              <a:t>http://sintodo.ru//.pdf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428604"/>
            <a:ext cx="864399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мысленно через характерные точки предмета, например вершины А, В, С и др., и точки отверстия проведем проецирующие лучи, перпендикулярные плоскости проекций П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Отметим точки A", B", C" пересечения их с плоскостью П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и соединим прямыми, а точки окружности - кривой линией. Мы получим проекцию предмета на плоскости П</a:t>
            </a:r>
            <a:r>
              <a:rPr kumimoji="0" lang="ru-RU" sz="3200" b="0" i="0" u="none" strike="noStrike" cap="none" normalizeH="0" baseline="-3000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(рис. 1, б).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Построение прямоугольной проекци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00042"/>
            <a:ext cx="8572560" cy="5429288"/>
          </a:xfrm>
          <a:prstGeom prst="rect">
            <a:avLst/>
          </a:prstGeom>
          <a:noFill/>
          <a:ln w="38100">
            <a:solidFill>
              <a:schemeClr val="accent6">
                <a:lumMod val="75000"/>
              </a:schemeClr>
            </a:solidFill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3000364" y="6072206"/>
            <a:ext cx="307183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Рисунок 1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а,б</a:t>
            </a:r>
            <a:endParaRPr lang="ru-RU" sz="3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1"/>
          <p:cNvSpPr>
            <a:spLocks noChangeArrowheads="1"/>
          </p:cNvSpPr>
          <p:nvPr/>
        </p:nvSpPr>
        <p:spPr bwMode="auto">
          <a:xfrm>
            <a:off x="214282" y="285728"/>
            <a:ext cx="8643998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Предмет расположен перед плоскостью проекций так, что две его поверхности - передняя и задняя - оказались параллельными этой плоскости и </a:t>
            </a:r>
            <a:r>
              <a:rPr kumimoji="0" lang="ru-RU" sz="36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спроецировались</a:t>
            </a: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нее без искажения. Другие поверхности, например перпендикулярные к плоскости проекций, изобразились в виде линий.</a:t>
            </a:r>
            <a:endParaRPr kumimoji="0" lang="ru-RU" sz="36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"/>
          <p:cNvSpPr>
            <a:spLocks noChangeArrowheads="1"/>
          </p:cNvSpPr>
          <p:nvPr/>
        </p:nvSpPr>
        <p:spPr bwMode="auto">
          <a:xfrm>
            <a:off x="214282" y="285728"/>
            <a:ext cx="8929718" cy="64940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 полученной проекции мы сможем судить лишь о двух измерениях предмета - высоте и ширине, о диаметре отверстия, других элементах. А какова толщина предмета? Пользуясь полученной проекцией, мы этого сказать не можем. Значит, одна проекция не выявляет третьего измерения предмета. Чтобы по такому изображению можно было полностью судить о величине детали, его дополняют указанием толщины (</a:t>
            </a:r>
            <a:r>
              <a:rPr kumimoji="0" lang="ru-RU" sz="3200" b="0" i="0" u="none" strike="noStrike" cap="none" normalizeH="0" baseline="0" dirty="0" err="1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s</a:t>
            </a:r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) детали (рис. 2 а). Так поступают, если предмет имеет простую форму, не содержит выступов, впадин и пр., т. е. его условно можно назвать «плоским».</a:t>
            </a:r>
            <a:endParaRPr kumimoji="0" lang="ru-RU" sz="3200" b="0" i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Указание толщины детали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214290"/>
            <a:ext cx="8715436" cy="48577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Прямоугольник 2"/>
          <p:cNvSpPr/>
          <p:nvPr/>
        </p:nvSpPr>
        <p:spPr>
          <a:xfrm>
            <a:off x="2928926" y="5286388"/>
            <a:ext cx="292895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0" lang="ru-RU" sz="32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Рисунок 2 а</a:t>
            </a:r>
            <a:endParaRPr lang="ru-RU" sz="32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13380" y="3244334"/>
            <a:ext cx="91723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0" lang="ru-RU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рис. 2 а</a:t>
            </a:r>
            <a:endParaRPr lang="ru-RU" dirty="0"/>
          </a:p>
        </p:txBody>
      </p:sp>
      <p:sp>
        <p:nvSpPr>
          <p:cNvPr id="45057" name="Rectangle 1"/>
          <p:cNvSpPr>
            <a:spLocks noChangeArrowheads="1"/>
          </p:cNvSpPr>
          <p:nvPr/>
        </p:nvSpPr>
        <p:spPr bwMode="auto">
          <a:xfrm>
            <a:off x="214282" y="285728"/>
            <a:ext cx="8715436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Проставив другие размеры, мы будем иметь чертеж предмета, содержащий одну прямоугольную проекцию (рис. 2 б). Границы плоскости проекций при этом не показывают.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600" b="0" i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Проекции, на которых высоты различных частей объекта указаны числом, называют </a:t>
            </a:r>
            <a:r>
              <a:rPr kumimoji="0" lang="ru-RU" sz="3600" b="0" u="none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проекциями с числовыми отметками. </a:t>
            </a:r>
            <a:endParaRPr kumimoji="0" lang="ru-RU" sz="3600" b="0" u="none" strike="noStrike" cap="none" normalizeH="0" baseline="0" dirty="0" smtClean="0">
              <a:ln>
                <a:noFill/>
              </a:ln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Литейная">
  <a:themeElements>
    <a:clrScheme name="Другая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548DD4"/>
      </a:accent1>
      <a:accent2>
        <a:srgbClr val="C0504D"/>
      </a:accent2>
      <a:accent3>
        <a:srgbClr val="C4BD97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Литейная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Литейная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238</TotalTime>
  <Words>1043</Words>
  <Application>Microsoft Office PowerPoint</Application>
  <PresentationFormat>Экран (4:3)</PresentationFormat>
  <Paragraphs>65</Paragraphs>
  <Slides>31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2" baseType="lpstr">
      <vt:lpstr>Литейная</vt:lpstr>
      <vt:lpstr>Презентация на тему: «Прямоугольное проецирование на три плоскости проекций». 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на тему: «Прямоугольное проецирование на три плоскости проекций».</dc:title>
  <dc:creator>Sergey ostrov</dc:creator>
  <cp:lastModifiedBy>Sergey ostrov</cp:lastModifiedBy>
  <cp:revision>24</cp:revision>
  <dcterms:created xsi:type="dcterms:W3CDTF">2023-05-02T18:07:22Z</dcterms:created>
  <dcterms:modified xsi:type="dcterms:W3CDTF">2023-05-02T22:05:45Z</dcterms:modified>
</cp:coreProperties>
</file>