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780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7882452-E2ED-425F-9308-A7E31877B1B0}" type="datetimeFigureOut">
              <a:rPr lang="ru-RU" smtClean="0"/>
              <a:t>02.09.2023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B2893F5-D3B6-480B-945A-D9062ECF78C0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209266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82452-E2ED-425F-9308-A7E31877B1B0}" type="datetimeFigureOut">
              <a:rPr lang="ru-RU" smtClean="0"/>
              <a:t>02.09.2023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893F5-D3B6-480B-945A-D9062ECF78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06022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82452-E2ED-425F-9308-A7E31877B1B0}" type="datetimeFigureOut">
              <a:rPr lang="ru-RU" smtClean="0"/>
              <a:t>02.09.2023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893F5-D3B6-480B-945A-D9062ECF78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52224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82452-E2ED-425F-9308-A7E31877B1B0}" type="datetimeFigureOut">
              <a:rPr lang="ru-RU" smtClean="0"/>
              <a:t>02.09.2023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893F5-D3B6-480B-945A-D9062ECF78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77688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82452-E2ED-425F-9308-A7E31877B1B0}" type="datetimeFigureOut">
              <a:rPr lang="ru-RU" smtClean="0"/>
              <a:t>02.09.2023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893F5-D3B6-480B-945A-D9062ECF78C0}" type="slidenum">
              <a:rPr lang="ru-RU" smtClean="0"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022397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82452-E2ED-425F-9308-A7E31877B1B0}" type="datetimeFigureOut">
              <a:rPr lang="ru-RU" smtClean="0"/>
              <a:t>02.09.2023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893F5-D3B6-480B-945A-D9062ECF78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88464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82452-E2ED-425F-9308-A7E31877B1B0}" type="datetimeFigureOut">
              <a:rPr lang="ru-RU" smtClean="0"/>
              <a:t>02.09.2023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893F5-D3B6-480B-945A-D9062ECF78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82622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82452-E2ED-425F-9308-A7E31877B1B0}" type="datetimeFigureOut">
              <a:rPr lang="ru-RU" smtClean="0"/>
              <a:t>02.09.2023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893F5-D3B6-480B-945A-D9062ECF78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68416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82452-E2ED-425F-9308-A7E31877B1B0}" type="datetimeFigureOut">
              <a:rPr lang="ru-RU" smtClean="0"/>
              <a:t>02.09.2023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893F5-D3B6-480B-945A-D9062ECF78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41971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82452-E2ED-425F-9308-A7E31877B1B0}" type="datetimeFigureOut">
              <a:rPr lang="ru-RU" smtClean="0"/>
              <a:t>02.09.2023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893F5-D3B6-480B-945A-D9062ECF78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25124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82452-E2ED-425F-9308-A7E31877B1B0}" type="datetimeFigureOut">
              <a:rPr lang="ru-RU" smtClean="0"/>
              <a:t>02.09.2023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893F5-D3B6-480B-945A-D9062ECF78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37934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87882452-E2ED-425F-9308-A7E31877B1B0}" type="datetimeFigureOut">
              <a:rPr lang="ru-RU" smtClean="0"/>
              <a:t>02.09.2023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7B2893F5-D3B6-480B-945A-D9062ECF78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19580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20716" y="413237"/>
            <a:ext cx="9144000" cy="1039325"/>
          </a:xfrm>
        </p:spPr>
        <p:txBody>
          <a:bodyPr>
            <a:normAutofit fontScale="90000"/>
          </a:bodyPr>
          <a:lstStyle/>
          <a:p>
            <a:r>
              <a:rPr lang="ru-RU" sz="1600" dirty="0"/>
              <a:t>МИНИСТЕРСТВО ОБРАЗОВАНИЯ, НАУКИ И МОЛОДЕЖНОЙ ПОЛИТИКИ КРАСНОДАРСКОГО КРАЯ</a:t>
            </a:r>
            <a:br>
              <a:rPr lang="ru-RU" sz="1600" dirty="0"/>
            </a:br>
            <a:r>
              <a:rPr lang="ru-RU" sz="1600" dirty="0"/>
              <a:t>Государственное автономное профессиональное образовательное учреждение Краснодарского края</a:t>
            </a:r>
            <a:br>
              <a:rPr lang="ru-RU" sz="1600" dirty="0"/>
            </a:br>
            <a:r>
              <a:rPr lang="ru-RU" sz="1600" dirty="0"/>
              <a:t>«Новороссийский колледж строительства и экономики» </a:t>
            </a:r>
            <a:br>
              <a:rPr lang="ru-RU" sz="1600" dirty="0"/>
            </a:br>
            <a:r>
              <a:rPr lang="ru-RU" sz="1600" dirty="0"/>
              <a:t> (ГАПОУ КК «НКСЭ»)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09530" y="3226777"/>
            <a:ext cx="8767860" cy="2031023"/>
          </a:xfrm>
        </p:spPr>
        <p:txBody>
          <a:bodyPr/>
          <a:lstStyle/>
          <a:p>
            <a:r>
              <a:rPr lang="ru-RU" sz="3200" dirty="0"/>
              <a:t>ТЕМА: Семейство Гвоздичные, Смолёвка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7772400" y="5495192"/>
            <a:ext cx="446532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Преподаватель </a:t>
            </a:r>
          </a:p>
          <a:p>
            <a:r>
              <a:rPr lang="ru-RU" dirty="0"/>
              <a:t>ГАПОУ КК НКСЭ Орехова М.В.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154016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03200" y="527539"/>
            <a:ext cx="11683999" cy="4038600"/>
          </a:xfrm>
        </p:spPr>
        <p:txBody>
          <a:bodyPr>
            <a:normAutofit/>
          </a:bodyPr>
          <a:lstStyle/>
          <a:p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Смолевка виргинская (S.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Virginica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представлена сортом «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Fire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Pink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высотой 30-40 см. Цветение ярко-алое.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9214" y="1474175"/>
            <a:ext cx="5764823" cy="47079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3929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6284" y="0"/>
            <a:ext cx="9875520" cy="1356360"/>
          </a:xfrm>
        </p:spPr>
        <p:txBody>
          <a:bodyPr/>
          <a:lstStyle/>
          <a:p>
            <a:r>
              <a:rPr lang="ru-RU" dirty="0"/>
              <a:t>Правила ухода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2720" y="863601"/>
            <a:ext cx="11805920" cy="5232400"/>
          </a:xfrm>
        </p:spPr>
        <p:txBody>
          <a:bodyPr>
            <a:noAutofit/>
          </a:bodyPr>
          <a:lstStyle/>
          <a:p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Культура совершенно нетребовательна. Большинство видов выращивают на сухой или средней влажности почве с хорошей водопроницаемостью. Для дренажа в грунт добавляют песок и гравий, высокогорные виды хорошо растут на песчаных почвах. Место для посадки выбирают солнечное или в легкой полутени. Культура чувствительна к избытку влаги и прекрасно переносит кратковременную засуху. Полив необходим только в засушливый период.</a:t>
            </a:r>
          </a:p>
          <a:p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Подкормку проводят в период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бутонизации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цветения 3 раза за сезон минеральными удобрениями для цветущих культур. Пересадку растение переносит плохо, поэтому размножается семенным способом или черенкованием, которое подходит для многолетних сортов.</a:t>
            </a:r>
          </a:p>
          <a:p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Посев проводят в апреле либо осенью. Рассадный метод позволяет получить цветущие растения уже на первый год.  Для укоренения берут черенки длиной 5 см и заглубляют во влажный песок, накрыв емкость пластиковой бутылкой. Процедуру проводят в конце весны.</a:t>
            </a:r>
          </a:p>
          <a:p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Растение идеально подходит для оформления альпийских горок и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рокария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159151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B0C3E27E-BA99-48EC-9937-0AD8EDE7378D}"/>
              </a:ext>
            </a:extLst>
          </p:cNvPr>
          <p:cNvSpPr/>
          <p:nvPr/>
        </p:nvSpPr>
        <p:spPr>
          <a:xfrm>
            <a:off x="599440" y="931416"/>
            <a:ext cx="1016000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3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Вопросы для самоконтроля</a:t>
            </a:r>
          </a:p>
          <a:p>
            <a:pPr lvl="0"/>
            <a:r>
              <a:rPr lang="ru-RU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Расскажите о  ботанических особенностях смолёвки</a:t>
            </a:r>
          </a:p>
          <a:p>
            <a:pPr lvl="0"/>
            <a:r>
              <a:rPr lang="ru-RU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Каковы преимущества выращивания смолёвки</a:t>
            </a:r>
          </a:p>
          <a:p>
            <a:pPr lvl="0"/>
            <a:r>
              <a:rPr lang="ru-RU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3.Назовите варианты размножения смолёвки</a:t>
            </a:r>
          </a:p>
          <a:p>
            <a:pPr lvl="0"/>
            <a:r>
              <a:rPr lang="ru-RU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4.Каковы правила ухода за смолёвкой, заболевания.</a:t>
            </a:r>
          </a:p>
          <a:p>
            <a:pPr lvl="0"/>
            <a:r>
              <a:rPr lang="ru-RU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Какие  варианты использования смолёвки в ландшафтном дизайне, в озеленении территории существуют?</a:t>
            </a:r>
          </a:p>
        </p:txBody>
      </p:sp>
    </p:spTree>
    <p:extLst>
      <p:ext uri="{BB962C8B-B14F-4D97-AF65-F5344CB8AC3E}">
        <p14:creationId xmlns:p14="http://schemas.microsoft.com/office/powerpoint/2010/main" val="10148246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F11FA436-F1A0-4825-A694-92E178FB9832}"/>
              </a:ext>
            </a:extLst>
          </p:cNvPr>
          <p:cNvSpPr/>
          <p:nvPr/>
        </p:nvSpPr>
        <p:spPr>
          <a:xfrm>
            <a:off x="660400" y="1221294"/>
            <a:ext cx="1068832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3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Литература</a:t>
            </a:r>
          </a:p>
          <a:p>
            <a:pPr lvl="0"/>
            <a:r>
              <a:rPr lang="ru-RU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Горбатова, </a:t>
            </a:r>
            <a:r>
              <a:rPr lang="ru-RU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В.И.Основы</a:t>
            </a:r>
            <a:r>
              <a:rPr lang="ru-RU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садово-паркового искусства: образования / </a:t>
            </a:r>
            <a:r>
              <a:rPr lang="ru-RU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Ермолович</a:t>
            </a:r>
            <a:r>
              <a:rPr lang="ru-RU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Е.Л., Авксентьева Е.Ю. - М. : </a:t>
            </a:r>
            <a:r>
              <a:rPr lang="ru-RU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АкадемияУчебник</a:t>
            </a:r>
            <a:r>
              <a:rPr lang="ru-RU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для студ. учреждений сред. проф. образования / 3-е изд. стер. - М.: Академия, 2019. - 208 с. </a:t>
            </a:r>
          </a:p>
          <a:p>
            <a:pPr lvl="0"/>
            <a:r>
              <a:rPr lang="ru-RU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 Гостев, В.Ф. Проектирование садов и парков: Учебник / </a:t>
            </a:r>
            <a:r>
              <a:rPr lang="ru-RU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Юскевич</a:t>
            </a:r>
            <a:r>
              <a:rPr lang="ru-RU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Н.Н.- 5-е изд., стер. - СПб.: Лань, 2018. - 344 с. </a:t>
            </a:r>
          </a:p>
          <a:p>
            <a:pPr lvl="0"/>
            <a:r>
              <a:rPr lang="ru-RU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 Курицына, Т.А. Озеленение и благоустройство различных территорий : Учебник для студ. учреждений сред. проф., 2017. </a:t>
            </a:r>
          </a:p>
        </p:txBody>
      </p:sp>
    </p:spTree>
    <p:extLst>
      <p:ext uri="{BB962C8B-B14F-4D97-AF65-F5344CB8AC3E}">
        <p14:creationId xmlns:p14="http://schemas.microsoft.com/office/powerpoint/2010/main" val="40493917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BE8E113A-F9AE-4577-A1D3-3FC9FE0B9BD9}"/>
              </a:ext>
            </a:extLst>
          </p:cNvPr>
          <p:cNvSpPr/>
          <p:nvPr/>
        </p:nvSpPr>
        <p:spPr>
          <a:xfrm>
            <a:off x="396240" y="438001"/>
            <a:ext cx="8625840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Цели изучения темы:</a:t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Усвоение знаний о представителе сем. Гвоздичные- Смолёвке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Формирование интереса к теме использования гвоздичных для озеленения участка</a:t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Задачи: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Ознакомиться с описанием и ботаническими особенностями представителей сем. Гвоздичные.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Ознакомиться с преимуществами выращивания смолёвки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3.Рассмотреть варианты размножения смолёвки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4.Разобрать правила ухода за смолёвкой, заболевания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Рассмотреть варианты использования в ландшафтном дизайне.</a:t>
            </a:r>
          </a:p>
        </p:txBody>
      </p:sp>
    </p:spTree>
    <p:extLst>
      <p:ext uri="{BB962C8B-B14F-4D97-AF65-F5344CB8AC3E}">
        <p14:creationId xmlns:p14="http://schemas.microsoft.com/office/powerpoint/2010/main" val="35852547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84480" y="243840"/>
            <a:ext cx="11531600" cy="4386409"/>
          </a:xfrm>
        </p:spPr>
        <p:txBody>
          <a:bodyPr>
            <a:normAutofit/>
          </a:bodyPr>
          <a:lstStyle/>
          <a:p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Смолёвка обыкновенная или хлопушка (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Silene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vulgaris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—травянистое растение, относится к классу двудольных, семейству Гвоздичные (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Caryophyllaceae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Насчитывается более 300 видов смолёвок, они распространены в субтропическом и умеренном поясах Северного полушария и Средиземноморья. Ареал произрастания – Европа, Малая и Средняя Азии, на Кавказе, в Японии, Монголии, Южной Африке и Северной Америке. Также произрастает практически по всей территории России, кроме арктических и южных районов. Вместе со смолёвкой обыкновенной встречаются смолёвка ползучая, смолёвка вильчатая ночная,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гальская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В народе ее называют хлопушкой, смолянкой и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зубозельем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dirty="0"/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4956" y="3545840"/>
            <a:ext cx="4562084" cy="27205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32975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6080" y="422031"/>
            <a:ext cx="11419840" cy="6212449"/>
          </a:xfrm>
        </p:spPr>
        <p:txBody>
          <a:bodyPr>
            <a:normAutofit/>
          </a:bodyPr>
          <a:lstStyle/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Смолёвка — неприхотливое растение, определённых условий для роста она не требует. Довольно часто ее можно встретить в смешанных и лиственных лесах, на пустырях, на склонах холмов. Кроме того, смолёвка растет как сорное растение в парках и в частном секторе, большой вред причиняет сельскохозяйственным посевам злаковых культур.</a:t>
            </a:r>
          </a:p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Смолёвка обыкновенная – это многолетнее травянистое растение высотой от 20 см до 60 см, голое, с прямостоячим, немного клейким стеблем. Прикорневые листья овальной формы, широкие. Стеблевые листья сидячие, заострённые, ланцетовидные. У смолёвки стержневая корневая система, корень мощный, разветвленный. Корень углубляется в почву на глубину до 80 см, способен образовывать ростки. Период цветения с мая по сентябрь.</a:t>
            </a:r>
          </a:p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Цветки белого или кремового цвета, на коротких цветоножках, собраны в полузонтики. Цветки с выемчатыми лепестками и вздутыми чашечками, устремившимися вниз. В вечернее и ночное время издают приятный аромат.</a:t>
            </a:r>
          </a:p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Плодоносит смолёвка с июня. Плод представлен в виде шаровидной коробочки, которая наполнена мелкими коричневыми семенами. Семена приплюснутые, почковидные. Плодовитость одного растения составляет примерно 8 тысяч семян. Семена дают свежие всходы с глубины до 0,5 см. Максимальная глубина, из которой могут появиться росточки – 4-5 см. Наиболее благоприятная температура для прорастания +18-+20°С, минимальная температура +4°С.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56172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1172" y="1222131"/>
            <a:ext cx="4994074" cy="3742226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0663" y="1222131"/>
            <a:ext cx="4739215" cy="37422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98776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3870" y="785446"/>
            <a:ext cx="9875520" cy="480646"/>
          </a:xfrm>
        </p:spPr>
        <p:txBody>
          <a:bodyPr>
            <a:normAutofit fontScale="90000"/>
          </a:bodyPr>
          <a:lstStyle/>
          <a:p>
            <a:r>
              <a:rPr lang="ru-RU" dirty="0"/>
              <a:t>Смолевка обыкновенная применение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6240" y="1494692"/>
            <a:ext cx="11521440" cy="3798277"/>
          </a:xfrm>
        </p:spPr>
        <p:txBody>
          <a:bodyPr>
            <a:noAutofit/>
          </a:bodyPr>
          <a:lstStyle/>
          <a:p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народной медицине широко ценится это растение. В то время как в традиционной медицине не используется вовсе. Травники применяют смолевку как противовоспалительное, кровеостанавливающее, обезболивающее средства. Настои и отвары смолевки способны успокаивать нервную систему, бороться с депрессией и нервными расстройствами. Также экстракт этого растения способен выводить токсические вещества из организма человека. Наружно смолёвку можно использовать в виде компрессов и примочек при кожных воспалительных заболеваниях.</a:t>
            </a:r>
          </a:p>
          <a:p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приготовления лекарственных средств в ход пускают корень, цветы и траву. Добавление в чай травы смолёвки обладает мочегонным эффектом. Отвары из корня помогут в борьбе с туберкулезом, соцветия используются в приготовлении седативных средств. Имеется и ряд противопоказаний. Нельзя употреблять подобные лекарства при колитах, запоре, во время беременности и в период лактации.</a:t>
            </a:r>
          </a:p>
          <a:p>
            <a:endParaRPr lang="ru-RU" sz="2400" dirty="0"/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8666837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3360" y="580293"/>
            <a:ext cx="11196320" cy="4026877"/>
          </a:xfrm>
        </p:spPr>
        <p:txBody>
          <a:bodyPr>
            <a:normAutofit/>
          </a:bodyPr>
          <a:lstStyle/>
          <a:p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Смолевка «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Rollies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Favorite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Этот интересный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долгоцветущий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гибрид, полученный от скрещивания с лихнисом - недавняя новинка из Голландии высотой 40 см. Розовые яркие соцветия прекрасны в любой композиции.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1454" y="1860672"/>
            <a:ext cx="5533292" cy="41153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35101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82515" y="597877"/>
            <a:ext cx="10962445" cy="4038600"/>
          </a:xfrm>
        </p:spPr>
        <p:txBody>
          <a:bodyPr>
            <a:normAutofit/>
          </a:bodyPr>
          <a:lstStyle/>
          <a:p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Смолевка приморская (S.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uniflora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представлена эффектными почвопокровными сортами: «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Druett's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Variegated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с лимонно-зеленой листвой и «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Ice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Cups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с чудесными цветками в форме бокала.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5416" y="1945297"/>
            <a:ext cx="5697416" cy="42730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70813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2080" y="641838"/>
            <a:ext cx="11775439" cy="4038600"/>
          </a:xfrm>
        </p:spPr>
        <p:txBody>
          <a:bodyPr/>
          <a:lstStyle/>
          <a:p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Смолевка бесстебельная (S.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acaulis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в виде изумрудного ковра из крохотных мясистых и тонких листочков. Плотные подушечки данного вида, напоминающие мох, усеяны розовыми цветками.  Известные сорта «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Кэмпион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и «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Blush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</a:p>
          <a:p>
            <a:endParaRPr lang="ru-RU" dirty="0"/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4208" y="2131768"/>
            <a:ext cx="5960085" cy="41757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3216104"/>
      </p:ext>
    </p:extLst>
  </p:cSld>
  <p:clrMapOvr>
    <a:masterClrMapping/>
  </p:clrMapOvr>
</p:sld>
</file>

<file path=ppt/theme/theme1.xml><?xml version="1.0" encoding="utf-8"?>
<a:theme xmlns:a="http://schemas.openxmlformats.org/drawingml/2006/main" name="Базис">
  <a:themeElements>
    <a:clrScheme name="Базис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Базис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Базис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Базис</Template>
  <TotalTime>42</TotalTime>
  <Words>1026</Words>
  <Application>Microsoft Office PowerPoint</Application>
  <PresentationFormat>Широкоэкранный</PresentationFormat>
  <Paragraphs>39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6" baseType="lpstr">
      <vt:lpstr>Corbel</vt:lpstr>
      <vt:lpstr>Times New Roman</vt:lpstr>
      <vt:lpstr>Базис</vt:lpstr>
      <vt:lpstr>МИНИСТЕРСТВО ОБРАЗОВАНИЯ, НАУКИ И МОЛОДЕЖНОЙ ПОЛИТИКИ КРАСНОДАРСКОГО КРАЯ Государственное автономное профессиональное образовательное учреждение Краснодарского края «Новороссийский колледж строительства и экономики»   (ГАПОУ КК «НКСЭ»)</vt:lpstr>
      <vt:lpstr>Презентация PowerPoint</vt:lpstr>
      <vt:lpstr>Презентация PowerPoint</vt:lpstr>
      <vt:lpstr>Презентация PowerPoint</vt:lpstr>
      <vt:lpstr>Презентация PowerPoint</vt:lpstr>
      <vt:lpstr>Смолевка обыкновенная применение </vt:lpstr>
      <vt:lpstr>Презентация PowerPoint</vt:lpstr>
      <vt:lpstr>Презентация PowerPoint</vt:lpstr>
      <vt:lpstr>Презентация PowerPoint</vt:lpstr>
      <vt:lpstr>Презентация PowerPoint</vt:lpstr>
      <vt:lpstr>Правила ухода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МИНИСТЕРСТВО ОБРАЗОВАНИЯ, НАУКИ И МОЛОДЕЖНОЙ ПОЛИТИКИ КРАСНОДАРСКОГО КРАЯ Государственное автономное профессиональное образовательное учреждение Краснодарского края «Новороссийский колледж строительства и экономики»   (ГАПОУ КК «НКСЭ»)</dc:title>
  <dc:creator>Dns</dc:creator>
  <cp:lastModifiedBy>Орехова Мария Викторовна</cp:lastModifiedBy>
  <cp:revision>12</cp:revision>
  <dcterms:created xsi:type="dcterms:W3CDTF">2021-04-26T18:01:01Z</dcterms:created>
  <dcterms:modified xsi:type="dcterms:W3CDTF">2023-09-02T07:53:15Z</dcterms:modified>
</cp:coreProperties>
</file>