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295004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– 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человеческого бытия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6237312"/>
            <a:ext cx="6400800" cy="43204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Новороссийск, 2023 год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554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общения по содержанию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38" y="1285860"/>
            <a:ext cx="7786742" cy="4929222"/>
          </a:xfrm>
        </p:spPr>
      </p:pic>
    </p:spTree>
    <p:extLst>
      <p:ext uri="{BB962C8B-B14F-4D97-AF65-F5344CB8AC3E}">
        <p14:creationId xmlns:p14="http://schemas.microsoft.com/office/powerpoint/2010/main" xmlns="" val="66556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опосредованности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Опосредованное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87274"/>
            <a:ext cx="4022725" cy="2680177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4075" y="1686978"/>
            <a:ext cx="4022725" cy="2680769"/>
          </a:xfrm>
        </p:spPr>
      </p:pic>
    </p:spTree>
    <p:extLst>
      <p:ext uri="{BB962C8B-B14F-4D97-AF65-F5344CB8AC3E}">
        <p14:creationId xmlns:p14="http://schemas.microsoft.com/office/powerpoint/2010/main" xmlns="" val="2346939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Прямое общение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Косвенное общение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988840"/>
            <a:ext cx="4022725" cy="3960440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988840"/>
            <a:ext cx="4022725" cy="3960440"/>
          </a:xfrm>
        </p:spPr>
      </p:pic>
    </p:spTree>
    <p:extLst>
      <p:ext uri="{BB962C8B-B14F-4D97-AF65-F5344CB8AC3E}">
        <p14:creationId xmlns:p14="http://schemas.microsoft.com/office/powerpoint/2010/main" xmlns="" val="4032714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Другие виды общения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Деловое общение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Воспитательное общение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772816"/>
            <a:ext cx="4032448" cy="302433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844824"/>
            <a:ext cx="3816424" cy="2880320"/>
          </a:xfrm>
        </p:spPr>
      </p:pic>
    </p:spTree>
    <p:extLst>
      <p:ext uri="{BB962C8B-B14F-4D97-AF65-F5344CB8AC3E}">
        <p14:creationId xmlns:p14="http://schemas.microsoft.com/office/powerpoint/2010/main" xmlns="" val="1604475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виды общения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Диагностическое общение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Интимно-личностное общение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9552" y="1975712"/>
            <a:ext cx="3960440" cy="296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16016" y="1975712"/>
            <a:ext cx="3960440" cy="296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36720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общения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информационно-коммуникативная функция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побудительная функция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интегративная функция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социализации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координационная функция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понимания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регуляционно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-коммуникативная (интерактивная) функция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аффективно-коммуникативная </a:t>
            </a:r>
          </a:p>
        </p:txBody>
      </p:sp>
    </p:spTree>
    <p:extLst>
      <p:ext uri="{BB962C8B-B14F-4D97-AF65-F5344CB8AC3E}">
        <p14:creationId xmlns:p14="http://schemas.microsoft.com/office/powerpoint/2010/main" xmlns="" val="2295930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Структура общения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44824"/>
            <a:ext cx="8964488" cy="3727316"/>
          </a:xfrm>
        </p:spPr>
      </p:pic>
    </p:spTree>
    <p:extLst>
      <p:ext uri="{BB962C8B-B14F-4D97-AF65-F5344CB8AC3E}">
        <p14:creationId xmlns:p14="http://schemas.microsoft.com/office/powerpoint/2010/main" xmlns="" val="3943482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и формы общения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распространенной в отечественной психологии является следующая уровневая система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примитивный уровень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манипулятивный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уровень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стандартизованный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конвенциональный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игровой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уровень делового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духовный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134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7818072" cy="4450506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b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756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"Отдельный человек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нечто обособленное, не заключает человеческой сущности в себе ни как в существе моральном, ни как в мыслящем. Человеческая сущность налицо только в общении, в единстве человека с человеком, в единстве, опирающемся лишь на реальность различия между Я и Ты".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968971"/>
          </a:xfrm>
        </p:spPr>
        <p:txBody>
          <a:bodyPr/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 Фейербах</a:t>
            </a:r>
          </a:p>
        </p:txBody>
      </p:sp>
    </p:spTree>
    <p:extLst>
      <p:ext uri="{BB962C8B-B14F-4D97-AF65-F5344CB8AC3E}">
        <p14:creationId xmlns:p14="http://schemas.microsoft.com/office/powerpoint/2010/main" xmlns="" val="1115424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07288" cy="92370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общения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1412776"/>
            <a:ext cx="3672408" cy="5018236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– это сложный, многоплановый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установления и развития контактов между людьми, порождаемый потребностями в совместной деятельности, включающий в себя обмен информацией, организацию совместной деятельности, восприятие и понимание другого человека.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934" y="1268760"/>
            <a:ext cx="4537713" cy="3992563"/>
          </a:xfrm>
        </p:spPr>
      </p:pic>
    </p:spTree>
    <p:extLst>
      <p:ext uri="{BB962C8B-B14F-4D97-AF65-F5344CB8AC3E}">
        <p14:creationId xmlns:p14="http://schemas.microsoft.com/office/powerpoint/2010/main" xmlns="" val="4033643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общения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средствам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целям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содержанию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опосредованности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виды общения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332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общения –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кодирования, передачи, переработки и расшифровки информации, передаваемой в процессе общения. 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бывают вербальные и невербальные.</a:t>
            </a:r>
          </a:p>
        </p:txBody>
      </p:sp>
    </p:spTree>
    <p:extLst>
      <p:ext uri="{BB962C8B-B14F-4D97-AF65-F5344CB8AC3E}">
        <p14:creationId xmlns:p14="http://schemas.microsoft.com/office/powerpoint/2010/main" xmlns="" val="1910667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Вербальные средства общения  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Вербальные средства общения – слова с закрепленными за ними значениями. Слова могут быть произнесены вслух (устная речь), написаны (письменная речь), заменены жестами у слепых или произнесены про себя.</a:t>
            </a:r>
          </a:p>
        </p:txBody>
      </p:sp>
    </p:spTree>
    <p:extLst>
      <p:ext uri="{BB962C8B-B14F-4D97-AF65-F5344CB8AC3E}">
        <p14:creationId xmlns:p14="http://schemas.microsoft.com/office/powerpoint/2010/main" xmlns="" val="2831465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Невербальные средства общения 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Невербальные средства общения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знаковая система, которая дополняет и усиливает вербальную коммуникацию, а иногда и заменяет ее.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невербальных средств общения передается около 55–65 % информации. </a:t>
            </a:r>
          </a:p>
        </p:txBody>
      </p:sp>
    </p:spTree>
    <p:extLst>
      <p:ext uri="{BB962C8B-B14F-4D97-AF65-F5344CB8AC3E}">
        <p14:creationId xmlns:p14="http://schemas.microsoft.com/office/powerpoint/2010/main" xmlns="" val="4082718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6632"/>
            <a:ext cx="9197046" cy="6408712"/>
          </a:xfrm>
        </p:spPr>
      </p:pic>
    </p:spTree>
    <p:extLst>
      <p:ext uri="{BB962C8B-B14F-4D97-AF65-F5344CB8AC3E}">
        <p14:creationId xmlns:p14="http://schemas.microsoft.com/office/powerpoint/2010/main" xmlns="" val="1728230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общения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целям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биологическое общение (необходимо для поддержания, сохранения и развития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организма)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общение (направлено на расширение и укрепление межличностных контактов, установление и развитие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интерперсональных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отношений, личностного роста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5797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156</TotalTime>
  <Words>339</Words>
  <Application>Microsoft Office PowerPoint</Application>
  <PresentationFormat>Экран (4:3)</PresentationFormat>
  <Paragraphs>54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Общение –  основа человеческого бытия</vt:lpstr>
      <vt:lpstr>"Отдельный человек, как нечто обособленное, не заключает человеческой сущности в себе ни как в существе моральном, ни как в мыслящем. Человеческая сущность налицо только в общении, в единстве человека с человеком, в единстве, опирающемся лишь на реальность различия между Я и Ты".</vt:lpstr>
      <vt:lpstr>Понятие общения</vt:lpstr>
      <vt:lpstr>Виды общения</vt:lpstr>
      <vt:lpstr>Слайд 5</vt:lpstr>
      <vt:lpstr>Вербальные средства общения  </vt:lpstr>
      <vt:lpstr>Невербальные средства общения </vt:lpstr>
      <vt:lpstr>Слайд 8</vt:lpstr>
      <vt:lpstr>Виды общения по целям</vt:lpstr>
      <vt:lpstr>Виды общения по содержанию</vt:lpstr>
      <vt:lpstr>По опосредованности</vt:lpstr>
      <vt:lpstr>Слайд 12</vt:lpstr>
      <vt:lpstr>Другие виды общения</vt:lpstr>
      <vt:lpstr>Другие виды общения</vt:lpstr>
      <vt:lpstr>Функции общения</vt:lpstr>
      <vt:lpstr>Структура общения</vt:lpstr>
      <vt:lpstr>Уровни и формы общения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Общение – основа человеческого бытия</dc:title>
  <dc:creator>связной</dc:creator>
  <cp:lastModifiedBy>volokhova</cp:lastModifiedBy>
  <cp:revision>20</cp:revision>
  <dcterms:created xsi:type="dcterms:W3CDTF">2015-11-29T20:33:36Z</dcterms:created>
  <dcterms:modified xsi:type="dcterms:W3CDTF">2023-11-08T12:16:30Z</dcterms:modified>
</cp:coreProperties>
</file>