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8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Монтаж строительных конструкций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2077181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3269" y="91586"/>
            <a:ext cx="12036345" cy="6746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249383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73269"/>
            <a:ext cx="12201201" cy="6839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412090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8509" y="105266"/>
            <a:ext cx="12114657" cy="6790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279143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164567" cy="6818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97841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274471" cy="6880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201870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127932" cy="6798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075868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254087" cy="6868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8541487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256153" cy="6870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1043847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090699" cy="6777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709701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201201" cy="6839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4252201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201201" cy="6850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8660184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054663" cy="6757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1316737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188732" cy="6832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6679461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327836" y="0"/>
            <a:ext cx="12682892" cy="6740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91199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Вопросы для самоконтроля </a:t>
            </a:r>
            <a:endParaRPr/>
          </a:p>
        </p:txBody>
      </p:sp>
      <p:sp>
        <p:nvSpPr>
          <p:cNvPr id="51928134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Классификация методов монтажа </a:t>
            </a:r>
            <a:endParaRPr/>
          </a:p>
          <a:p>
            <a:pPr>
              <a:defRPr/>
            </a:pPr>
            <a:r>
              <a:rPr/>
              <a:t>Основные подготовительные и транспортные работы при монтаже строительных конструкций</a:t>
            </a:r>
            <a:endParaRPr/>
          </a:p>
          <a:p>
            <a:pPr>
              <a:defRPr/>
            </a:pPr>
            <a:r>
              <a:rPr/>
              <a:t>Выбор крана </a:t>
            </a:r>
            <a:endParaRPr/>
          </a:p>
          <a:p>
            <a:pPr>
              <a:defRPr/>
            </a:pPr>
            <a:r>
              <a:rPr/>
              <a:t>Технология монтажного цикла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93095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Литература </a:t>
            </a:r>
            <a:endParaRPr/>
          </a:p>
        </p:txBody>
      </p:sp>
      <p:sp>
        <p:nvSpPr>
          <p:cNvPr id="21268960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21588" algn="just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Технология и организация строительства </a:t>
            </a:r>
            <a:r>
              <a:rPr lang="ru-RU" sz="2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Соколов Г.К. </a:t>
            </a:r>
            <a:r>
              <a:rPr lang="ru-RU" sz="2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М.: Издательский центр «Академия», 2021 г. </a:t>
            </a:r>
            <a:endParaRPr sz="21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745855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182884" cy="6829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5915017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237836" cy="685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7420188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68220" y="206404"/>
            <a:ext cx="11466634" cy="649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9222859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26345" y="-70822"/>
            <a:ext cx="12272595" cy="6879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760332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-73269"/>
            <a:ext cx="12182884" cy="6957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7316629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6121" y="-93382"/>
            <a:ext cx="12310689" cy="6872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6058346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127932" cy="6798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Р7-Офис/7.3.0.0</Application>
  <DocSecurity>0</DocSecurity>
  <PresentationFormat>Widescreen</PresentationFormat>
  <Paragraphs>0</Paragraphs>
  <Slides>24</Slides>
  <Notes>24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7</cp:revision>
  <dcterms:created xsi:type="dcterms:W3CDTF">2012-12-03T06:56:55Z</dcterms:created>
  <dcterms:modified xsi:type="dcterms:W3CDTF">2024-02-29T10:21:12Z</dcterms:modified>
  <cp:category/>
  <cp:contentStatus/>
  <cp:version/>
</cp:coreProperties>
</file>