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4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A16A-0DB9-40EF-8133-2AF9B9BD9F82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E2C0-9EFA-4185-9512-8213E02A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5E54-4CD4-4A64-9268-F909BF337EC6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46F59-C5F6-451D-9A53-50E8138F12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29D15-B2D8-4967-BF8A-9C6A8CB1A1EE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7FE0A-57D7-4E53-A157-262C9ED1F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43C3-91A0-47CB-B4FA-503C01445550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87F6-7EEF-40CF-87D0-8A1367192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2CE46-0077-4BBE-8F81-58AECC25AEC3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1F86-2C7C-47A4-AB0F-DE8D17689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FA3B-DD44-4A10-9090-A7FD2A661B33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31FAB-609C-4E1B-AC2B-9504F4DE4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CB66E-A329-49DC-8854-20FA3B1C3BA1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5606-0F57-42E5-BA3B-94CD8944E1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5FF1-D246-4C3C-ADBD-BAE49FA050CF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1DF2-EAED-4117-BD41-53C0DBA78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46E93-CD05-4BF7-B1DE-0937ED4DA5CD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4AA1-7D38-4A53-82F2-5371734E1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9CC4-FA0D-4E3E-A7B9-CB2E9B8167DB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1B5E-E440-403B-A1AA-0E754226E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67FB-523F-4F3D-A529-451CC6CC49B3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DA6CC-3378-4DE9-BFF5-7C6F90C8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EC992-E712-460A-A07F-E8DFDB5908A0}" type="datetimeFigureOut">
              <a:rPr lang="ru-RU"/>
              <a:pPr>
                <a:defRPr/>
              </a:pPr>
              <a:t>17.01.2020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5ED211-164F-400E-A89D-B4C3254E71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479425" y="4292600"/>
            <a:ext cx="11996738" cy="2160588"/>
          </a:xfrm>
        </p:spPr>
        <p:txBody>
          <a:bodyPr/>
          <a:lstStyle/>
          <a:p>
            <a:pPr eaLnBrk="1" hangingPunct="1"/>
            <a:r>
              <a:rPr lang="ru-RU" sz="5400" b="1" i="1" dirty="0" smtClean="0"/>
              <a:t>Проблемы современной российской философии</a:t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sz="2000" b="1" i="1" dirty="0" smtClean="0"/>
          </a:p>
        </p:txBody>
      </p:sp>
      <p:pic>
        <p:nvPicPr>
          <p:cNvPr id="6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44332" y="2474678"/>
            <a:ext cx="6340078" cy="272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</p:pic>
      <p:pic>
        <p:nvPicPr>
          <p:cNvPr id="8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3352" y="2204864"/>
            <a:ext cx="4549377" cy="41227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300" endPos="90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8472264" y="5517232"/>
            <a:ext cx="322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Базылева Л.В.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Философские проблемы двадцать первого столетия заключаются в поиске человека и его личности в сетях Всемирной Паутины, которая опутала земной шар с целью предоставлять информацию, и при этом забирать в свои сети ежеминутно все больше людей. 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63"/>
            <a:ext cx="121920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77800" y="128588"/>
            <a:ext cx="12014200" cy="4351337"/>
          </a:xfrm>
        </p:spPr>
        <p:txBody>
          <a:bodyPr/>
          <a:lstStyle/>
          <a:p>
            <a:pPr algn="ctr" eaLnBrk="1" hangingPunct="1"/>
            <a:r>
              <a:rPr lang="ru-RU" sz="3200" b="1" i="1" smtClean="0"/>
              <a:t>Сегодняшняя гипертрофированная форма познания во многом наносит вред, так как понятийная сфера трактуется зачастую неверно ввиду многообразия ее определений. Это многообразие вызвано обилием доступной информации, которая не усваивается головным мозгом в полной мере, или сжимается до очень конспектированной формы.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71813"/>
            <a:ext cx="12192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5981700" y="66675"/>
            <a:ext cx="6210300" cy="4214813"/>
          </a:xfrm>
        </p:spPr>
        <p:txBody>
          <a:bodyPr/>
          <a:lstStyle/>
          <a:p>
            <a:pPr algn="ctr" eaLnBrk="1" hangingPunct="1"/>
            <a:r>
              <a:rPr lang="ru-RU" sz="3200" b="1" i="1" smtClean="0"/>
              <a:t>Требования к личности 21 века так высоки, что теперь философии необходимо разрешить еще одну проблему — дисгармонию естественного стремления человека к комфортному выполнению своих изначальных природных функций (деторождение, построение семьи, охрана здоровья) и искусственных принципов успешной жизни (многочасовая работа, деньги, карьера, потребление). 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1988"/>
            <a:ext cx="3538538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59824" y="3202118"/>
            <a:ext cx="3017178" cy="35897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300" endPos="90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0" y="219075"/>
            <a:ext cx="12192000" cy="4351338"/>
          </a:xfrm>
        </p:spPr>
        <p:txBody>
          <a:bodyPr/>
          <a:lstStyle/>
          <a:p>
            <a:pPr algn="ctr" eaLnBrk="1" hangingPunct="1"/>
            <a:r>
              <a:rPr lang="ru-RU" sz="3200" b="1" i="1" smtClean="0"/>
              <a:t>В 21 веке философия рынка доминирует над другими философиями в силу глобального экономического развития, периодически обращающегося в кризис. Сосредоточившись на контроле финансового состояния, человек забывает о том, что духовное развитие не менее важно. </a:t>
            </a:r>
            <a:br>
              <a:rPr lang="ru-RU" sz="3200" b="1" i="1" smtClean="0"/>
            </a:br>
            <a:endParaRPr lang="ru-RU" sz="3200" b="1" i="1" smtClean="0"/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9538"/>
            <a:ext cx="577215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2150" y="2649538"/>
            <a:ext cx="641985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160338" y="182563"/>
            <a:ext cx="12031662" cy="4351337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Задачи, которые должна поставить перед собой философия </a:t>
            </a:r>
            <a:r>
              <a:rPr lang="en-US" b="1" i="1" smtClean="0"/>
              <a:t>XXI </a:t>
            </a:r>
            <a:r>
              <a:rPr lang="ru-RU" b="1" i="1" smtClean="0"/>
              <a:t>столетия, могут быть заключены в поиске решении проблемы психологического дискомфорта человека, попытке обратить его вновь к природным корням, отставив на задний план классический стиль урбанистической жизни, в которой человек скрывается от собственного предназначения.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9538"/>
            <a:ext cx="121920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0" y="217488"/>
            <a:ext cx="12192000" cy="4352925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Общество должно создать такие условия жизни, при которых будет соблюдаться баланс духовного и материального, и все нематериальное будет расцениваться как часть личности человека, иметь равноценное значение, поддерживаться и поощряться философскими учениями двадцать первого столетия. </a:t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r>
              <a:rPr lang="ru-RU" b="1" i="1" smtClean="0"/>
              <a:t/>
            </a:r>
            <a:br>
              <a:rPr lang="ru-RU" b="1" i="1" smtClean="0"/>
            </a:br>
            <a:endParaRPr lang="ru-RU" b="1" i="1" smtClean="0"/>
          </a:p>
        </p:txBody>
      </p:sp>
      <p:pic>
        <p:nvPicPr>
          <p:cNvPr id="2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6064" y="2393950"/>
            <a:ext cx="6076156" cy="4351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300" endPos="90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99838" y="1785938"/>
            <a:ext cx="5114544" cy="4853781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19063" y="128588"/>
            <a:ext cx="12072937" cy="2479675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Философия сегодняшнего дня — это философия </a:t>
            </a:r>
            <a:r>
              <a:rPr lang="en-US" sz="3600" b="1" i="1" smtClean="0"/>
              <a:t>XXI </a:t>
            </a:r>
            <a:r>
              <a:rPr lang="ru-RU" sz="3600" b="1" i="1" smtClean="0"/>
              <a:t>столетия. Наш век считается продолжением стремительного научно-технического прогресса и революционных подходов во всех областях жизни, начатых еще в прошлом столетии.</a:t>
            </a:r>
            <a:r>
              <a:rPr lang="ru-RU" sz="3200" b="1" i="1" smtClean="0"/>
              <a:t> </a:t>
            </a:r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8263"/>
            <a:ext cx="71437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608263"/>
            <a:ext cx="57150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0" y="165100"/>
            <a:ext cx="12192000" cy="4351338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Морально-нравственные ориентиры изменяются, и кажется, что места философским проблемам в мире потребления и развития технологий нет.</a:t>
            </a: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121920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49238" y="200025"/>
            <a:ext cx="11942762" cy="4351338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В периоды своего развития человечество стремилось к познанию и совершенствованию своего образа жизни и внутреннего мира. Если материальные блага определялись как фундамент жизни, то духовные ценности являлись проблемой морально-нравственного развития, этики и философии. </a:t>
            </a:r>
          </a:p>
          <a:p>
            <a:pPr eaLnBrk="1" hangingPunct="1"/>
            <a:r>
              <a:rPr lang="ru-RU" sz="3200" b="1" i="1" smtClean="0"/>
              <a:t>Понятие философии соотносится с понятием мировоззрения, мудрости, жизненной позиции, образа мысли. </a:t>
            </a:r>
          </a:p>
        </p:txBody>
      </p:sp>
      <p:pic>
        <p:nvPicPr>
          <p:cNvPr id="2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1425" y="3285696"/>
            <a:ext cx="9005094" cy="3590555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98425" y="0"/>
            <a:ext cx="11995150" cy="4351338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Если классическая немецкая и другие философии опирались на поиски взаимосвязи сознания, бытия, потребностей, моральных принципов, то современная философия стремится разрешать проблемы «перенасытившихся» избыточным комфортом и количеством предлагаемых современным миром услуг, проблемы, связанные с новым мышлением, диаметрально противоположным мышлению предков.</a:t>
            </a:r>
            <a:br>
              <a:rPr lang="ru-RU" b="1" i="1" smtClean="0"/>
            </a:br>
            <a:endParaRPr lang="ru-RU" b="1" i="1" smtClean="0"/>
          </a:p>
        </p:txBody>
      </p:sp>
      <p:pic>
        <p:nvPicPr>
          <p:cNvPr id="2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90956" y="2833258"/>
            <a:ext cx="5913327" cy="33818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7717" y="2491416"/>
            <a:ext cx="5262562" cy="4230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125413" y="0"/>
            <a:ext cx="12066587" cy="4351338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Проблема философии также связана с дисбалансом и дисгармонией, вызванной у человека искусственно навязанными требованиями экономики, политики, социума. 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0125"/>
            <a:ext cx="121920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0" y="182563"/>
            <a:ext cx="12192000" cy="4351337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Философия теперь существует не как реальная практика преобразования окружающего мира, но лишь в качестве совокупности текстов, множество которых требует упорядочения и выбора способа чтения. </a:t>
            </a:r>
          </a:p>
        </p:txBody>
      </p:sp>
      <p:pic>
        <p:nvPicPr>
          <p:cNvPr id="4" name="Рисунок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43000" y="2482453"/>
            <a:ext cx="9840516" cy="4119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0963" y="0"/>
            <a:ext cx="12030075" cy="4351338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Современные технологии философского мышления носят ярко выраженный «гипертекстовый» характер, поскольку предполагают нелинейную, ризоматическую структуру организации знания. Наступила эпоха феноменально быстрого течения времени, сумасшедших потрясений и космической скорости инновации.</a:t>
            </a:r>
            <a:br>
              <a:rPr lang="ru-RU" sz="3600" b="1" i="1" smtClean="0"/>
            </a:br>
            <a:r>
              <a:rPr lang="ru-RU" sz="3600" b="1" i="1" smtClean="0"/>
              <a:t/>
            </a:r>
            <a:br>
              <a:rPr lang="ru-RU" sz="3600" b="1" i="1" smtClean="0"/>
            </a:br>
            <a:endParaRPr lang="ru-RU" sz="3600" b="1" i="1" smtClean="0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38" y="3465513"/>
            <a:ext cx="6165851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575024" y="3525903"/>
            <a:ext cx="5235158" cy="3332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249238" y="128588"/>
            <a:ext cx="11942762" cy="4351337"/>
          </a:xfrm>
        </p:spPr>
        <p:txBody>
          <a:bodyPr/>
          <a:lstStyle/>
          <a:p>
            <a:pPr algn="ctr" eaLnBrk="1" hangingPunct="1"/>
            <a:r>
              <a:rPr lang="ru-RU" sz="3600" b="1" i="1" smtClean="0"/>
              <a:t>Сегодня человечество страдает от переизбытка информации и недостатка времени. Обилие возможностей привело к замкнутости и растерянности многих индивидуумов, что является серьезной психологической и философской проблемой нашего века. </a:t>
            </a:r>
            <a:br>
              <a:rPr lang="ru-RU" sz="3600" b="1" i="1" smtClean="0"/>
            </a:br>
            <a:endParaRPr lang="ru-RU" sz="3600" b="1" i="1" smtClean="0"/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60725"/>
            <a:ext cx="1219200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530</Words>
  <Application>Microsoft Office PowerPoint</Application>
  <PresentationFormat>Произвольный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Проблемы современной российской философии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российской философии </dc:title>
  <dc:creator>Неизвестный пользователь</dc:creator>
  <cp:lastModifiedBy>avanesyan</cp:lastModifiedBy>
  <cp:revision>8</cp:revision>
  <dcterms:created xsi:type="dcterms:W3CDTF">2019-05-15T03:20:54Z</dcterms:created>
  <dcterms:modified xsi:type="dcterms:W3CDTF">2020-01-17T07:35:41Z</dcterms:modified>
</cp:coreProperties>
</file>