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1" r:id="rId4"/>
    <p:sldId id="257" r:id="rId5"/>
    <p:sldId id="260" r:id="rId6"/>
    <p:sldId id="262" r:id="rId7"/>
    <p:sldId id="268" r:id="rId8"/>
    <p:sldId id="269" r:id="rId9"/>
    <p:sldId id="264" r:id="rId10"/>
    <p:sldId id="265" r:id="rId11"/>
    <p:sldId id="270" r:id="rId12"/>
    <p:sldId id="271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5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pPr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pPr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pPr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pPr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pPr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pPr/>
              <a:t>3/11/2023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pPr/>
              <a:t>3/11/2023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pPr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pPr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pPr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pPr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pPr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pPr/>
              <a:t>3/11/2023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pPr/>
              <a:t>3/11/2023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pPr/>
              <a:t>3/11/2023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pPr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pPr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pPr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5ED7C6-7BAC-B72D-D0FA-0E759EC564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Философское учение Фридриха Ницше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B66C127-4F10-890B-3823-140E61F6D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173269" y="7177463"/>
            <a:ext cx="9755187" cy="4645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9749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008C92-3688-53F0-1E6F-ED04D170A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89" y="114300"/>
            <a:ext cx="10396882" cy="1151965"/>
          </a:xfrm>
        </p:spPr>
        <p:txBody>
          <a:bodyPr/>
          <a:lstStyle/>
          <a:p>
            <a:r>
              <a:rPr lang="ru-RU" dirty="0"/>
              <a:t>Третий период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CD5A84-E5F5-C7B5-AA8B-F03C37E505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6207" y="2063395"/>
            <a:ext cx="8386761" cy="2210949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Третий период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стал для Ницше временем расцвета его творчества. Он создает наиболее значительные свои работы, такие как «Так говорил Заратустра», «По ту сторону добра и зла», «Воля к власти», «Антихрист», 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Esse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homo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и другие. В 1889 году Ницше фактически сходит с ума: после очередного апоплексического удара он способен только импровизировать на фортепиано. В этот период Ницше окончательно ставит диагноз своему времени — «нигилизм», который он определяет как отказ от ценности жизни и от всего, что достойно желаний. Это состояние Ницше оценивает как знак того, что приходит новая эпоха — эпоха переоценки всех ценностей. Прежняя культура слишком высоко ценила потустороннее, теперь же пришло время новых — сильных — людей, сверхчеловека, который нацелен на всё земное и стремится к силе и власти. Ницше убежден, что в основе как жизни, так и окружающего мира лежит </a:t>
            </a:r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воля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E4ADD7D1-4EF2-4DA2-91B3-C6A8E49D9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095" y="1108462"/>
            <a:ext cx="3436171" cy="357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4777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429FEF-8D17-FAFE-234C-4C5574BD8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1" y="433916"/>
            <a:ext cx="10396882" cy="1254359"/>
          </a:xfrm>
        </p:spPr>
        <p:txBody>
          <a:bodyPr/>
          <a:lstStyle/>
          <a:p>
            <a:r>
              <a:rPr lang="ru-RU" dirty="0"/>
              <a:t>Виды воли человека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551A02-515F-A6FA-D46F-6315D268BA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9552" y="1487654"/>
            <a:ext cx="6029324" cy="331118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«</a:t>
            </a:r>
            <a:r>
              <a:rPr lang="ru-RU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волЯ</a:t>
            </a:r>
            <a:r>
              <a:rPr lang="ru-RU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 жизни», </a:t>
            </a:r>
            <a:r>
              <a:rPr lang="ru-RU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волЯ</a:t>
            </a:r>
            <a:r>
              <a:rPr lang="ru-RU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внутри самого человека («внутренний стержень»)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неуправляемая, бессознательная воля (страсти, влечения, аффекты) 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«воля К власти»</a:t>
            </a:r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E4BB0799-8586-24D5-FB60-E782E6774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0" y="1338559"/>
            <a:ext cx="5121712" cy="384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0466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B15A8D-3A4E-6BD9-3EB5-1470B03A4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Третий </a:t>
            </a:r>
            <a:r>
              <a:rPr lang="ru-RU" dirty="0" err="1"/>
              <a:t>перИод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4F3D8E9-90F5-6561-CC24-F0D13E3154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7184230" cy="3311189"/>
          </a:xfrm>
        </p:spPr>
        <p:txBody>
          <a:bodyPr>
            <a:normAutofit lnSpcReduction="10000"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Последней разновидности воли — «</a:t>
            </a:r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воле к власти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» — философ уделяет особое внимание. По Ницше, «воля к власти» в большей или меньшей степени присуща каждому человеку. По своей природе «воля к власти» близка к инстинкту самосохранения, является внешним выражением спрятанного внутри человека стремления к безопасности и движущей силой многих поступков человека. Также, согласно Ницше, каждый человек (как и государство) осознанно или неосознанно стремится к расширению своего «Я» во внешнем мире, экспансии «Я».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8771332-1F10-9FD1-84B9-2C69AB72E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003" y="292894"/>
            <a:ext cx="3506196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4469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235033-AE12-41F8-97AC-16F9542F5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962AB6-7E87-822F-B3F7-6DDE720481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709047"/>
            <a:ext cx="6993730" cy="3311189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Философия Ницше (особенно ее главные идеи — высшей ценности для человека жизни, «воля к жизни», «воля к власти») была предшественницей ряда современных западных философских концепций, в основе которых лежат проблемы человека и его жизни — прагматизма, феноменологии, экзистенциализма, постмодерна и других.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E2974454-E2D7-E8E1-D447-F7C74C4C4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029" y="171979"/>
            <a:ext cx="372417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4704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EF40BD-0692-5F09-313A-C8A241460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Жизнь Фридриха Ницше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BD4450-4B6C-55D1-23B1-C310B70CEF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485848"/>
            <a:ext cx="7621564" cy="3886304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Фридрих Ницше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(1844 — 1900). Немецкий философ. Родился в семье деревенского пастора в небольшом селении </a:t>
            </a:r>
            <a:r>
              <a:rPr lang="ru-RU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Реккен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границе Пруссии и Силезии. После окончания гимназии поступил в престижную профессиональную школу около </a:t>
            </a:r>
            <a:r>
              <a:rPr lang="ru-RU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Наумбурга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закрытое учебное заведение для детей из аристократических семей. Там он написал свое первое сочинение — «О музыке», которое сразу же позволило ему выдвинуться в число лучших учеников. Далее он продолжает образование в Боннском и Лейпцигском университетах. Уже его студенческие научные работы были настолько интересны по содержанию и глубине анализа, что обращали на себя внимание профессоров. После окончания университета ему предлагают должность профессора классической философии </a:t>
            </a:r>
            <a:r>
              <a:rPr lang="ru-RU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Базельского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университета. </a:t>
            </a:r>
            <a:endParaRPr lang="ru-RU" dirty="0"/>
          </a:p>
        </p:txBody>
      </p:sp>
      <p:pic>
        <p:nvPicPr>
          <p:cNvPr id="7" name="Рисунок 4">
            <a:extLst>
              <a:ext uri="{FF2B5EF4-FFF2-40B4-BE49-F238E27FC236}">
                <a16:creationId xmlns:a16="http://schemas.microsoft.com/office/drawing/2014/main" xmlns="" id="{6E93D487-3AFC-8E1E-927A-4C6ABCB19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365" y="799675"/>
            <a:ext cx="3108693" cy="422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2134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37F0B4-477D-05B0-2D36-BE810EF9D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94" y="184037"/>
            <a:ext cx="10396882" cy="1151965"/>
          </a:xfrm>
        </p:spPr>
        <p:txBody>
          <a:bodyPr/>
          <a:lstStyle/>
          <a:p>
            <a:r>
              <a:rPr lang="ru-RU" dirty="0"/>
              <a:t>Становление философом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C1B1466-DC69-1162-B8F1-C7F9D870FC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5622" y="1336002"/>
            <a:ext cx="7894752" cy="4012406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Вскоре молодому ученому присудили степень доктора философии без предварительной защиты диссертации, на основании только журнальных статей. Еще в университете Ницше познакомился с крупнейшим немецким композитором Р. Вагнером. Музыка Вагнера производила на Ницше такое же ошеломляющее впечатление, как на Вагнера — сочинения Ницше. Хотя Ницше вошел в историю мировой культуры прежде всего как философ, сам он считал себя музыкантом. Даже о своих сочинениях Ницше как-то написал, что это «музыка, случайно записанная не нотами, а словами». Страсть к музыке возникла у него еще в раннем детстве и прошла через всю его жизнь. Но это не была лишь жажда сочинять или слушать — Ницше был музыкантом в другом, более широком смысле слова: музыка для него была синонимом высшего начала в искусстве.</a:t>
            </a:r>
            <a:endParaRPr lang="ru-RU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C862B83-1127-EA5E-90B0-E6D3E5B8E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553" y="685800"/>
            <a:ext cx="2925646" cy="447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1208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2844A5-6539-6F6A-E370-B07B14DA4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39" y="222633"/>
            <a:ext cx="10396882" cy="1151965"/>
          </a:xfrm>
        </p:spPr>
        <p:txBody>
          <a:bodyPr/>
          <a:lstStyle/>
          <a:p>
            <a:r>
              <a:rPr lang="ru-RU" dirty="0"/>
              <a:t>Последние годы жизни 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DBBCEA0E-479B-2DC1-7819-E72DA5A363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4939" y="1012031"/>
            <a:ext cx="7541417" cy="4500563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время Франко-прусской войны 1870—1871 гг. Ницше добился, чтобы его отправили на фронт в качестве санитара, но почти сразу же после прибытия заболел и оказался в госпитале. Так и не оправившемуся от болезни Ницше приходится оставить преподавательскую деятельность. Чем сильнее прогрессировала его душевная болезнь, тем яростнее сопротивлялся ей Ницше и тем жизнерадостнее становились его сочинения и письма. Страдая от недуга, он тем не менее пишет книгу с удивительным название — «Веселая наука», а вслед за ней — музыкальную композицию «Гимн жизни». Эти произведения стали своеобразным прологом к одному из главных его сочинений — «Так говорил Заратустра». Последние девять лет Ницше уже не мог работать и провел в упорной борьбе с болезнью</a:t>
            </a:r>
            <a:endParaRPr lang="ru-RU" sz="1800" dirty="0"/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F3103E8A-BF0B-C7CD-48E1-A4433B576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603" y="685800"/>
            <a:ext cx="2926080" cy="21076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744A6A-8BF5-C8F6-9382-079FB7AE2806}"/>
              </a:ext>
            </a:extLst>
          </p:cNvPr>
          <p:cNvSpPr txBox="1"/>
          <p:nvPr/>
        </p:nvSpPr>
        <p:spPr>
          <a:xfrm>
            <a:off x="5139928" y="249674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D5A916-5687-3B46-F108-A29499021A0F}"/>
              </a:ext>
            </a:extLst>
          </p:cNvPr>
          <p:cNvSpPr txBox="1"/>
          <p:nvPr/>
        </p:nvSpPr>
        <p:spPr>
          <a:xfrm>
            <a:off x="8156603" y="2793492"/>
            <a:ext cx="2926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dirty="0"/>
              <a:t>Ницше на кануне смерти, 1899г</a:t>
            </a:r>
          </a:p>
        </p:txBody>
      </p:sp>
      <p:pic>
        <p:nvPicPr>
          <p:cNvPr id="7" name="Рисунок 8">
            <a:extLst>
              <a:ext uri="{FF2B5EF4-FFF2-40B4-BE49-F238E27FC236}">
                <a16:creationId xmlns:a16="http://schemas.microsoft.com/office/drawing/2014/main" xmlns="" id="{10F4542A-8471-07AC-3411-E0BD2A315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149" y="3271693"/>
            <a:ext cx="3747010" cy="21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9258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268F10-CF20-19DB-747C-A7E2E38C5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2" y="331450"/>
            <a:ext cx="10396882" cy="1151965"/>
          </a:xfrm>
        </p:spPr>
        <p:txBody>
          <a:bodyPr>
            <a:normAutofit/>
          </a:bodyPr>
          <a:lstStyle/>
          <a:p>
            <a:r>
              <a:rPr lang="ru-RU" dirty="0"/>
              <a:t>Философия Фридриха Ницше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E6C88CA-DFEF-82F0-8C4B-7F36A8223C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9082" y="1371743"/>
            <a:ext cx="7469981" cy="4236100"/>
          </a:xfrm>
        </p:spPr>
        <p:txBody>
          <a:bodyPr>
            <a:normAutofit fontScale="70000" lnSpcReduction="20000"/>
          </a:bodyPr>
          <a:lstStyle/>
          <a:p>
            <a:r>
              <a:rPr lang="ru-RU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Ницше считается основоположником родственной иррационализму </a:t>
            </a:r>
            <a:r>
              <a:rPr lang="ru-RU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«философии жизни»</a:t>
            </a:r>
            <a:r>
              <a:rPr lang="ru-RU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Цель философии, по Ницше, в том, чтобы помочь человеку максимально реализовать себя в жизни, приспособиться к окружающему миру. Характерной чертой его философии является то, что он не создал (и не стремился создать) целостную философскую систему наподобие системы Канта или Гегеля. </a:t>
            </a:r>
            <a:endParaRPr lang="ru-RU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C41D7770-E0F1-A8D6-2CFB-5D6CC6525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336" y="1250157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5817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05537A-929E-A7E3-852F-84D295B80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381000"/>
            <a:ext cx="10929938" cy="1456765"/>
          </a:xfrm>
        </p:spPr>
        <p:txBody>
          <a:bodyPr>
            <a:normAutofit fontScale="90000"/>
          </a:bodyPr>
          <a:lstStyle/>
          <a:p>
            <a:r>
              <a:rPr lang="ru-RU" dirty="0"/>
              <a:t>Творчество Ницше принято делить на: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A8F64A-F018-86F0-3BF2-CA38E9420D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35976" y="1773405"/>
            <a:ext cx="7654645" cy="3311189"/>
          </a:xfrm>
        </p:spPr>
        <p:txBody>
          <a:bodyPr>
            <a:normAutofit lnSpcReduction="10000"/>
          </a:bodyPr>
          <a:lstStyle/>
          <a:p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 раннее творчество (1869 — 1876), отмеченное сильным влиянием философии Шопенгауэра и увлеченностью проблемами эстетики;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 средний период (1876 — 1882), когда Ницше в основном интересовался проблемами морали и познания;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3. поздний период, когда Ницше формирует понятие «воли к власти».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65861408-C398-34C5-0014-ED21DD7AC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8" y="1478554"/>
            <a:ext cx="3410849" cy="42769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730792E-12A7-F5B4-BE2B-3A56ACE8812C}"/>
              </a:ext>
            </a:extLst>
          </p:cNvPr>
          <p:cNvSpPr txBox="1"/>
          <p:nvPr/>
        </p:nvSpPr>
        <p:spPr>
          <a:xfrm>
            <a:off x="3735977" y="5277110"/>
            <a:ext cx="3893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Ницше на портрете Эдварда Мунка</a:t>
            </a:r>
          </a:p>
        </p:txBody>
      </p:sp>
    </p:spTree>
    <p:extLst>
      <p:ext uri="{BB962C8B-B14F-4D97-AF65-F5344CB8AC3E}">
        <p14:creationId xmlns:p14="http://schemas.microsoft.com/office/powerpoint/2010/main" xmlns="" val="938706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4B36FB-446C-D03B-DB02-D68C10034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85738"/>
            <a:ext cx="10396882" cy="1151965"/>
          </a:xfrm>
        </p:spPr>
        <p:txBody>
          <a:bodyPr/>
          <a:lstStyle/>
          <a:p>
            <a:r>
              <a:rPr lang="ru-RU" dirty="0"/>
              <a:t>Первый период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97C5CB-9996-312E-F74F-DC41BDC741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155935"/>
            <a:ext cx="7767638" cy="254613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 первый период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Ницше создает произведение под названием «Рождение трагедии из духа музыки», а также «Несвоевременные размышления». В «Рождении трагедии из духа музыки» Ницше вводит разграничение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дионисийского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и </a:t>
            </a:r>
            <a:r>
              <a:rPr lang="ru-RU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аполлоновского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начал в </a:t>
            </a:r>
            <a:r>
              <a:rPr lang="ru-RU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культурЕ</a:t>
            </a: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По 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мнению Ницше, в греческой трагедии эти два начала гармонично соединились. С возникновением же рационалистической философии, которое Ницше связывает с деятельностью Сократа, греческая трагедия погибла. Ницше полагал, что возрождение подлинно трагической культуры возможно; свои надежды он связывал с Рихардом Вагнером. Однако достаточно быстро (уже к 1871 г.) он изменил свое мнение. Именно в этот момент Ницше становится критиком современной ему культуры.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800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49FCEC8D-68A3-B90C-2F88-A09ACC58B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439" y="505353"/>
            <a:ext cx="335738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143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508FAE-5BB6-7975-359E-D5A0F479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Первый период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9653D8-B226-3774-CEB2-7881EF2AB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750220"/>
            <a:ext cx="7398543" cy="3624366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аполлоновское</a:t>
            </a:r>
            <a:r>
              <a:rPr lang="ru-RU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начало Ницше отождествляет с рациональностью. Аполлон привносит в жизнь иллюзию жизни, т.е. упорядочивает хаос, вводит представление о добродетели, превращает мир в измеримый и поддающийся исследованию объект. По мнению Ницше, все это противоречит человеческой природе;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дионисийское</a:t>
            </a:r>
            <a:r>
              <a:rPr lang="ru-RU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начало Ницше связывает с иррациональным, с хаосом, буйством, экстазом.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52DDE37-5BE0-391C-C9AB-8DBA60691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242" y="267230"/>
            <a:ext cx="2725664" cy="316177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03209603-B04A-9E65-B03B-6375C2547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5242" y="3429000"/>
            <a:ext cx="19716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4111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AC5EEA-8A08-894E-5B69-0296FDE7E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02394"/>
            <a:ext cx="10396882" cy="1151965"/>
          </a:xfrm>
        </p:spPr>
        <p:txBody>
          <a:bodyPr/>
          <a:lstStyle/>
          <a:p>
            <a:r>
              <a:rPr lang="ru-RU" dirty="0"/>
              <a:t>Второй период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9640AB0-A65A-2A28-579E-84F169930A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50" y="1597510"/>
            <a:ext cx="7428375" cy="3311189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Второй период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сам Ницше охарактеризовал как 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предполуденную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науку». В это время он написал работы «Человеческое, слишком человеческое», «Утренняя заря» и «Веселая наука». Ницше критикует современное общество, которое он характеризует как общество декаданса (упадка), причем в основном эта критика направлена на христианство. по мнению Ницше христианство — это не только заблуждение, но и вредное явление, отдаляющее людей от подлинной жизни. Если философы предшественники философии Ницше строили историю общества как историю развития разума (наиболее полное выражение это нашло в концепции Гегеля), то Ницше пытается написать историю чувств, которые гораздо ближе стоят к действительной жизни.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92C60474-5C78-92E8-E729-CD9C708BB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5" y="264008"/>
            <a:ext cx="3904125" cy="2989096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451730A5-B800-FFD4-B989-E90011005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5" y="3253104"/>
            <a:ext cx="3904124" cy="27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00217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</Words>
  <Application>Microsoft Office PowerPoint</Application>
  <PresentationFormat>Произвольный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Главное мероприятие</vt:lpstr>
      <vt:lpstr>Философское учение Фридриха Ницше</vt:lpstr>
      <vt:lpstr>Жизнь Фридриха Ницше</vt:lpstr>
      <vt:lpstr>Становление философом </vt:lpstr>
      <vt:lpstr>Последние годы жизни </vt:lpstr>
      <vt:lpstr>Философия Фридриха Ницше</vt:lpstr>
      <vt:lpstr>Творчество Ницше принято делить на:</vt:lpstr>
      <vt:lpstr>Первый период</vt:lpstr>
      <vt:lpstr>Первый период </vt:lpstr>
      <vt:lpstr>Второй период</vt:lpstr>
      <vt:lpstr>Третий период</vt:lpstr>
      <vt:lpstr>Виды воли человека</vt:lpstr>
      <vt:lpstr>Третий перИод</vt:lpstr>
      <vt:lpstr>Итоги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Философское учение Фридриха Ницше</dc:title>
  <dc:creator>wulfee52@gmail.com</dc:creator>
  <cp:lastModifiedBy>dkflbr</cp:lastModifiedBy>
  <cp:revision>7</cp:revision>
  <dcterms:created xsi:type="dcterms:W3CDTF">2022-11-10T03:25:22Z</dcterms:created>
  <dcterms:modified xsi:type="dcterms:W3CDTF">2023-03-11T07:38:01Z</dcterms:modified>
</cp:coreProperties>
</file>