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handoutMasterIdLst>
    <p:handoutMasterId r:id="rId23"/>
  </p:handoutMasterIdLst>
  <p:sldIdLst>
    <p:sldId id="257" r:id="rId2"/>
    <p:sldId id="289" r:id="rId3"/>
    <p:sldId id="258" r:id="rId4"/>
    <p:sldId id="261" r:id="rId5"/>
    <p:sldId id="266" r:id="rId6"/>
    <p:sldId id="277" r:id="rId7"/>
    <p:sldId id="278" r:id="rId8"/>
    <p:sldId id="281" r:id="rId9"/>
    <p:sldId id="269" r:id="rId10"/>
    <p:sldId id="271" r:id="rId11"/>
    <p:sldId id="274" r:id="rId12"/>
    <p:sldId id="264" r:id="rId13"/>
    <p:sldId id="279" r:id="rId14"/>
    <p:sldId id="280" r:id="rId15"/>
    <p:sldId id="282" r:id="rId16"/>
    <p:sldId id="283" r:id="rId17"/>
    <p:sldId id="284" r:id="rId18"/>
    <p:sldId id="285" r:id="rId19"/>
    <p:sldId id="286" r:id="rId20"/>
    <p:sldId id="290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76" autoAdjust="0"/>
  </p:normalViewPr>
  <p:slideViewPr>
    <p:cSldViewPr>
      <p:cViewPr varScale="1">
        <p:scale>
          <a:sx n="106" d="100"/>
          <a:sy n="106" d="100"/>
        </p:scale>
        <p:origin x="-16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2064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3C48C-C65D-4439-A741-CEC9BD5DE522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FF3CB-571C-42A0-9F06-154896A9498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9213-93A5-46DA-B32F-9419CDCC0085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9213-93A5-46DA-B32F-9419CDCC0085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9213-93A5-46DA-B32F-9419CDCC0085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9213-93A5-46DA-B32F-9419CDCC0085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9213-93A5-46DA-B32F-9419CDCC0085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9213-93A5-46DA-B32F-9419CDCC0085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9213-93A5-46DA-B32F-9419CDCC0085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9213-93A5-46DA-B32F-9419CDCC0085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9213-93A5-46DA-B32F-9419CDCC0085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9213-93A5-46DA-B32F-9419CDCC0085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9213-93A5-46DA-B32F-9419CDCC0085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54A9213-93A5-46DA-B32F-9419CDCC0085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4A7DFFC-989D-4D09-822E-64B4B46F15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918418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Творческая работа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071546"/>
            <a:ext cx="8215338" cy="457203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«Использование возможностей 3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моделирования в пакете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AutoCAD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создания жилого дома»</a:t>
            </a:r>
          </a:p>
          <a:p>
            <a:pPr marL="0" indent="0">
              <a:buNone/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Дисциплина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«Системы автоматизированного проектирования»</a:t>
            </a:r>
          </a:p>
          <a:p>
            <a:pPr>
              <a:buNone/>
            </a:pPr>
            <a:endParaRPr lang="ru-RU" sz="2800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42976" y="1"/>
            <a:ext cx="7000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Визуальный стиль  «Просвечивание»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6172" t="5555" r="19531" b="15972"/>
          <a:stretch>
            <a:fillRect/>
          </a:stretch>
        </p:blipFill>
        <p:spPr bwMode="auto">
          <a:xfrm>
            <a:off x="1022214" y="1500150"/>
            <a:ext cx="812178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14414" y="428604"/>
            <a:ext cx="70009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Можно увидеть внутреннее расположение стен и перегородок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57422" y="428604"/>
            <a:ext cx="5786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Внешний</a:t>
            </a:r>
            <a:r>
              <a:rPr lang="ru-RU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вид коттеджа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9531" t="6250" r="8984" b="17361"/>
          <a:stretch>
            <a:fillRect/>
          </a:stretch>
        </p:blipFill>
        <p:spPr bwMode="auto">
          <a:xfrm>
            <a:off x="1000100" y="1071546"/>
            <a:ext cx="8143900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071506" y="0"/>
            <a:ext cx="8072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Визуальный стиль  «Реалистичный»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28992" y="214290"/>
            <a:ext cx="2734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Коттедж сзади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8984" t="5555" r="10547" b="11111"/>
          <a:stretch>
            <a:fillRect/>
          </a:stretch>
        </p:blipFill>
        <p:spPr bwMode="auto">
          <a:xfrm>
            <a:off x="1000100" y="1285860"/>
            <a:ext cx="81439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00298" y="0"/>
            <a:ext cx="47863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Центральный вход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3240" t="13194" r="8203" b="13194"/>
          <a:stretch>
            <a:fillRect/>
          </a:stretch>
        </p:blipFill>
        <p:spPr bwMode="auto">
          <a:xfrm>
            <a:off x="1000100" y="1142984"/>
            <a:ext cx="8143900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928662" y="571480"/>
            <a:ext cx="8072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Использование материалов стекло, камень, кирпич, гранит.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00430" y="0"/>
            <a:ext cx="20633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Крыша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719" t="4861" r="12890" b="12062"/>
          <a:stretch>
            <a:fillRect/>
          </a:stretch>
        </p:blipFill>
        <p:spPr bwMode="auto">
          <a:xfrm>
            <a:off x="1000100" y="1500174"/>
            <a:ext cx="8143900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71472" y="571480"/>
            <a:ext cx="8572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Использование материалов черепица, </a:t>
            </a:r>
          </a:p>
          <a:p>
            <a:pPr algn="ctr"/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бетон, дерево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0"/>
            <a:ext cx="65963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Элементы дизайна интерьера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515" t="6944" r="2343" b="9027"/>
          <a:stretch>
            <a:fillRect/>
          </a:stretch>
        </p:blipFill>
        <p:spPr bwMode="auto">
          <a:xfrm>
            <a:off x="1000100" y="1643050"/>
            <a:ext cx="8143900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42976" y="714356"/>
            <a:ext cx="7786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Использование поверхности вращения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333" t="4233" r="9999" b="14497"/>
          <a:stretch>
            <a:fillRect/>
          </a:stretch>
        </p:blipFill>
        <p:spPr bwMode="auto">
          <a:xfrm>
            <a:off x="1000100" y="1500174"/>
            <a:ext cx="8143900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785918" y="0"/>
            <a:ext cx="47863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Беседка  и детская площадка возле дома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515" t="4861" r="11328" b="10416"/>
          <a:stretch>
            <a:fillRect/>
          </a:stretch>
        </p:blipFill>
        <p:spPr bwMode="auto">
          <a:xfrm>
            <a:off x="1000100" y="1428736"/>
            <a:ext cx="814390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785918" y="0"/>
            <a:ext cx="5357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Машина у порога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81724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03648" y="0"/>
            <a:ext cx="7106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Проектирование мебели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81724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14348" y="142852"/>
            <a:ext cx="81439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Проектирование жилой комнаты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34" b="11291"/>
          <a:stretch>
            <a:fillRect/>
          </a:stretch>
        </p:blipFill>
        <p:spPr bwMode="auto">
          <a:xfrm>
            <a:off x="971600" y="980728"/>
            <a:ext cx="81724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1506" y="260648"/>
            <a:ext cx="8072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Интерфейс программы </a:t>
            </a: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AutoCAD</a:t>
            </a:r>
            <a:endParaRPr lang="ru-RU" sz="4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142852"/>
            <a:ext cx="814393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Забор вокруг участка</a:t>
            </a:r>
          </a:p>
          <a:p>
            <a:pPr algn="ctr"/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Команда вращения области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5079" t="5555" r="7421" b="10416"/>
          <a:stretch>
            <a:fillRect/>
          </a:stretch>
        </p:blipFill>
        <p:spPr bwMode="auto">
          <a:xfrm>
            <a:off x="1000100" y="1357298"/>
            <a:ext cx="8143900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4480" y="142852"/>
            <a:ext cx="6143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297" t="6944" r="8593" b="10416"/>
          <a:stretch>
            <a:fillRect/>
          </a:stretch>
        </p:blipFill>
        <p:spPr bwMode="auto">
          <a:xfrm>
            <a:off x="1000100" y="1292478"/>
            <a:ext cx="8143900" cy="556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852486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Данные по проекту коттеджа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142976" y="1643050"/>
            <a:ext cx="6929486" cy="378621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Стены-  кирпичные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Перегородки- кирпичные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Фундаменты монолитные ленточные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Перекрытия- сборные железобетонные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Крыша- стропильная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Кровля- металлочерепица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Состав жилого дома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1214414" y="1071546"/>
            <a:ext cx="7501022" cy="5286412"/>
          </a:xfrm>
        </p:spPr>
        <p:txBody>
          <a:bodyPr anchor="t" anchorCtr="0">
            <a:normAutofit/>
          </a:bodyPr>
          <a:lstStyle/>
          <a:p>
            <a:pPr algn="just">
              <a:spcBef>
                <a:spcPts val="1200"/>
              </a:spcBef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Спальня, ванная, общая комната, кухня, столовая, веранда, санузел, кладовая.</a:t>
            </a:r>
          </a:p>
          <a:p>
            <a:pPr algn="just">
              <a:spcBef>
                <a:spcPts val="1200"/>
              </a:spcBef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Комнаты освещены естественным светом в соответствии с требованиями. Все комнаты имеют отдельные входы.</a:t>
            </a:r>
          </a:p>
          <a:p>
            <a:pPr algn="just">
              <a:spcBef>
                <a:spcPts val="1200"/>
              </a:spcBef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Кухня оборудована вытяжной естественной вентиляцией, мойкой, электроплитой</a:t>
            </a:r>
          </a:p>
          <a:p>
            <a:pPr algn="just">
              <a:spcBef>
                <a:spcPts val="1200"/>
              </a:spcBef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Лестница из сборных деревянных элементов..</a:t>
            </a:r>
          </a:p>
          <a:p>
            <a:pPr algn="just">
              <a:spcBef>
                <a:spcPts val="1200"/>
              </a:spcBef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Здание кирпичное, бескаркасное с продольными и поперечными несущими стенами.</a:t>
            </a:r>
          </a:p>
          <a:p>
            <a:pPr algn="just">
              <a:buFont typeface="Wingdings" pitchFamily="2" charset="2"/>
              <a:buChar char="Ø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28926" y="0"/>
            <a:ext cx="4000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План 1 этажа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4506" t="7201" r="25000" b="13420"/>
          <a:stretch>
            <a:fillRect/>
          </a:stretch>
        </p:blipFill>
        <p:spPr bwMode="auto">
          <a:xfrm>
            <a:off x="1214414" y="1214422"/>
            <a:ext cx="7643866" cy="546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42976" y="571480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Является основой для 3Д- проектирования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9792" y="0"/>
            <a:ext cx="30859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План 2 этажа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25785" t="7476" r="25194" b="13145"/>
          <a:stretch>
            <a:fillRect/>
          </a:stretch>
        </p:blipFill>
        <p:spPr bwMode="auto">
          <a:xfrm>
            <a:off x="1285852" y="857232"/>
            <a:ext cx="700092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27700" y="142852"/>
            <a:ext cx="42017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Разрез здания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2694" t="8505" r="12888" b="13061"/>
          <a:stretch>
            <a:fillRect/>
          </a:stretch>
        </p:blipFill>
        <p:spPr bwMode="auto">
          <a:xfrm>
            <a:off x="1285852" y="1071546"/>
            <a:ext cx="7500990" cy="494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86050" y="0"/>
            <a:ext cx="37237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Фасад здания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6788" t="11925" r="3438" b="13421"/>
          <a:stretch>
            <a:fillRect/>
          </a:stretch>
        </p:blipFill>
        <p:spPr bwMode="auto">
          <a:xfrm>
            <a:off x="1000101" y="714356"/>
            <a:ext cx="8143900" cy="523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0"/>
            <a:ext cx="8929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Визуальный стиль 2Д-Каркас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4215" t="7175" r="25560" b="19482"/>
          <a:stretch>
            <a:fillRect/>
          </a:stretch>
        </p:blipFill>
        <p:spPr bwMode="auto">
          <a:xfrm>
            <a:off x="1071538" y="1571612"/>
            <a:ext cx="750099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785786" y="714356"/>
            <a:ext cx="8215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Для создания каркаса используются команды: Политело, Ящик, Область.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864</TotalTime>
  <Words>210</Words>
  <Application>Microsoft Office PowerPoint</Application>
  <PresentationFormat>Экран (4:3)</PresentationFormat>
  <Paragraphs>44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Солнцестояние</vt:lpstr>
      <vt:lpstr>Творческая работа</vt:lpstr>
      <vt:lpstr>Слайд 2</vt:lpstr>
      <vt:lpstr>Данные по проекту коттеджа</vt:lpstr>
      <vt:lpstr>Состав жилого дома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Irina</dc:creator>
  <cp:lastModifiedBy>avanesyan</cp:lastModifiedBy>
  <cp:revision>70</cp:revision>
  <dcterms:created xsi:type="dcterms:W3CDTF">2014-03-31T18:52:36Z</dcterms:created>
  <dcterms:modified xsi:type="dcterms:W3CDTF">2022-04-12T07:53:14Z</dcterms:modified>
</cp:coreProperties>
</file>