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66" r:id="rId4"/>
    <p:sldId id="261" r:id="rId5"/>
    <p:sldId id="258" r:id="rId6"/>
    <p:sldId id="259" r:id="rId7"/>
    <p:sldId id="260" r:id="rId8"/>
    <p:sldId id="263" r:id="rId9"/>
    <p:sldId id="264" r:id="rId10"/>
    <p:sldId id="265" r:id="rId11"/>
    <p:sldId id="262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-96" y="-5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2241F-FC7B-4E57-9F36-E3865E711F69}" type="datetimeFigureOut">
              <a:rPr lang="ru-RU" smtClean="0"/>
              <a:pPr/>
              <a:t>01.04.2022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E96A8-524D-421A-B1C4-39413A996B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40307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2241F-FC7B-4E57-9F36-E3865E711F69}" type="datetimeFigureOut">
              <a:rPr lang="ru-RU" smtClean="0"/>
              <a:pPr/>
              <a:t>01.04.2022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E96A8-524D-421A-B1C4-39413A996B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528716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2241F-FC7B-4E57-9F36-E3865E711F69}" type="datetimeFigureOut">
              <a:rPr lang="ru-RU" smtClean="0"/>
              <a:pPr/>
              <a:t>01.04.2022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E96A8-524D-421A-B1C4-39413A996B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464616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2241F-FC7B-4E57-9F36-E3865E711F69}" type="datetimeFigureOut">
              <a:rPr lang="ru-RU" smtClean="0"/>
              <a:pPr/>
              <a:t>01.04.2022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E96A8-524D-421A-B1C4-39413A996B7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7414643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2241F-FC7B-4E57-9F36-E3865E711F69}" type="datetimeFigureOut">
              <a:rPr lang="ru-RU" smtClean="0"/>
              <a:pPr/>
              <a:t>01.04.2022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E96A8-524D-421A-B1C4-39413A996B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527440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2241F-FC7B-4E57-9F36-E3865E711F69}" type="datetimeFigureOut">
              <a:rPr lang="ru-RU" smtClean="0"/>
              <a:pPr/>
              <a:t>01.04.2022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E96A8-524D-421A-B1C4-39413A996B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69328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2241F-FC7B-4E57-9F36-E3865E711F69}" type="datetimeFigureOut">
              <a:rPr lang="ru-RU" smtClean="0"/>
              <a:pPr/>
              <a:t>01.04.2022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E96A8-524D-421A-B1C4-39413A996B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240201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2241F-FC7B-4E57-9F36-E3865E711F69}" type="datetimeFigureOut">
              <a:rPr lang="ru-RU" smtClean="0"/>
              <a:pPr/>
              <a:t>01.04.2022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E96A8-524D-421A-B1C4-39413A996B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346014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2241F-FC7B-4E57-9F36-E3865E711F69}" type="datetimeFigureOut">
              <a:rPr lang="ru-RU" smtClean="0"/>
              <a:pPr/>
              <a:t>01.04.2022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E96A8-524D-421A-B1C4-39413A996B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15408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2241F-FC7B-4E57-9F36-E3865E711F69}" type="datetimeFigureOut">
              <a:rPr lang="ru-RU" smtClean="0"/>
              <a:pPr/>
              <a:t>01.04.2022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E96A8-524D-421A-B1C4-39413A996B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341344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2241F-FC7B-4E57-9F36-E3865E711F69}" type="datetimeFigureOut">
              <a:rPr lang="ru-RU" smtClean="0"/>
              <a:pPr/>
              <a:t>01.04.2022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E96A8-524D-421A-B1C4-39413A996B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39972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2241F-FC7B-4E57-9F36-E3865E711F69}" type="datetimeFigureOut">
              <a:rPr lang="ru-RU" smtClean="0"/>
              <a:pPr/>
              <a:t>01.04.2022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E96A8-524D-421A-B1C4-39413A996B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872566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2241F-FC7B-4E57-9F36-E3865E711F69}" type="datetimeFigureOut">
              <a:rPr lang="ru-RU" smtClean="0"/>
              <a:pPr/>
              <a:t>01.04.2022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E96A8-524D-421A-B1C4-39413A996B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656723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2241F-FC7B-4E57-9F36-E3865E711F69}" type="datetimeFigureOut">
              <a:rPr lang="ru-RU" smtClean="0"/>
              <a:pPr/>
              <a:t>01.04.2022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E96A8-524D-421A-B1C4-39413A996B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396346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2241F-FC7B-4E57-9F36-E3865E711F69}" type="datetimeFigureOut">
              <a:rPr lang="ru-RU" smtClean="0"/>
              <a:pPr/>
              <a:t>01.04.2022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E96A8-524D-421A-B1C4-39413A996B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992872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2241F-FC7B-4E57-9F36-E3865E711F69}" type="datetimeFigureOut">
              <a:rPr lang="ru-RU" smtClean="0"/>
              <a:pPr/>
              <a:t>01.04.2022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E96A8-524D-421A-B1C4-39413A996B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82443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2241F-FC7B-4E57-9F36-E3865E711F69}" type="datetimeFigureOut">
              <a:rPr lang="ru-RU" smtClean="0"/>
              <a:pPr/>
              <a:t>01.04.2022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E96A8-524D-421A-B1C4-39413A996B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39937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D4D2241F-FC7B-4E57-9F36-E3865E711F69}" type="datetimeFigureOut">
              <a:rPr lang="ru-RU" smtClean="0"/>
              <a:pPr/>
              <a:t>01.04.2022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4E96A8-524D-421A-B1C4-39413A996B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0407624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 зависимости молодежи Интернет-информацией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36858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103708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Интернет-зависимости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6112" y="1556426"/>
            <a:ext cx="9403742" cy="4691973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Осознание проблемы и обращение к психотерапевту;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отведенного времени в Интернете;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Интересное и увлекательное хобби;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Избавиться от первопричины попадания в Интернет;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Вести активный образ жизни;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включать компьютер и другие средства коммуникации </a:t>
            </a:r>
            <a: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без необходимости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201732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6112" y="1853248"/>
            <a:ext cx="9403742" cy="43951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процессе работы над проектом я ознакомилась с последствиями долгого пребывания в сети Интернет, а также их решения. Интернет имеет множество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положительных так и отрицательных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черт.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Нам доступна любая информация и множество возможностей, но какой ценой? Мы не защищены от мошенников, вирусов, утечки персональных данных.  Мы можем долго сравнивать преимущества и недостатки Интернета, но это не отменяет того факта, что при рациональном использовании он нам облегчает жизнь.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931217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275297"/>
            <a:ext cx="9404723" cy="1400530"/>
          </a:xfrm>
        </p:spPr>
        <p:txBody>
          <a:bodyPr/>
          <a:lstStyle/>
          <a:p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Введение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6111" y="1091821"/>
            <a:ext cx="6435626" cy="54727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современном мире человек не может обойтись без Интернета. Он упрощает нашу жизнь, даёт возможность получать быструю и точную информацию. Однако, мы используем Интернет также в качестве развлечения: киноиндустрия, музыка, различные новости и так далее. И если человек чрезмерно использует Интернет, то у него может возникнуть Интернет зависимость.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23380" y="1675827"/>
            <a:ext cx="4310246" cy="404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26820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Введение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81513" y="1439694"/>
            <a:ext cx="5910331" cy="4808705"/>
          </a:xfrm>
        </p:spPr>
        <p:txBody>
          <a:bodyPr/>
          <a:lstStyle/>
          <a:p>
            <a:pPr marL="0" indent="0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Различные тенденции и общение заставляют нас всё чаще заходить в Интернет. Порой мы проводим в нём очень много времени, даже не замечая этого. По этой причине я считаю, что проблема Интернет-зависимости с каждым днём всё больше актуализируется.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6111" y="1439694"/>
            <a:ext cx="5335402" cy="3911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27009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Введение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6112" y="1342417"/>
            <a:ext cx="9403742" cy="5311302"/>
          </a:xfrm>
        </p:spPr>
        <p:txBody>
          <a:bodyPr>
            <a:norm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Исходя из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вышесказанного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целью своего проекта я ставлю выявление причины появления Интернет-зависимости и поиск способов её решения.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Опираясь на цели, задачами моего проекта являются: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	Выяснить, насколько масштабна проблема Интернет-зависимости;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	Рассмотреть достоинства и недостатки использования Интернет-ресурсов;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	Изучить причины появления Интернет-зависимости;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	Найти способы решения Интернет-зависимости.</a:t>
            </a: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555629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08092" y="1835371"/>
            <a:ext cx="8808525" cy="470300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26457" y="450376"/>
            <a:ext cx="977179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Согласно отчету международных исследователей количество людей на Земле имеющих доступ к сети уже перевалило за 50% на январь 2021 года.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8298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598344" y="1060143"/>
            <a:ext cx="10374456" cy="4195481"/>
          </a:xfrm>
        </p:spPr>
        <p:txBody>
          <a:bodyPr>
            <a:no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Население: 145,9 млн человек, прирост за год составил всего 20 тысяч (0,1%).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Мобильные устройства: 228,6 млн устройств (многие люди регистрируют на себя несколько SIM-карт). За год количество мобильных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подключений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снизилось на 8,7 млн (-3,7%).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Интернет: количество интернет-пользователей за год увеличилось на 5,1% (+6 млн) и теперь составляет 124 млн человек. Уровень проникновения Интернета в РФ в январе 2021 года составил 85%.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Социальные сети: в 2021 году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соцсетями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пользуется 67,8% населения России или 99 млн человек (+5,1% с начала 2020 года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Российские пользователи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сети Интернет проводят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сети практически полноценный рабочий день — 7 часов 52 минуты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3080" y="413812"/>
            <a:ext cx="32481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России: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01875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46111" y="900752"/>
            <a:ext cx="10076125" cy="5552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076724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Симптомы Интернет-зависимости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6112" y="1575882"/>
            <a:ext cx="9403742" cy="4672518"/>
          </a:xfrm>
        </p:spPr>
        <p:txBody>
          <a:bodyPr>
            <a:no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сети интернет, большую часть дня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увство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беспокойства при нахождении в реальном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мире;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ожь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 скрытие количества времени, проведенного в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киберпространстве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Социальная изоляция;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Расстройство сна, нерегулярное питание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802005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Последствия Интернет-зависимости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6819" y="1420238"/>
            <a:ext cx="9544015" cy="4691973"/>
          </a:xfrm>
        </p:spPr>
        <p:txBody>
          <a:bodyPr>
            <a:norm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Нарушение мыслительных функций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Снижение уровня памяти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Социальная деградация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Потеря навыков коммуникации и снижение интереса к «живому» общению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Проблемы с психическим и физическим здоровьем (бессонница, нарушение приема пищи,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поведенческие отклонения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xmlns="" val="284540099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Бегущая строка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Ион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91</TotalTime>
  <Words>472</Words>
  <Application>Microsoft Office PowerPoint</Application>
  <PresentationFormat>Произвольный</PresentationFormat>
  <Paragraphs>40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Ион</vt:lpstr>
      <vt:lpstr>Проблема зависимости молодежи Интернет-информацией</vt:lpstr>
      <vt:lpstr>Введение</vt:lpstr>
      <vt:lpstr>Введение</vt:lpstr>
      <vt:lpstr>Введение</vt:lpstr>
      <vt:lpstr>Слайд 5</vt:lpstr>
      <vt:lpstr>Слайд 6</vt:lpstr>
      <vt:lpstr>Слайд 7</vt:lpstr>
      <vt:lpstr>Симптомы Интернет-зависимости</vt:lpstr>
      <vt:lpstr>Последствия Интернет-зависимости</vt:lpstr>
      <vt:lpstr>Решение Интернет-зависимости</vt:lpstr>
      <vt:lpstr>Заключение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ALEX</dc:creator>
  <cp:lastModifiedBy>dkflbr</cp:lastModifiedBy>
  <cp:revision>10</cp:revision>
  <dcterms:created xsi:type="dcterms:W3CDTF">2021-12-09T16:00:25Z</dcterms:created>
  <dcterms:modified xsi:type="dcterms:W3CDTF">2022-04-01T14:25:49Z</dcterms:modified>
</cp:coreProperties>
</file>