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32"/>
    <p:restoredTop sz="95754"/>
  </p:normalViewPr>
  <p:slideViewPr>
    <p:cSldViewPr snapToGrid="0" snapToObjects="1">
      <p:cViewPr varScale="1">
        <p:scale>
          <a:sx n="106" d="100"/>
          <a:sy n="106" d="100"/>
        </p:scale>
        <p:origin x="414" y="96"/>
      </p:cViewPr>
      <p:guideLst>
        <p:guide orient="horz" pos="2159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14399" y="2130425"/>
            <a:ext cx="10363198" cy="1470025"/>
          </a:xfrm>
        </p:spPr>
        <p:txBody>
          <a:bodyPr/>
          <a:lstStyle/>
          <a:p>
            <a:r>
              <a:rPr lang="ru-RU" altLang="en-US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799" y="3886200"/>
            <a:ext cx="853439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altLang="en-US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ru-RU" altLang="en-US" smtClean="0"/>
              <a:pPr/>
              <a:t>23.03.2023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Встави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0" y="2130425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ru-RU" altLang="en-US" smtClean="0"/>
              <a:pPr/>
              <a:t>23.03.2023</a:t>
            </a:fld>
            <a:endParaRPr lang="ru-RU" alt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79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2857477" y="2214563"/>
            <a:ext cx="6477021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ru-RU" altLang="en-US"/>
              <a:t>Введение</a:t>
            </a:r>
          </a:p>
          <a:p>
            <a:pPr lvl="0"/>
            <a:r>
              <a:rPr lang="ru-RU" altLang="en-US"/>
              <a:t>Основной текст 1</a:t>
            </a:r>
          </a:p>
          <a:p>
            <a:pPr lvl="0"/>
            <a:r>
              <a:rPr lang="ru-RU" altLang="en-US"/>
              <a:t>Основной текст 2</a:t>
            </a:r>
          </a:p>
          <a:p>
            <a:pPr lvl="0"/>
            <a:r>
              <a:rPr lang="ru-RU" altLang="en-US"/>
              <a:t>Основной текст 3</a:t>
            </a:r>
          </a:p>
          <a:p>
            <a:pPr lvl="0"/>
            <a:r>
              <a:rPr lang="ru-RU" altLang="en-US"/>
              <a:t>Заключение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ru-RU" altLang="en-US" smtClean="0"/>
              <a:pPr/>
              <a:t>23.03.2023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199" y="274638"/>
            <a:ext cx="2743199" cy="5851525"/>
          </a:xfrm>
        </p:spPr>
        <p:txBody>
          <a:bodyPr vert="eaVert"/>
          <a:lstStyle/>
          <a:p>
            <a:r>
              <a:rPr lang="ru-RU" altLang="en-US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026399" cy="5851525"/>
          </a:xfrm>
        </p:spPr>
        <p:txBody>
          <a:bodyPr vert="eaVert"/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ru-RU" altLang="en-US" smtClean="0"/>
              <a:pPr/>
              <a:t>23.03.2023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ru-RU" altLang="en-US" smtClean="0"/>
              <a:pPr/>
              <a:t>23.03.2023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ru-RU" altLang="en-US" smtClean="0"/>
              <a:pPr/>
              <a:t>23.03.2023</a:t>
            </a:fld>
            <a:endParaRPr lang="ru-RU" alt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63083" y="4406900"/>
            <a:ext cx="1036319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3" y="2906713"/>
            <a:ext cx="1036319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alt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ru-RU" altLang="en-US" smtClean="0"/>
              <a:pPr/>
              <a:t>23.03.2023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ru-RU" altLang="en-US" smtClean="0"/>
              <a:pPr/>
              <a:t>23.03.2023</a:t>
            </a:fld>
            <a:endParaRPr lang="ru-RU" alt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ru-RU" altLang="en-US" smtClean="0"/>
              <a:pPr/>
              <a:t>23.03.2023</a:t>
            </a:fld>
            <a:endParaRPr lang="ru-RU" alt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798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ru-RU" altLang="en-US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ru-RU" altLang="en-US" smtClean="0"/>
              <a:pPr/>
              <a:t>23.03.2023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6036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ru-RU" altLang="en-US" smtClean="0"/>
              <a:pPr/>
              <a:t>23.03.2023</a:t>
            </a:fld>
            <a:endParaRPr lang="ru-RU" alt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89716" y="4800600"/>
            <a:ext cx="73151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19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altLang="en-US"/>
              <a:t>Вставка картинки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6" y="5367338"/>
            <a:ext cx="731519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ru-RU" altLang="en-US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ru-RU" altLang="en-US" smtClean="0"/>
              <a:pPr/>
              <a:t>23.03.2023</a:t>
            </a:fld>
            <a:endParaRPr lang="ru-RU" alt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7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altLang="en-US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99" y="1600200"/>
            <a:ext cx="1097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уровень</a:t>
            </a:r>
          </a:p>
          <a:p>
            <a:pPr lvl="4"/>
            <a:r>
              <a:rPr lang="ru-RU" altLang="en-US" dirty="0"/>
              <a:t>Пятый уровень</a:t>
            </a:r>
            <a:endParaRPr lang="ru-RU" alt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2D86A-5F52-4165-8473-F1B836277586}" type="datetime1">
              <a:rPr lang="ru-RU" altLang="en-US" smtClean="0"/>
              <a:pPr/>
              <a:t>23.03.2023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0" eaLnBrk="1" latinLnBrk="1" hangingPunct="1">
        <a:defRPr>
          <a:solidFill>
            <a:schemeClr val="tx2"/>
          </a:solidFill>
        </a:defRPr>
      </a:lvl2pPr>
      <a:lvl3pPr rtl="0" eaLnBrk="1" latinLnBrk="1" hangingPunct="1">
        <a:defRPr>
          <a:solidFill>
            <a:schemeClr val="tx2"/>
          </a:solidFill>
        </a:defRPr>
      </a:lvl3pPr>
      <a:lvl4pPr rtl="0" eaLnBrk="1" latinLnBrk="1" hangingPunct="1">
        <a:defRPr>
          <a:solidFill>
            <a:schemeClr val="tx2"/>
          </a:solidFill>
        </a:defRPr>
      </a:lvl4pPr>
      <a:lvl5pPr rtl="0" eaLnBrk="1" latinLnBrk="1" hangingPunct="1">
        <a:defRPr>
          <a:solidFill>
            <a:schemeClr val="tx2"/>
          </a:solidFill>
        </a:defRPr>
      </a:lvl5pPr>
      <a:lvl6pPr rtl="0" eaLnBrk="1" latinLnBrk="1" hangingPunct="1">
        <a:defRPr>
          <a:solidFill>
            <a:schemeClr val="tx2"/>
          </a:solidFill>
        </a:defRPr>
      </a:lvl6pPr>
      <a:lvl7pPr rtl="0" eaLnBrk="1" latinLnBrk="1" hangingPunct="1">
        <a:defRPr>
          <a:solidFill>
            <a:schemeClr val="tx2"/>
          </a:solidFill>
        </a:defRPr>
      </a:lvl7pPr>
      <a:lvl8pPr rtl="0" eaLnBrk="1" latinLnBrk="1" hangingPunct="1">
        <a:defRPr>
          <a:solidFill>
            <a:schemeClr val="tx2"/>
          </a:solidFill>
        </a:defRPr>
      </a:lvl8pPr>
      <a:lvl9pPr rtl="0"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blipFill rotWithShape="1">
            <a:blip r:embed="rId2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846897" y="690562"/>
            <a:ext cx="10487852" cy="5570055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 algn="ctr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50674" y="1187517"/>
            <a:ext cx="9545706" cy="363153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en-US" altLang="ru-RU">
                <a:solidFill>
                  <a:schemeClr val="tx1"/>
                </a:solidFill>
                <a:latin typeface="Arial"/>
              </a:rPr>
              <a:t>  </a:t>
            </a:r>
            <a:endParaRPr lang="ru-RU" altLang="en-US" sz="200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50674" y="939040"/>
            <a:ext cx="6615734" cy="363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altLang="ru-RU"/>
          </a:p>
        </p:txBody>
      </p:sp>
      <p:sp>
        <p:nvSpPr>
          <p:cNvPr id="13" name="TextBox 12"/>
          <p:cNvSpPr txBox="1"/>
          <p:nvPr/>
        </p:nvSpPr>
        <p:spPr>
          <a:xfrm>
            <a:off x="846897" y="1011492"/>
            <a:ext cx="8375789" cy="583055"/>
          </a:xfrm>
          <a:prstGeom prst="rect">
            <a:avLst/>
          </a:prstGeom>
        </p:spPr>
        <p:txBody>
          <a:bodyPr vert="horz" wrap="square" lIns="91440" tIns="45720" rIns="91440" bIns="45720" anchor="t">
            <a:prstTxWarp prst="textChevronInverted">
              <a:avLst>
                <a:gd name="adj" fmla="val 75000"/>
              </a:avLst>
            </a:prstTxWarp>
            <a:noAutofit/>
          </a:bodyPr>
          <a:lstStyle/>
          <a:p>
            <a:pPr latinLnBrk="0" hangingPunct="0">
              <a:defRPr/>
            </a:pPr>
            <a:r>
              <a:rPr lang="ru-RU" altLang="en-US" sz="2800" b="1" u="sng">
                <a:ln w="12700" cap="flat" cmpd="sng" algn="ctr">
                  <a:solidFill>
                    <a:schemeClr val="accent6">
                      <a:satMod val="105000"/>
                    </a:schemeClr>
                  </a:solidFill>
                  <a:prstDash val="solid"/>
                  <a:round/>
                </a:ln>
                <a:gradFill flip="xy" rotWithShape="1">
                  <a:gsLst>
                    <a:gs pos="0">
                      <a:schemeClr val="accent6">
                        <a:tint val="50000"/>
                        <a:satMod val="300000"/>
                      </a:schemeClr>
                    </a:gs>
                    <a:gs pos="35000">
                      <a:schemeClr val="accent6">
                        <a:tint val="37000"/>
                        <a:satMod val="300000"/>
                      </a:schemeClr>
                    </a:gs>
                    <a:gs pos="100000">
                      <a:schemeClr val="accent6">
                        <a:tint val="15000"/>
                        <a:satMod val="35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25400" dir="5400000" rotWithShape="0">
                    <a:srgbClr val="000000">
                      <a:alpha val="75000"/>
                    </a:srgbClr>
                  </a:outerShdw>
                </a:effectLst>
                <a:latin typeface="Arial"/>
                <a:cs typeface="Arial"/>
              </a:rPr>
              <a:t>“БИЗНЕС</a:t>
            </a:r>
            <a:r>
              <a:rPr lang="en-US" altLang="ru-RU" sz="2800" b="1" u="sng">
                <a:ln w="12700" cap="flat" cmpd="sng" algn="ctr">
                  <a:solidFill>
                    <a:schemeClr val="accent6">
                      <a:satMod val="105000"/>
                    </a:schemeClr>
                  </a:solidFill>
                  <a:prstDash val="solid"/>
                  <a:round/>
                </a:ln>
                <a:gradFill flip="xy" rotWithShape="1">
                  <a:gsLst>
                    <a:gs pos="0">
                      <a:schemeClr val="accent6">
                        <a:tint val="50000"/>
                        <a:satMod val="300000"/>
                      </a:schemeClr>
                    </a:gs>
                    <a:gs pos="35000">
                      <a:schemeClr val="accent6">
                        <a:tint val="37000"/>
                        <a:satMod val="300000"/>
                      </a:schemeClr>
                    </a:gs>
                    <a:gs pos="100000">
                      <a:schemeClr val="accent6">
                        <a:tint val="15000"/>
                        <a:satMod val="35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25400" dir="5400000" rotWithShape="0">
                    <a:srgbClr val="000000">
                      <a:alpha val="75000"/>
                    </a:srgbClr>
                  </a:outerShdw>
                </a:effectLst>
                <a:latin typeface="Arial"/>
                <a:cs typeface="Arial"/>
              </a:rPr>
              <a:t>-</a:t>
            </a:r>
            <a:r>
              <a:rPr lang="ru-RU" altLang="en-US" sz="2800" b="1" u="sng">
                <a:ln w="12700" cap="flat" cmpd="sng" algn="ctr">
                  <a:solidFill>
                    <a:schemeClr val="accent6">
                      <a:satMod val="105000"/>
                    </a:schemeClr>
                  </a:solidFill>
                  <a:prstDash val="solid"/>
                  <a:round/>
                </a:ln>
                <a:gradFill flip="xy" rotWithShape="1">
                  <a:gsLst>
                    <a:gs pos="0">
                      <a:schemeClr val="accent6">
                        <a:tint val="50000"/>
                        <a:satMod val="300000"/>
                      </a:schemeClr>
                    </a:gs>
                    <a:gs pos="35000">
                      <a:schemeClr val="accent6">
                        <a:tint val="37000"/>
                        <a:satMod val="300000"/>
                      </a:schemeClr>
                    </a:gs>
                    <a:gs pos="100000">
                      <a:schemeClr val="accent6">
                        <a:tint val="15000"/>
                        <a:satMod val="35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25400" dir="5400000" rotWithShape="0">
                    <a:srgbClr val="000000">
                      <a:alpha val="75000"/>
                    </a:srgbClr>
                  </a:outerShdw>
                </a:effectLst>
                <a:latin typeface="Arial"/>
                <a:cs typeface="Arial"/>
              </a:rPr>
              <a:t>ПЛАН И С ЧЕМ ЕГО ЕДЯТ“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558541" y="1842594"/>
            <a:ext cx="2720130" cy="28334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22440" t="4860" r="26890" b="46670"/>
          <a:stretch>
            <a:fillRect/>
          </a:stretch>
        </p:blipFill>
        <p:spPr>
          <a:xfrm rot="635229">
            <a:off x="5359186" y="1837140"/>
            <a:ext cx="1328681" cy="99295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639607" h="3463528">
                <a:moveTo>
                  <a:pt x="0" y="228255"/>
                </a:moveTo>
                <a:cubicBezTo>
                  <a:pt x="661" y="231563"/>
                  <a:pt x="9272" y="272583"/>
                  <a:pt x="9934" y="277876"/>
                </a:cubicBezTo>
                <a:cubicBezTo>
                  <a:pt x="10596" y="283169"/>
                  <a:pt x="9272" y="305002"/>
                  <a:pt x="9934" y="307648"/>
                </a:cubicBezTo>
                <a:cubicBezTo>
                  <a:pt x="10597" y="310294"/>
                  <a:pt x="18544" y="316249"/>
                  <a:pt x="19869" y="317572"/>
                </a:cubicBezTo>
                <a:cubicBezTo>
                  <a:pt x="21194" y="318895"/>
                  <a:pt x="29142" y="325512"/>
                  <a:pt x="29804" y="327497"/>
                </a:cubicBezTo>
                <a:cubicBezTo>
                  <a:pt x="30466" y="329481"/>
                  <a:pt x="29141" y="344698"/>
                  <a:pt x="29804" y="347345"/>
                </a:cubicBezTo>
                <a:cubicBezTo>
                  <a:pt x="30466" y="349991"/>
                  <a:pt x="39076" y="365208"/>
                  <a:pt x="39739" y="367193"/>
                </a:cubicBezTo>
                <a:cubicBezTo>
                  <a:pt x="40401" y="369178"/>
                  <a:pt x="39076" y="375132"/>
                  <a:pt x="39739" y="377117"/>
                </a:cubicBezTo>
                <a:cubicBezTo>
                  <a:pt x="40401" y="379102"/>
                  <a:pt x="48349" y="394319"/>
                  <a:pt x="49674" y="396966"/>
                </a:cubicBezTo>
                <a:cubicBezTo>
                  <a:pt x="50999" y="399612"/>
                  <a:pt x="58946" y="414167"/>
                  <a:pt x="59609" y="416814"/>
                </a:cubicBezTo>
                <a:cubicBezTo>
                  <a:pt x="60271" y="419460"/>
                  <a:pt x="58946" y="434677"/>
                  <a:pt x="59609" y="436662"/>
                </a:cubicBezTo>
                <a:cubicBezTo>
                  <a:pt x="60271" y="438647"/>
                  <a:pt x="68219" y="441955"/>
                  <a:pt x="69544" y="446586"/>
                </a:cubicBezTo>
                <a:cubicBezTo>
                  <a:pt x="70868" y="451218"/>
                  <a:pt x="78817" y="498853"/>
                  <a:pt x="79479" y="506131"/>
                </a:cubicBezTo>
                <a:cubicBezTo>
                  <a:pt x="80141" y="513409"/>
                  <a:pt x="78817" y="551782"/>
                  <a:pt x="79479" y="555752"/>
                </a:cubicBezTo>
                <a:cubicBezTo>
                  <a:pt x="80141" y="559721"/>
                  <a:pt x="88089" y="557737"/>
                  <a:pt x="89414" y="565676"/>
                </a:cubicBezTo>
                <a:cubicBezTo>
                  <a:pt x="90738" y="573615"/>
                  <a:pt x="98024" y="662933"/>
                  <a:pt x="99349" y="674842"/>
                </a:cubicBezTo>
                <a:cubicBezTo>
                  <a:pt x="100673" y="686751"/>
                  <a:pt x="107959" y="738356"/>
                  <a:pt x="109284" y="744311"/>
                </a:cubicBezTo>
                <a:cubicBezTo>
                  <a:pt x="110608" y="750265"/>
                  <a:pt x="118556" y="759528"/>
                  <a:pt x="119218" y="764159"/>
                </a:cubicBezTo>
                <a:cubicBezTo>
                  <a:pt x="119881" y="768790"/>
                  <a:pt x="118556" y="809810"/>
                  <a:pt x="119218" y="813780"/>
                </a:cubicBezTo>
                <a:cubicBezTo>
                  <a:pt x="119881" y="817749"/>
                  <a:pt x="128491" y="817088"/>
                  <a:pt x="129153" y="823704"/>
                </a:cubicBezTo>
                <a:cubicBezTo>
                  <a:pt x="129816" y="830320"/>
                  <a:pt x="128491" y="905744"/>
                  <a:pt x="129153" y="913021"/>
                </a:cubicBezTo>
                <a:cubicBezTo>
                  <a:pt x="129815" y="920299"/>
                  <a:pt x="137764" y="930885"/>
                  <a:pt x="139089" y="932870"/>
                </a:cubicBezTo>
                <a:cubicBezTo>
                  <a:pt x="140413" y="934854"/>
                  <a:pt x="148360" y="940809"/>
                  <a:pt x="149023" y="942794"/>
                </a:cubicBezTo>
                <a:cubicBezTo>
                  <a:pt x="149685" y="944778"/>
                  <a:pt x="148361" y="959995"/>
                  <a:pt x="149023" y="962642"/>
                </a:cubicBezTo>
                <a:cubicBezTo>
                  <a:pt x="149685" y="965288"/>
                  <a:pt x="158296" y="977859"/>
                  <a:pt x="158958" y="982490"/>
                </a:cubicBezTo>
                <a:cubicBezTo>
                  <a:pt x="159621" y="987121"/>
                  <a:pt x="158296" y="1028141"/>
                  <a:pt x="158958" y="1032111"/>
                </a:cubicBezTo>
                <a:cubicBezTo>
                  <a:pt x="159621" y="1036081"/>
                  <a:pt x="168231" y="1040050"/>
                  <a:pt x="168894" y="1042035"/>
                </a:cubicBezTo>
                <a:cubicBezTo>
                  <a:pt x="169556" y="1044020"/>
                  <a:pt x="168231" y="1059899"/>
                  <a:pt x="168894" y="1061884"/>
                </a:cubicBezTo>
                <a:cubicBezTo>
                  <a:pt x="169556" y="1063868"/>
                  <a:pt x="178165" y="1070484"/>
                  <a:pt x="178828" y="1071808"/>
                </a:cubicBezTo>
                <a:cubicBezTo>
                  <a:pt x="179490" y="1073131"/>
                  <a:pt x="178166" y="1080409"/>
                  <a:pt x="178828" y="1081732"/>
                </a:cubicBezTo>
                <a:cubicBezTo>
                  <a:pt x="179490" y="1083055"/>
                  <a:pt x="188101" y="1090332"/>
                  <a:pt x="188763" y="1091656"/>
                </a:cubicBezTo>
                <a:cubicBezTo>
                  <a:pt x="189425" y="1092979"/>
                  <a:pt x="188101" y="1100257"/>
                  <a:pt x="188763" y="1101580"/>
                </a:cubicBezTo>
                <a:cubicBezTo>
                  <a:pt x="189426" y="1102903"/>
                  <a:pt x="197373" y="1109519"/>
                  <a:pt x="198698" y="1111504"/>
                </a:cubicBezTo>
                <a:cubicBezTo>
                  <a:pt x="200023" y="1113489"/>
                  <a:pt x="207308" y="1129368"/>
                  <a:pt x="208633" y="1131353"/>
                </a:cubicBezTo>
                <a:cubicBezTo>
                  <a:pt x="209957" y="1133337"/>
                  <a:pt x="217905" y="1139953"/>
                  <a:pt x="218568" y="1141277"/>
                </a:cubicBezTo>
                <a:cubicBezTo>
                  <a:pt x="219230" y="1142600"/>
                  <a:pt x="217905" y="1149878"/>
                  <a:pt x="218568" y="1151201"/>
                </a:cubicBezTo>
                <a:cubicBezTo>
                  <a:pt x="219230" y="1152524"/>
                  <a:pt x="227178" y="1160463"/>
                  <a:pt x="228503" y="1161125"/>
                </a:cubicBezTo>
                <a:cubicBezTo>
                  <a:pt x="229827" y="1161787"/>
                  <a:pt x="237113" y="1160463"/>
                  <a:pt x="238437" y="1161125"/>
                </a:cubicBezTo>
                <a:cubicBezTo>
                  <a:pt x="239762" y="1161787"/>
                  <a:pt x="247047" y="1169064"/>
                  <a:pt x="248372" y="1171049"/>
                </a:cubicBezTo>
                <a:cubicBezTo>
                  <a:pt x="249697" y="1173034"/>
                  <a:pt x="257645" y="1188913"/>
                  <a:pt x="258308" y="1190898"/>
                </a:cubicBezTo>
                <a:cubicBezTo>
                  <a:pt x="258970" y="1192882"/>
                  <a:pt x="257645" y="1199498"/>
                  <a:pt x="258308" y="1200822"/>
                </a:cubicBezTo>
                <a:cubicBezTo>
                  <a:pt x="258970" y="1202144"/>
                  <a:pt x="267579" y="1209423"/>
                  <a:pt x="268242" y="1210746"/>
                </a:cubicBezTo>
                <a:cubicBezTo>
                  <a:pt x="268904" y="1212069"/>
                  <a:pt x="267579" y="1219347"/>
                  <a:pt x="268242" y="1220670"/>
                </a:cubicBezTo>
                <a:cubicBezTo>
                  <a:pt x="268904" y="1221993"/>
                  <a:pt x="276852" y="1229271"/>
                  <a:pt x="278177" y="1230594"/>
                </a:cubicBezTo>
                <a:cubicBezTo>
                  <a:pt x="279502" y="1231917"/>
                  <a:pt x="286788" y="1238533"/>
                  <a:pt x="288112" y="1240518"/>
                </a:cubicBezTo>
                <a:cubicBezTo>
                  <a:pt x="289437" y="1242503"/>
                  <a:pt x="296722" y="1257058"/>
                  <a:pt x="298047" y="1260366"/>
                </a:cubicBezTo>
                <a:cubicBezTo>
                  <a:pt x="299371" y="1263674"/>
                  <a:pt x="306657" y="1286831"/>
                  <a:pt x="307982" y="1290139"/>
                </a:cubicBezTo>
                <a:cubicBezTo>
                  <a:pt x="309306" y="1293447"/>
                  <a:pt x="316592" y="1308002"/>
                  <a:pt x="317917" y="1309987"/>
                </a:cubicBezTo>
                <a:cubicBezTo>
                  <a:pt x="319241" y="1311972"/>
                  <a:pt x="327189" y="1317265"/>
                  <a:pt x="327852" y="1319911"/>
                </a:cubicBezTo>
                <a:cubicBezTo>
                  <a:pt x="328514" y="1322558"/>
                  <a:pt x="327189" y="1347037"/>
                  <a:pt x="327852" y="1349684"/>
                </a:cubicBezTo>
                <a:cubicBezTo>
                  <a:pt x="328514" y="1352330"/>
                  <a:pt x="337124" y="1358285"/>
                  <a:pt x="337787" y="1359608"/>
                </a:cubicBezTo>
                <a:cubicBezTo>
                  <a:pt x="338449" y="1360931"/>
                  <a:pt x="337124" y="1368209"/>
                  <a:pt x="337787" y="1369532"/>
                </a:cubicBezTo>
                <a:cubicBezTo>
                  <a:pt x="338449" y="1370855"/>
                  <a:pt x="347059" y="1377472"/>
                  <a:pt x="347722" y="1379456"/>
                </a:cubicBezTo>
                <a:cubicBezTo>
                  <a:pt x="348384" y="1381441"/>
                  <a:pt x="347059" y="1397320"/>
                  <a:pt x="347722" y="1399305"/>
                </a:cubicBezTo>
                <a:cubicBezTo>
                  <a:pt x="348384" y="1401289"/>
                  <a:pt x="356332" y="1407244"/>
                  <a:pt x="357656" y="1409229"/>
                </a:cubicBezTo>
                <a:cubicBezTo>
                  <a:pt x="358980" y="1411213"/>
                  <a:pt x="366929" y="1427092"/>
                  <a:pt x="367592" y="1429077"/>
                </a:cubicBezTo>
                <a:cubicBezTo>
                  <a:pt x="368253" y="1431062"/>
                  <a:pt x="366929" y="1437016"/>
                  <a:pt x="367592" y="1439001"/>
                </a:cubicBezTo>
                <a:cubicBezTo>
                  <a:pt x="368254" y="1440986"/>
                  <a:pt x="376202" y="1456203"/>
                  <a:pt x="377527" y="1458850"/>
                </a:cubicBezTo>
                <a:cubicBezTo>
                  <a:pt x="378851" y="1461496"/>
                  <a:pt x="386799" y="1475390"/>
                  <a:pt x="387461" y="1478698"/>
                </a:cubicBezTo>
                <a:cubicBezTo>
                  <a:pt x="388123" y="1482006"/>
                  <a:pt x="386798" y="1505824"/>
                  <a:pt x="387461" y="1508470"/>
                </a:cubicBezTo>
                <a:cubicBezTo>
                  <a:pt x="388123" y="1511117"/>
                  <a:pt x="396071" y="1517071"/>
                  <a:pt x="397397" y="1518395"/>
                </a:cubicBezTo>
                <a:cubicBezTo>
                  <a:pt x="398720" y="1519718"/>
                  <a:pt x="406669" y="1526334"/>
                  <a:pt x="407332" y="1528319"/>
                </a:cubicBezTo>
                <a:cubicBezTo>
                  <a:pt x="407993" y="1530303"/>
                  <a:pt x="406669" y="1546182"/>
                  <a:pt x="407332" y="1548167"/>
                </a:cubicBezTo>
                <a:cubicBezTo>
                  <a:pt x="407994" y="1550152"/>
                  <a:pt x="416603" y="1555444"/>
                  <a:pt x="417266" y="1558091"/>
                </a:cubicBezTo>
                <a:cubicBezTo>
                  <a:pt x="417928" y="1560737"/>
                  <a:pt x="416603" y="1584555"/>
                  <a:pt x="417266" y="1587863"/>
                </a:cubicBezTo>
                <a:cubicBezTo>
                  <a:pt x="417928" y="1591171"/>
                  <a:pt x="425876" y="1605727"/>
                  <a:pt x="427201" y="1607712"/>
                </a:cubicBezTo>
                <a:cubicBezTo>
                  <a:pt x="428526" y="1609697"/>
                  <a:pt x="436474" y="1615651"/>
                  <a:pt x="437136" y="1617636"/>
                </a:cubicBezTo>
                <a:cubicBezTo>
                  <a:pt x="437798" y="1619621"/>
                  <a:pt x="436473" y="1635499"/>
                  <a:pt x="437136" y="1637484"/>
                </a:cubicBezTo>
                <a:cubicBezTo>
                  <a:pt x="437798" y="1639469"/>
                  <a:pt x="445746" y="1646085"/>
                  <a:pt x="447071" y="1647408"/>
                </a:cubicBezTo>
                <a:cubicBezTo>
                  <a:pt x="448395" y="1648731"/>
                  <a:pt x="455681" y="1655348"/>
                  <a:pt x="457006" y="1657333"/>
                </a:cubicBezTo>
                <a:cubicBezTo>
                  <a:pt x="458330" y="1659317"/>
                  <a:pt x="465616" y="1674534"/>
                  <a:pt x="466941" y="1677181"/>
                </a:cubicBezTo>
                <a:cubicBezTo>
                  <a:pt x="468265" y="1679827"/>
                  <a:pt x="476213" y="1694383"/>
                  <a:pt x="476875" y="1697029"/>
                </a:cubicBezTo>
                <a:cubicBezTo>
                  <a:pt x="477537" y="1699676"/>
                  <a:pt x="476212" y="1714892"/>
                  <a:pt x="476875" y="1716877"/>
                </a:cubicBezTo>
                <a:cubicBezTo>
                  <a:pt x="477538" y="1718862"/>
                  <a:pt x="485486" y="1725478"/>
                  <a:pt x="486810" y="1726802"/>
                </a:cubicBezTo>
                <a:cubicBezTo>
                  <a:pt x="488135" y="1728125"/>
                  <a:pt x="496083" y="1734741"/>
                  <a:pt x="496745" y="1736725"/>
                </a:cubicBezTo>
                <a:cubicBezTo>
                  <a:pt x="497407" y="1738710"/>
                  <a:pt x="496082" y="1754589"/>
                  <a:pt x="496745" y="1756574"/>
                </a:cubicBezTo>
                <a:cubicBezTo>
                  <a:pt x="497408" y="1758559"/>
                  <a:pt x="505355" y="1765175"/>
                  <a:pt x="506680" y="1766498"/>
                </a:cubicBezTo>
                <a:cubicBezTo>
                  <a:pt x="508005" y="1767821"/>
                  <a:pt x="515953" y="1774438"/>
                  <a:pt x="516615" y="1776422"/>
                </a:cubicBezTo>
                <a:cubicBezTo>
                  <a:pt x="517277" y="1778407"/>
                  <a:pt x="515953" y="1793624"/>
                  <a:pt x="516615" y="1796271"/>
                </a:cubicBezTo>
                <a:cubicBezTo>
                  <a:pt x="517277" y="1798917"/>
                  <a:pt x="525226" y="1814134"/>
                  <a:pt x="526550" y="1816119"/>
                </a:cubicBezTo>
                <a:cubicBezTo>
                  <a:pt x="527875" y="1818104"/>
                  <a:pt x="535160" y="1824719"/>
                  <a:pt x="536485" y="1826043"/>
                </a:cubicBezTo>
                <a:cubicBezTo>
                  <a:pt x="537809" y="1827366"/>
                  <a:pt x="545758" y="1833320"/>
                  <a:pt x="546420" y="1835967"/>
                </a:cubicBezTo>
                <a:cubicBezTo>
                  <a:pt x="547082" y="1838613"/>
                  <a:pt x="545757" y="1863093"/>
                  <a:pt x="546420" y="1865739"/>
                </a:cubicBezTo>
                <a:cubicBezTo>
                  <a:pt x="547082" y="1868386"/>
                  <a:pt x="555030" y="1874340"/>
                  <a:pt x="556355" y="1875664"/>
                </a:cubicBezTo>
                <a:cubicBezTo>
                  <a:pt x="557679" y="1876987"/>
                  <a:pt x="565627" y="1884265"/>
                  <a:pt x="566290" y="1885588"/>
                </a:cubicBezTo>
                <a:cubicBezTo>
                  <a:pt x="566952" y="1886911"/>
                  <a:pt x="565627" y="1893527"/>
                  <a:pt x="566290" y="1895512"/>
                </a:cubicBezTo>
                <a:cubicBezTo>
                  <a:pt x="566952" y="1897497"/>
                  <a:pt x="574900" y="1913375"/>
                  <a:pt x="576225" y="1915360"/>
                </a:cubicBezTo>
                <a:cubicBezTo>
                  <a:pt x="577549" y="1917345"/>
                  <a:pt x="585497" y="1923300"/>
                  <a:pt x="586160" y="1925285"/>
                </a:cubicBezTo>
                <a:cubicBezTo>
                  <a:pt x="586822" y="1927269"/>
                  <a:pt x="585497" y="1943148"/>
                  <a:pt x="586160" y="1945133"/>
                </a:cubicBezTo>
                <a:cubicBezTo>
                  <a:pt x="586822" y="1947118"/>
                  <a:pt x="595432" y="1953734"/>
                  <a:pt x="596095" y="1955057"/>
                </a:cubicBezTo>
                <a:cubicBezTo>
                  <a:pt x="596756" y="1956380"/>
                  <a:pt x="595432" y="1963658"/>
                  <a:pt x="596095" y="1964981"/>
                </a:cubicBezTo>
                <a:cubicBezTo>
                  <a:pt x="596756" y="1966304"/>
                  <a:pt x="605367" y="1972920"/>
                  <a:pt x="606030" y="1974905"/>
                </a:cubicBezTo>
                <a:cubicBezTo>
                  <a:pt x="606692" y="1976890"/>
                  <a:pt x="605367" y="1992107"/>
                  <a:pt x="606030" y="1994754"/>
                </a:cubicBezTo>
                <a:cubicBezTo>
                  <a:pt x="606692" y="1997400"/>
                  <a:pt x="614640" y="2011955"/>
                  <a:pt x="615965" y="2014602"/>
                </a:cubicBezTo>
                <a:cubicBezTo>
                  <a:pt x="617289" y="2017248"/>
                  <a:pt x="624574" y="2031804"/>
                  <a:pt x="625899" y="2034450"/>
                </a:cubicBezTo>
                <a:cubicBezTo>
                  <a:pt x="627223" y="2037096"/>
                  <a:pt x="634509" y="2051652"/>
                  <a:pt x="635834" y="2054298"/>
                </a:cubicBezTo>
                <a:cubicBezTo>
                  <a:pt x="637159" y="2056945"/>
                  <a:pt x="645106" y="2069515"/>
                  <a:pt x="645769" y="2074147"/>
                </a:cubicBezTo>
                <a:cubicBezTo>
                  <a:pt x="646431" y="2078778"/>
                  <a:pt x="645106" y="2119798"/>
                  <a:pt x="645769" y="2123767"/>
                </a:cubicBezTo>
                <a:cubicBezTo>
                  <a:pt x="646431" y="2127737"/>
                  <a:pt x="655041" y="2131707"/>
                  <a:pt x="655704" y="2133692"/>
                </a:cubicBezTo>
                <a:cubicBezTo>
                  <a:pt x="656366" y="2135677"/>
                  <a:pt x="655041" y="2151555"/>
                  <a:pt x="655704" y="2153540"/>
                </a:cubicBezTo>
                <a:cubicBezTo>
                  <a:pt x="656366" y="2155525"/>
                  <a:pt x="664976" y="2148909"/>
                  <a:pt x="665639" y="2163464"/>
                </a:cubicBezTo>
                <a:cubicBezTo>
                  <a:pt x="666301" y="2178020"/>
                  <a:pt x="664977" y="2357316"/>
                  <a:pt x="665639" y="2371871"/>
                </a:cubicBezTo>
                <a:cubicBezTo>
                  <a:pt x="666301" y="2386427"/>
                  <a:pt x="674249" y="2379810"/>
                  <a:pt x="675574" y="2381796"/>
                </a:cubicBezTo>
                <a:cubicBezTo>
                  <a:pt x="676899" y="2383780"/>
                  <a:pt x="684184" y="2398997"/>
                  <a:pt x="685508" y="2401644"/>
                </a:cubicBezTo>
                <a:cubicBezTo>
                  <a:pt x="686833" y="2404290"/>
                  <a:pt x="694782" y="2414214"/>
                  <a:pt x="695444" y="2421492"/>
                </a:cubicBezTo>
                <a:cubicBezTo>
                  <a:pt x="696106" y="2428770"/>
                  <a:pt x="694782" y="2504193"/>
                  <a:pt x="695444" y="2510809"/>
                </a:cubicBezTo>
                <a:cubicBezTo>
                  <a:pt x="696106" y="2517425"/>
                  <a:pt x="704054" y="2519410"/>
                  <a:pt x="705379" y="2520733"/>
                </a:cubicBezTo>
                <a:cubicBezTo>
                  <a:pt x="706703" y="2522057"/>
                  <a:pt x="714651" y="2522056"/>
                  <a:pt x="715313" y="2530657"/>
                </a:cubicBezTo>
                <a:cubicBezTo>
                  <a:pt x="715976" y="2539258"/>
                  <a:pt x="714651" y="2641146"/>
                  <a:pt x="715313" y="2649748"/>
                </a:cubicBezTo>
                <a:cubicBezTo>
                  <a:pt x="715976" y="2658348"/>
                  <a:pt x="724586" y="2658348"/>
                  <a:pt x="725249" y="2659671"/>
                </a:cubicBezTo>
                <a:cubicBezTo>
                  <a:pt x="725910" y="2660995"/>
                  <a:pt x="724586" y="2668273"/>
                  <a:pt x="725249" y="2669596"/>
                </a:cubicBezTo>
                <a:cubicBezTo>
                  <a:pt x="725911" y="2670919"/>
                  <a:pt x="734521" y="2678196"/>
                  <a:pt x="735184" y="2679520"/>
                </a:cubicBezTo>
                <a:cubicBezTo>
                  <a:pt x="735846" y="2680843"/>
                  <a:pt x="734522" y="2688121"/>
                  <a:pt x="735184" y="2689444"/>
                </a:cubicBezTo>
                <a:cubicBezTo>
                  <a:pt x="735845" y="2690767"/>
                  <a:pt x="744456" y="2697383"/>
                  <a:pt x="745118" y="2699368"/>
                </a:cubicBezTo>
                <a:cubicBezTo>
                  <a:pt x="745780" y="2701353"/>
                  <a:pt x="744455" y="2717232"/>
                  <a:pt x="745118" y="2719216"/>
                </a:cubicBezTo>
                <a:cubicBezTo>
                  <a:pt x="745781" y="2721201"/>
                  <a:pt x="753729" y="2727817"/>
                  <a:pt x="755053" y="2729140"/>
                </a:cubicBezTo>
                <a:cubicBezTo>
                  <a:pt x="756377" y="2730464"/>
                  <a:pt x="763664" y="2737080"/>
                  <a:pt x="764988" y="2739065"/>
                </a:cubicBezTo>
                <a:cubicBezTo>
                  <a:pt x="766313" y="2741049"/>
                  <a:pt x="773597" y="2756267"/>
                  <a:pt x="774923" y="2758913"/>
                </a:cubicBezTo>
                <a:cubicBezTo>
                  <a:pt x="776247" y="2761560"/>
                  <a:pt x="783533" y="2776776"/>
                  <a:pt x="784858" y="2778762"/>
                </a:cubicBezTo>
                <a:cubicBezTo>
                  <a:pt x="786182" y="2780746"/>
                  <a:pt x="794130" y="2787362"/>
                  <a:pt x="794793" y="2788686"/>
                </a:cubicBezTo>
                <a:cubicBezTo>
                  <a:pt x="795455" y="2790009"/>
                  <a:pt x="794130" y="2797286"/>
                  <a:pt x="794793" y="2798610"/>
                </a:cubicBezTo>
                <a:cubicBezTo>
                  <a:pt x="795455" y="2799933"/>
                  <a:pt x="803403" y="2807210"/>
                  <a:pt x="804728" y="2808534"/>
                </a:cubicBezTo>
                <a:cubicBezTo>
                  <a:pt x="806052" y="2809857"/>
                  <a:pt x="813338" y="2816473"/>
                  <a:pt x="814663" y="2818458"/>
                </a:cubicBezTo>
                <a:cubicBezTo>
                  <a:pt x="815987" y="2820443"/>
                  <a:pt x="823273" y="2836321"/>
                  <a:pt x="824598" y="2838307"/>
                </a:cubicBezTo>
                <a:cubicBezTo>
                  <a:pt x="825922" y="2840291"/>
                  <a:pt x="833207" y="2846907"/>
                  <a:pt x="834533" y="2848231"/>
                </a:cubicBezTo>
                <a:cubicBezTo>
                  <a:pt x="835857" y="2849554"/>
                  <a:pt x="843142" y="2856832"/>
                  <a:pt x="844468" y="2858155"/>
                </a:cubicBezTo>
                <a:cubicBezTo>
                  <a:pt x="845792" y="2859478"/>
                  <a:pt x="853077" y="2866756"/>
                  <a:pt x="854403" y="2868079"/>
                </a:cubicBezTo>
                <a:cubicBezTo>
                  <a:pt x="855727" y="2869402"/>
                  <a:pt x="863012" y="2876680"/>
                  <a:pt x="864337" y="2878003"/>
                </a:cubicBezTo>
                <a:cubicBezTo>
                  <a:pt x="865662" y="2879326"/>
                  <a:pt x="872285" y="2886604"/>
                  <a:pt x="874272" y="2887927"/>
                </a:cubicBezTo>
                <a:cubicBezTo>
                  <a:pt x="876259" y="2889250"/>
                  <a:pt x="892155" y="2895866"/>
                  <a:pt x="894142" y="2897851"/>
                </a:cubicBezTo>
                <a:cubicBezTo>
                  <a:pt x="896129" y="2899836"/>
                  <a:pt x="902753" y="2916376"/>
                  <a:pt x="904077" y="2917699"/>
                </a:cubicBezTo>
                <a:cubicBezTo>
                  <a:pt x="905402" y="2919022"/>
                  <a:pt x="912025" y="2916376"/>
                  <a:pt x="914012" y="2917699"/>
                </a:cubicBezTo>
                <a:cubicBezTo>
                  <a:pt x="915999" y="2919022"/>
                  <a:pt x="931894" y="2935562"/>
                  <a:pt x="933882" y="2937548"/>
                </a:cubicBezTo>
                <a:cubicBezTo>
                  <a:pt x="935868" y="2939532"/>
                  <a:pt x="942492" y="2946148"/>
                  <a:pt x="943817" y="2947472"/>
                </a:cubicBezTo>
                <a:cubicBezTo>
                  <a:pt x="945141" y="2948795"/>
                  <a:pt x="952427" y="2956734"/>
                  <a:pt x="953752" y="2957396"/>
                </a:cubicBezTo>
                <a:cubicBezTo>
                  <a:pt x="955076" y="2958057"/>
                  <a:pt x="962362" y="2956734"/>
                  <a:pt x="963687" y="2957396"/>
                </a:cubicBezTo>
                <a:cubicBezTo>
                  <a:pt x="965011" y="2958058"/>
                  <a:pt x="972296" y="2966658"/>
                  <a:pt x="973622" y="2967320"/>
                </a:cubicBezTo>
                <a:cubicBezTo>
                  <a:pt x="974946" y="2967982"/>
                  <a:pt x="982231" y="2966658"/>
                  <a:pt x="983556" y="2967320"/>
                </a:cubicBezTo>
                <a:cubicBezTo>
                  <a:pt x="984880" y="2967982"/>
                  <a:pt x="992166" y="2976582"/>
                  <a:pt x="993491" y="2977244"/>
                </a:cubicBezTo>
                <a:cubicBezTo>
                  <a:pt x="994816" y="2977906"/>
                  <a:pt x="1001439" y="2976583"/>
                  <a:pt x="1003426" y="2977244"/>
                </a:cubicBezTo>
                <a:cubicBezTo>
                  <a:pt x="1005413" y="2977906"/>
                  <a:pt x="1020646" y="2985845"/>
                  <a:pt x="1023296" y="2987169"/>
                </a:cubicBezTo>
                <a:cubicBezTo>
                  <a:pt x="1025945" y="2988492"/>
                  <a:pt x="1041178" y="2995769"/>
                  <a:pt x="1043166" y="2997093"/>
                </a:cubicBezTo>
                <a:cubicBezTo>
                  <a:pt x="1045152" y="2998416"/>
                  <a:pt x="1051114" y="3006355"/>
                  <a:pt x="1053101" y="3007017"/>
                </a:cubicBezTo>
                <a:cubicBezTo>
                  <a:pt x="1055088" y="3007678"/>
                  <a:pt x="1070983" y="3006355"/>
                  <a:pt x="1072971" y="3007017"/>
                </a:cubicBezTo>
                <a:cubicBezTo>
                  <a:pt x="1074957" y="3007678"/>
                  <a:pt x="1078931" y="3016279"/>
                  <a:pt x="1082906" y="3016941"/>
                </a:cubicBezTo>
                <a:cubicBezTo>
                  <a:pt x="1086879" y="3017603"/>
                  <a:pt x="1128606" y="3016279"/>
                  <a:pt x="1132580" y="3016941"/>
                </a:cubicBezTo>
                <a:cubicBezTo>
                  <a:pt x="1136554" y="3017602"/>
                  <a:pt x="1141191" y="3025542"/>
                  <a:pt x="1142515" y="3026865"/>
                </a:cubicBezTo>
                <a:cubicBezTo>
                  <a:pt x="1143840" y="3028188"/>
                  <a:pt x="1150463" y="3035466"/>
                  <a:pt x="1152451" y="3036789"/>
                </a:cubicBezTo>
                <a:cubicBezTo>
                  <a:pt x="1154437" y="3038112"/>
                  <a:pt x="1169008" y="3046052"/>
                  <a:pt x="1172319" y="3046714"/>
                </a:cubicBezTo>
                <a:cubicBezTo>
                  <a:pt x="1175631" y="3047375"/>
                  <a:pt x="1199475" y="3046051"/>
                  <a:pt x="1202125" y="3046714"/>
                </a:cubicBezTo>
                <a:cubicBezTo>
                  <a:pt x="1204774" y="3047375"/>
                  <a:pt x="1210735" y="3055314"/>
                  <a:pt x="1212060" y="3056638"/>
                </a:cubicBezTo>
                <a:cubicBezTo>
                  <a:pt x="1213384" y="3057961"/>
                  <a:pt x="1220007" y="3065900"/>
                  <a:pt x="1221994" y="3066561"/>
                </a:cubicBezTo>
                <a:cubicBezTo>
                  <a:pt x="1223981" y="3067223"/>
                  <a:pt x="1239214" y="3065900"/>
                  <a:pt x="1241864" y="3066561"/>
                </a:cubicBezTo>
                <a:cubicBezTo>
                  <a:pt x="1244513" y="3067223"/>
                  <a:pt x="1259084" y="3075162"/>
                  <a:pt x="1261734" y="3076486"/>
                </a:cubicBezTo>
                <a:cubicBezTo>
                  <a:pt x="1264383" y="3077809"/>
                  <a:pt x="1279616" y="3085748"/>
                  <a:pt x="1281604" y="3086410"/>
                </a:cubicBezTo>
                <a:cubicBezTo>
                  <a:pt x="1283591" y="3087072"/>
                  <a:pt x="1290214" y="3085748"/>
                  <a:pt x="1291539" y="3086410"/>
                </a:cubicBezTo>
                <a:cubicBezTo>
                  <a:pt x="1292863" y="3087071"/>
                  <a:pt x="1299487" y="3095672"/>
                  <a:pt x="1301474" y="3096334"/>
                </a:cubicBezTo>
                <a:cubicBezTo>
                  <a:pt x="1303460" y="3096995"/>
                  <a:pt x="1319356" y="3095672"/>
                  <a:pt x="1321344" y="3096334"/>
                </a:cubicBezTo>
                <a:cubicBezTo>
                  <a:pt x="1323330" y="3096995"/>
                  <a:pt x="1329292" y="3105596"/>
                  <a:pt x="1331279" y="3106258"/>
                </a:cubicBezTo>
                <a:cubicBezTo>
                  <a:pt x="1333266" y="3106920"/>
                  <a:pt x="1349161" y="3105596"/>
                  <a:pt x="1351148" y="3106258"/>
                </a:cubicBezTo>
                <a:cubicBezTo>
                  <a:pt x="1353135" y="3106919"/>
                  <a:pt x="1359096" y="3114859"/>
                  <a:pt x="1361083" y="3116183"/>
                </a:cubicBezTo>
                <a:cubicBezTo>
                  <a:pt x="1363070" y="3117505"/>
                  <a:pt x="1378966" y="3125444"/>
                  <a:pt x="1380954" y="3126106"/>
                </a:cubicBezTo>
                <a:cubicBezTo>
                  <a:pt x="1382941" y="3126768"/>
                  <a:pt x="1389564" y="3125445"/>
                  <a:pt x="1390888" y="3126106"/>
                </a:cubicBezTo>
                <a:cubicBezTo>
                  <a:pt x="1392213" y="3126768"/>
                  <a:pt x="1398173" y="3135369"/>
                  <a:pt x="1400822" y="3136031"/>
                </a:cubicBezTo>
                <a:cubicBezTo>
                  <a:pt x="1403472" y="3136692"/>
                  <a:pt x="1427315" y="3135368"/>
                  <a:pt x="1430628" y="3136031"/>
                </a:cubicBezTo>
                <a:cubicBezTo>
                  <a:pt x="1433938" y="3136692"/>
                  <a:pt x="1447848" y="3145293"/>
                  <a:pt x="1450498" y="3145955"/>
                </a:cubicBezTo>
                <a:cubicBezTo>
                  <a:pt x="1453147" y="3146616"/>
                  <a:pt x="1468380" y="3145293"/>
                  <a:pt x="1470367" y="3145955"/>
                </a:cubicBezTo>
                <a:cubicBezTo>
                  <a:pt x="1472353" y="3146616"/>
                  <a:pt x="1478315" y="3154556"/>
                  <a:pt x="1480302" y="3155879"/>
                </a:cubicBezTo>
                <a:cubicBezTo>
                  <a:pt x="1482289" y="3157202"/>
                  <a:pt x="1496860" y="3165141"/>
                  <a:pt x="1500172" y="3165803"/>
                </a:cubicBezTo>
                <a:cubicBezTo>
                  <a:pt x="1503483" y="3166464"/>
                  <a:pt x="1527328" y="3165141"/>
                  <a:pt x="1529978" y="3165803"/>
                </a:cubicBezTo>
                <a:cubicBezTo>
                  <a:pt x="1532627" y="3166465"/>
                  <a:pt x="1537924" y="3174404"/>
                  <a:pt x="1539912" y="3175728"/>
                </a:cubicBezTo>
                <a:cubicBezTo>
                  <a:pt x="1541899" y="3177050"/>
                  <a:pt x="1557795" y="3184990"/>
                  <a:pt x="1559782" y="3185652"/>
                </a:cubicBezTo>
                <a:cubicBezTo>
                  <a:pt x="1561768" y="3186313"/>
                  <a:pt x="1568392" y="3184990"/>
                  <a:pt x="1569717" y="3185652"/>
                </a:cubicBezTo>
                <a:cubicBezTo>
                  <a:pt x="1571041" y="3186313"/>
                  <a:pt x="1577663" y="3194252"/>
                  <a:pt x="1579651" y="3195576"/>
                </a:cubicBezTo>
                <a:cubicBezTo>
                  <a:pt x="1581638" y="3196899"/>
                  <a:pt x="1596871" y="3204838"/>
                  <a:pt x="1599521" y="3205500"/>
                </a:cubicBezTo>
                <a:cubicBezTo>
                  <a:pt x="1602170" y="3206161"/>
                  <a:pt x="1617404" y="3204838"/>
                  <a:pt x="1619391" y="3205500"/>
                </a:cubicBezTo>
                <a:cubicBezTo>
                  <a:pt x="1621378" y="3206162"/>
                  <a:pt x="1628001" y="3214101"/>
                  <a:pt x="1629326" y="3215424"/>
                </a:cubicBezTo>
                <a:cubicBezTo>
                  <a:pt x="1630651" y="3216747"/>
                  <a:pt x="1637935" y="3224686"/>
                  <a:pt x="1639261" y="3225348"/>
                </a:cubicBezTo>
                <a:cubicBezTo>
                  <a:pt x="1640585" y="3226009"/>
                  <a:pt x="1647871" y="3224686"/>
                  <a:pt x="1649196" y="3225348"/>
                </a:cubicBezTo>
                <a:cubicBezTo>
                  <a:pt x="1650520" y="3226010"/>
                  <a:pt x="1657806" y="3234610"/>
                  <a:pt x="1659131" y="3235273"/>
                </a:cubicBezTo>
                <a:cubicBezTo>
                  <a:pt x="1660455" y="3235934"/>
                  <a:pt x="1666416" y="3233949"/>
                  <a:pt x="1669066" y="3235273"/>
                </a:cubicBezTo>
                <a:cubicBezTo>
                  <a:pt x="1671715" y="3236595"/>
                  <a:pt x="1694895" y="3253135"/>
                  <a:pt x="1698870" y="3255121"/>
                </a:cubicBezTo>
                <a:cubicBezTo>
                  <a:pt x="1702844" y="3257105"/>
                  <a:pt x="1725363" y="3263060"/>
                  <a:pt x="1728675" y="3265045"/>
                </a:cubicBezTo>
                <a:cubicBezTo>
                  <a:pt x="1731986" y="3267029"/>
                  <a:pt x="1745894" y="3283569"/>
                  <a:pt x="1748545" y="3284893"/>
                </a:cubicBezTo>
                <a:cubicBezTo>
                  <a:pt x="1751193" y="3286216"/>
                  <a:pt x="1765765" y="3284232"/>
                  <a:pt x="1768415" y="3284893"/>
                </a:cubicBezTo>
                <a:cubicBezTo>
                  <a:pt x="1771064" y="3285554"/>
                  <a:pt x="1785635" y="3293494"/>
                  <a:pt x="1788285" y="3294817"/>
                </a:cubicBezTo>
                <a:cubicBezTo>
                  <a:pt x="1790933" y="3296140"/>
                  <a:pt x="1804180" y="3304079"/>
                  <a:pt x="1808155" y="3304741"/>
                </a:cubicBezTo>
                <a:cubicBezTo>
                  <a:pt x="1812129" y="3305402"/>
                  <a:pt x="1844582" y="3304080"/>
                  <a:pt x="1847894" y="3304741"/>
                </a:cubicBezTo>
                <a:cubicBezTo>
                  <a:pt x="1851205" y="3305402"/>
                  <a:pt x="1855842" y="3314004"/>
                  <a:pt x="1857829" y="3314665"/>
                </a:cubicBezTo>
                <a:cubicBezTo>
                  <a:pt x="1859816" y="3315327"/>
                  <a:pt x="1874386" y="3314003"/>
                  <a:pt x="1877698" y="3314665"/>
                </a:cubicBezTo>
                <a:cubicBezTo>
                  <a:pt x="1881009" y="3315327"/>
                  <a:pt x="1903529" y="3323266"/>
                  <a:pt x="1907504" y="3324590"/>
                </a:cubicBezTo>
                <a:cubicBezTo>
                  <a:pt x="1911477" y="3325913"/>
                  <a:pt x="1933334" y="3333190"/>
                  <a:pt x="1937308" y="3334514"/>
                </a:cubicBezTo>
                <a:cubicBezTo>
                  <a:pt x="1941282" y="3335837"/>
                  <a:pt x="1963801" y="3343776"/>
                  <a:pt x="1967113" y="3344438"/>
                </a:cubicBezTo>
                <a:cubicBezTo>
                  <a:pt x="1970424" y="3345099"/>
                  <a:pt x="1984996" y="3343776"/>
                  <a:pt x="1986983" y="3344438"/>
                </a:cubicBezTo>
                <a:cubicBezTo>
                  <a:pt x="1988970" y="3345099"/>
                  <a:pt x="1994269" y="3353038"/>
                  <a:pt x="1996918" y="3354362"/>
                </a:cubicBezTo>
                <a:cubicBezTo>
                  <a:pt x="1999567" y="3355685"/>
                  <a:pt x="2022086" y="3363624"/>
                  <a:pt x="2026723" y="3364286"/>
                </a:cubicBezTo>
                <a:cubicBezTo>
                  <a:pt x="2031358" y="3364947"/>
                  <a:pt x="2062488" y="3363624"/>
                  <a:pt x="2066462" y="3364286"/>
                </a:cubicBezTo>
                <a:cubicBezTo>
                  <a:pt x="2070436" y="3364948"/>
                  <a:pt x="2084344" y="3373548"/>
                  <a:pt x="2086332" y="3374210"/>
                </a:cubicBezTo>
                <a:cubicBezTo>
                  <a:pt x="2088319" y="3374872"/>
                  <a:pt x="2093617" y="3373549"/>
                  <a:pt x="2096267" y="3374210"/>
                </a:cubicBezTo>
                <a:cubicBezTo>
                  <a:pt x="2098916" y="3374871"/>
                  <a:pt x="2122098" y="3382811"/>
                  <a:pt x="2126072" y="3384135"/>
                </a:cubicBezTo>
                <a:cubicBezTo>
                  <a:pt x="2130045" y="3385458"/>
                  <a:pt x="2151240" y="3393397"/>
                  <a:pt x="2155877" y="3394059"/>
                </a:cubicBezTo>
                <a:cubicBezTo>
                  <a:pt x="2160512" y="3394720"/>
                  <a:pt x="2191642" y="3393397"/>
                  <a:pt x="2195617" y="3394059"/>
                </a:cubicBezTo>
                <a:cubicBezTo>
                  <a:pt x="2199590" y="3394720"/>
                  <a:pt x="2212174" y="3403321"/>
                  <a:pt x="2215487" y="3403983"/>
                </a:cubicBezTo>
                <a:cubicBezTo>
                  <a:pt x="2218799" y="3404644"/>
                  <a:pt x="2242641" y="3403321"/>
                  <a:pt x="2245291" y="3403983"/>
                </a:cubicBezTo>
                <a:cubicBezTo>
                  <a:pt x="2247940" y="3404644"/>
                  <a:pt x="2242641" y="3413245"/>
                  <a:pt x="2255226" y="3413907"/>
                </a:cubicBezTo>
                <a:cubicBezTo>
                  <a:pt x="2267810" y="3414568"/>
                  <a:pt x="2420145" y="3413245"/>
                  <a:pt x="2434055" y="3413907"/>
                </a:cubicBezTo>
                <a:cubicBezTo>
                  <a:pt x="2447962" y="3414568"/>
                  <a:pt x="2458560" y="3422508"/>
                  <a:pt x="2463859" y="3423831"/>
                </a:cubicBezTo>
                <a:cubicBezTo>
                  <a:pt x="2469158" y="3425154"/>
                  <a:pt x="2506910" y="3433094"/>
                  <a:pt x="2513534" y="3433755"/>
                </a:cubicBezTo>
                <a:cubicBezTo>
                  <a:pt x="2520156" y="3434416"/>
                  <a:pt x="2557908" y="3433093"/>
                  <a:pt x="2563209" y="3433755"/>
                </a:cubicBezTo>
                <a:cubicBezTo>
                  <a:pt x="2568506" y="3434416"/>
                  <a:pt x="2585727" y="3443018"/>
                  <a:pt x="2593013" y="3443680"/>
                </a:cubicBezTo>
                <a:cubicBezTo>
                  <a:pt x="2600298" y="3444341"/>
                  <a:pt x="2665869" y="3443018"/>
                  <a:pt x="2672493" y="3443680"/>
                </a:cubicBezTo>
                <a:cubicBezTo>
                  <a:pt x="2679115" y="3444340"/>
                  <a:pt x="2685739" y="3452942"/>
                  <a:pt x="2692363" y="3453604"/>
                </a:cubicBezTo>
                <a:cubicBezTo>
                  <a:pt x="2698986" y="3454265"/>
                  <a:pt x="2763892" y="3452942"/>
                  <a:pt x="2771841" y="3453604"/>
                </a:cubicBezTo>
                <a:cubicBezTo>
                  <a:pt x="2779789" y="3454265"/>
                  <a:pt x="2792373" y="3462865"/>
                  <a:pt x="2811581" y="3463527"/>
                </a:cubicBezTo>
                <a:cubicBezTo>
                  <a:pt x="2830788" y="3464189"/>
                  <a:pt x="3042071" y="3464189"/>
                  <a:pt x="3059955" y="3463527"/>
                </a:cubicBezTo>
                <a:cubicBezTo>
                  <a:pt x="3077837" y="3462865"/>
                  <a:pt x="3077174" y="3454265"/>
                  <a:pt x="3079823" y="3453604"/>
                </a:cubicBezTo>
                <a:cubicBezTo>
                  <a:pt x="3082473" y="3452942"/>
                  <a:pt x="3097044" y="3454265"/>
                  <a:pt x="3099694" y="3453604"/>
                </a:cubicBezTo>
                <a:cubicBezTo>
                  <a:pt x="3102343" y="3452942"/>
                  <a:pt x="3118238" y="3445002"/>
                  <a:pt x="3119564" y="3443680"/>
                </a:cubicBezTo>
                <a:cubicBezTo>
                  <a:pt x="3120888" y="3442356"/>
                  <a:pt x="3118239" y="3435078"/>
                  <a:pt x="3119564" y="3433755"/>
                </a:cubicBezTo>
                <a:cubicBezTo>
                  <a:pt x="3120887" y="3432432"/>
                  <a:pt x="3137446" y="3424492"/>
                  <a:pt x="3139433" y="3423831"/>
                </a:cubicBezTo>
                <a:cubicBezTo>
                  <a:pt x="3141420" y="3423169"/>
                  <a:pt x="3148043" y="3424493"/>
                  <a:pt x="3149368" y="3423831"/>
                </a:cubicBezTo>
                <a:cubicBezTo>
                  <a:pt x="3150693" y="3423169"/>
                  <a:pt x="3157315" y="3415230"/>
                  <a:pt x="3159303" y="3413907"/>
                </a:cubicBezTo>
                <a:cubicBezTo>
                  <a:pt x="3161290" y="3412583"/>
                  <a:pt x="3176523" y="3405967"/>
                  <a:pt x="3179174" y="3403983"/>
                </a:cubicBezTo>
                <a:cubicBezTo>
                  <a:pt x="3181822" y="3401997"/>
                  <a:pt x="3196393" y="3386119"/>
                  <a:pt x="3199043" y="3384135"/>
                </a:cubicBezTo>
                <a:cubicBezTo>
                  <a:pt x="3201693" y="3382149"/>
                  <a:pt x="3216263" y="3374871"/>
                  <a:pt x="3218912" y="3374210"/>
                </a:cubicBezTo>
                <a:cubicBezTo>
                  <a:pt x="3221561" y="3373549"/>
                  <a:pt x="3235471" y="3374872"/>
                  <a:pt x="3238782" y="3374210"/>
                </a:cubicBezTo>
                <a:cubicBezTo>
                  <a:pt x="3242094" y="3373548"/>
                  <a:pt x="3265275" y="3366271"/>
                  <a:pt x="3268588" y="3364286"/>
                </a:cubicBezTo>
                <a:cubicBezTo>
                  <a:pt x="3271899" y="3362301"/>
                  <a:pt x="3285807" y="3346422"/>
                  <a:pt x="3288457" y="3344438"/>
                </a:cubicBezTo>
                <a:cubicBezTo>
                  <a:pt x="3291107" y="3342453"/>
                  <a:pt x="3305677" y="3335175"/>
                  <a:pt x="3308327" y="3334514"/>
                </a:cubicBezTo>
                <a:cubicBezTo>
                  <a:pt x="3310975" y="3333852"/>
                  <a:pt x="3326210" y="3335175"/>
                  <a:pt x="3328197" y="3334514"/>
                </a:cubicBezTo>
                <a:cubicBezTo>
                  <a:pt x="3330184" y="3333852"/>
                  <a:pt x="3336144" y="3325913"/>
                  <a:pt x="3338132" y="3324590"/>
                </a:cubicBezTo>
                <a:cubicBezTo>
                  <a:pt x="3340117" y="3323266"/>
                  <a:pt x="3355352" y="3315988"/>
                  <a:pt x="3358002" y="3314665"/>
                </a:cubicBezTo>
                <a:cubicBezTo>
                  <a:pt x="3360650" y="3313342"/>
                  <a:pt x="3375221" y="3305402"/>
                  <a:pt x="3377872" y="3304741"/>
                </a:cubicBezTo>
                <a:cubicBezTo>
                  <a:pt x="3380521" y="3304080"/>
                  <a:pt x="3395091" y="3305402"/>
                  <a:pt x="3397741" y="3304741"/>
                </a:cubicBezTo>
                <a:cubicBezTo>
                  <a:pt x="3400390" y="3304079"/>
                  <a:pt x="3414300" y="3296802"/>
                  <a:pt x="3417611" y="3294817"/>
                </a:cubicBezTo>
                <a:cubicBezTo>
                  <a:pt x="3420923" y="3292832"/>
                  <a:pt x="3443442" y="3276953"/>
                  <a:pt x="3447416" y="3274968"/>
                </a:cubicBezTo>
                <a:cubicBezTo>
                  <a:pt x="3451391" y="3272984"/>
                  <a:pt x="3474571" y="3266368"/>
                  <a:pt x="3477221" y="3265045"/>
                </a:cubicBezTo>
                <a:cubicBezTo>
                  <a:pt x="3479870" y="3263721"/>
                  <a:pt x="3484506" y="3257105"/>
                  <a:pt x="3487155" y="3255121"/>
                </a:cubicBezTo>
                <a:cubicBezTo>
                  <a:pt x="3489804" y="3253135"/>
                  <a:pt x="3512324" y="3237257"/>
                  <a:pt x="3516960" y="3235273"/>
                </a:cubicBezTo>
                <a:cubicBezTo>
                  <a:pt x="3521596" y="3233287"/>
                  <a:pt x="3553387" y="3226671"/>
                  <a:pt x="3556700" y="3225348"/>
                </a:cubicBezTo>
                <a:cubicBezTo>
                  <a:pt x="3560011" y="3224024"/>
                  <a:pt x="3565310" y="3216747"/>
                  <a:pt x="3566635" y="3215424"/>
                </a:cubicBezTo>
                <a:cubicBezTo>
                  <a:pt x="3567960" y="3214101"/>
                  <a:pt x="3575246" y="3206162"/>
                  <a:pt x="3576570" y="3205500"/>
                </a:cubicBezTo>
                <a:cubicBezTo>
                  <a:pt x="3577893" y="3204838"/>
                  <a:pt x="3585180" y="3206161"/>
                  <a:pt x="3586505" y="3205500"/>
                </a:cubicBezTo>
                <a:cubicBezTo>
                  <a:pt x="3587829" y="3204838"/>
                  <a:pt x="3595114" y="3196237"/>
                  <a:pt x="3596440" y="3195576"/>
                </a:cubicBezTo>
                <a:cubicBezTo>
                  <a:pt x="3597765" y="3194914"/>
                  <a:pt x="3605049" y="3196899"/>
                  <a:pt x="3606374" y="3195576"/>
                </a:cubicBezTo>
                <a:cubicBezTo>
                  <a:pt x="3607698" y="3194252"/>
                  <a:pt x="3613660" y="3177712"/>
                  <a:pt x="3616310" y="3175728"/>
                </a:cubicBezTo>
                <a:cubicBezTo>
                  <a:pt x="3618958" y="3173742"/>
                  <a:pt x="3642803" y="3166465"/>
                  <a:pt x="3646115" y="3165803"/>
                </a:cubicBezTo>
                <a:cubicBezTo>
                  <a:pt x="3649426" y="3165141"/>
                  <a:pt x="3663334" y="3167126"/>
                  <a:pt x="3665984" y="3165803"/>
                </a:cubicBezTo>
                <a:cubicBezTo>
                  <a:pt x="3668633" y="3164480"/>
                  <a:pt x="3683205" y="3147940"/>
                  <a:pt x="3685854" y="3145955"/>
                </a:cubicBezTo>
                <a:cubicBezTo>
                  <a:pt x="3688504" y="3143970"/>
                  <a:pt x="3703074" y="3137354"/>
                  <a:pt x="3705723" y="3136031"/>
                </a:cubicBezTo>
                <a:cubicBezTo>
                  <a:pt x="3708372" y="3134707"/>
                  <a:pt x="3723606" y="3127429"/>
                  <a:pt x="3725594" y="3126106"/>
                </a:cubicBezTo>
                <a:cubicBezTo>
                  <a:pt x="3727579" y="3124783"/>
                  <a:pt x="3734203" y="3116844"/>
                  <a:pt x="3735528" y="3116183"/>
                </a:cubicBezTo>
                <a:cubicBezTo>
                  <a:pt x="3736853" y="3115520"/>
                  <a:pt x="3744139" y="3116844"/>
                  <a:pt x="3745463" y="3116183"/>
                </a:cubicBezTo>
                <a:cubicBezTo>
                  <a:pt x="3746788" y="3115521"/>
                  <a:pt x="3754073" y="3107581"/>
                  <a:pt x="3755398" y="3106258"/>
                </a:cubicBezTo>
                <a:cubicBezTo>
                  <a:pt x="3756722" y="3104935"/>
                  <a:pt x="3764009" y="3097657"/>
                  <a:pt x="3765333" y="3096334"/>
                </a:cubicBezTo>
                <a:cubicBezTo>
                  <a:pt x="3766657" y="3095011"/>
                  <a:pt x="3773943" y="3087071"/>
                  <a:pt x="3775268" y="3086410"/>
                </a:cubicBezTo>
                <a:cubicBezTo>
                  <a:pt x="3776592" y="3085748"/>
                  <a:pt x="3783877" y="3087072"/>
                  <a:pt x="3785203" y="3086410"/>
                </a:cubicBezTo>
                <a:cubicBezTo>
                  <a:pt x="3786527" y="3085748"/>
                  <a:pt x="3793151" y="3078470"/>
                  <a:pt x="3795138" y="3076486"/>
                </a:cubicBezTo>
                <a:cubicBezTo>
                  <a:pt x="3797124" y="3074501"/>
                  <a:pt x="3813020" y="3058622"/>
                  <a:pt x="3815008" y="3056638"/>
                </a:cubicBezTo>
                <a:cubicBezTo>
                  <a:pt x="3816993" y="3054653"/>
                  <a:pt x="3823618" y="3048036"/>
                  <a:pt x="3824943" y="3046714"/>
                </a:cubicBezTo>
                <a:cubicBezTo>
                  <a:pt x="3826267" y="3045390"/>
                  <a:pt x="3833553" y="3038112"/>
                  <a:pt x="3834878" y="3036789"/>
                </a:cubicBezTo>
                <a:cubicBezTo>
                  <a:pt x="3836201" y="3035466"/>
                  <a:pt x="3843487" y="3028188"/>
                  <a:pt x="3844812" y="3026865"/>
                </a:cubicBezTo>
                <a:cubicBezTo>
                  <a:pt x="3846136" y="3025542"/>
                  <a:pt x="3853422" y="3018925"/>
                  <a:pt x="3854748" y="3016941"/>
                </a:cubicBezTo>
                <a:cubicBezTo>
                  <a:pt x="3856072" y="3014956"/>
                  <a:pt x="3862695" y="2999077"/>
                  <a:pt x="3864683" y="2997093"/>
                </a:cubicBezTo>
                <a:cubicBezTo>
                  <a:pt x="3866669" y="2995108"/>
                  <a:pt x="3882565" y="2988492"/>
                  <a:pt x="3884552" y="2987169"/>
                </a:cubicBezTo>
                <a:cubicBezTo>
                  <a:pt x="3886538" y="2985845"/>
                  <a:pt x="3892500" y="2978567"/>
                  <a:pt x="3894487" y="2977244"/>
                </a:cubicBezTo>
                <a:cubicBezTo>
                  <a:pt x="3896474" y="2975921"/>
                  <a:pt x="3912369" y="2968644"/>
                  <a:pt x="3914357" y="2967320"/>
                </a:cubicBezTo>
                <a:cubicBezTo>
                  <a:pt x="3916343" y="2965997"/>
                  <a:pt x="3921643" y="2958719"/>
                  <a:pt x="3924292" y="2957396"/>
                </a:cubicBezTo>
                <a:cubicBezTo>
                  <a:pt x="3926941" y="2956072"/>
                  <a:pt x="3950785" y="2948795"/>
                  <a:pt x="3954097" y="2947472"/>
                </a:cubicBezTo>
                <a:cubicBezTo>
                  <a:pt x="3957408" y="2946148"/>
                  <a:pt x="3971317" y="2938870"/>
                  <a:pt x="3973966" y="2937548"/>
                </a:cubicBezTo>
                <a:cubicBezTo>
                  <a:pt x="3976615" y="2936224"/>
                  <a:pt x="3991849" y="2928947"/>
                  <a:pt x="3993836" y="2927624"/>
                </a:cubicBezTo>
                <a:cubicBezTo>
                  <a:pt x="3995822" y="2926300"/>
                  <a:pt x="4001784" y="2919684"/>
                  <a:pt x="4003772" y="2917699"/>
                </a:cubicBezTo>
                <a:cubicBezTo>
                  <a:pt x="4005758" y="2915714"/>
                  <a:pt x="4020328" y="2899836"/>
                  <a:pt x="4023641" y="2897851"/>
                </a:cubicBezTo>
                <a:cubicBezTo>
                  <a:pt x="4026952" y="2895866"/>
                  <a:pt x="4050134" y="2889912"/>
                  <a:pt x="4053446" y="2887927"/>
                </a:cubicBezTo>
                <a:cubicBezTo>
                  <a:pt x="4056758" y="2885942"/>
                  <a:pt x="4070666" y="2869402"/>
                  <a:pt x="4073316" y="2868079"/>
                </a:cubicBezTo>
                <a:cubicBezTo>
                  <a:pt x="4075965" y="2866756"/>
                  <a:pt x="4090536" y="2869402"/>
                  <a:pt x="4093186" y="2868079"/>
                </a:cubicBezTo>
                <a:cubicBezTo>
                  <a:pt x="4095835" y="2866756"/>
                  <a:pt x="4109743" y="2850215"/>
                  <a:pt x="4113055" y="2848231"/>
                </a:cubicBezTo>
                <a:cubicBezTo>
                  <a:pt x="4116366" y="2846246"/>
                  <a:pt x="4139548" y="2839629"/>
                  <a:pt x="4142860" y="2838307"/>
                </a:cubicBezTo>
                <a:cubicBezTo>
                  <a:pt x="4146171" y="2836983"/>
                  <a:pt x="4158756" y="2830367"/>
                  <a:pt x="4162730" y="2828382"/>
                </a:cubicBezTo>
                <a:cubicBezTo>
                  <a:pt x="4166704" y="2826397"/>
                  <a:pt x="4198494" y="2810518"/>
                  <a:pt x="4202469" y="2808534"/>
                </a:cubicBezTo>
                <a:cubicBezTo>
                  <a:pt x="4206443" y="2806549"/>
                  <a:pt x="4219690" y="2800594"/>
                  <a:pt x="4222340" y="2798610"/>
                </a:cubicBezTo>
                <a:cubicBezTo>
                  <a:pt x="4224989" y="2796624"/>
                  <a:pt x="4239560" y="2780746"/>
                  <a:pt x="4242209" y="2778762"/>
                </a:cubicBezTo>
                <a:cubicBezTo>
                  <a:pt x="4244858" y="2776776"/>
                  <a:pt x="4260091" y="2770160"/>
                  <a:pt x="4262079" y="2768837"/>
                </a:cubicBezTo>
                <a:cubicBezTo>
                  <a:pt x="4264066" y="2767514"/>
                  <a:pt x="4270027" y="2760236"/>
                  <a:pt x="4272014" y="2758913"/>
                </a:cubicBezTo>
                <a:cubicBezTo>
                  <a:pt x="4274001" y="2757590"/>
                  <a:pt x="4289897" y="2750312"/>
                  <a:pt x="4291884" y="2748989"/>
                </a:cubicBezTo>
                <a:cubicBezTo>
                  <a:pt x="4293870" y="2747665"/>
                  <a:pt x="4301157" y="2740388"/>
                  <a:pt x="4301820" y="2739065"/>
                </a:cubicBezTo>
                <a:cubicBezTo>
                  <a:pt x="4302482" y="2737741"/>
                  <a:pt x="4301157" y="2730464"/>
                  <a:pt x="4301820" y="2729140"/>
                </a:cubicBezTo>
                <a:cubicBezTo>
                  <a:pt x="4302482" y="2727817"/>
                  <a:pt x="4310429" y="2719878"/>
                  <a:pt x="4311754" y="2719216"/>
                </a:cubicBezTo>
                <a:cubicBezTo>
                  <a:pt x="4313078" y="2718554"/>
                  <a:pt x="4320362" y="2720540"/>
                  <a:pt x="4321688" y="2719216"/>
                </a:cubicBezTo>
                <a:cubicBezTo>
                  <a:pt x="4323012" y="2717893"/>
                  <a:pt x="4330299" y="2701353"/>
                  <a:pt x="4331624" y="2699368"/>
                </a:cubicBezTo>
                <a:cubicBezTo>
                  <a:pt x="4332948" y="2697383"/>
                  <a:pt x="4340234" y="2691429"/>
                  <a:pt x="4341559" y="2689444"/>
                </a:cubicBezTo>
                <a:cubicBezTo>
                  <a:pt x="4342883" y="2687459"/>
                  <a:pt x="4350168" y="2672242"/>
                  <a:pt x="4351493" y="2669596"/>
                </a:cubicBezTo>
                <a:cubicBezTo>
                  <a:pt x="4352818" y="2666949"/>
                  <a:pt x="4360766" y="2651732"/>
                  <a:pt x="4361429" y="2649748"/>
                </a:cubicBezTo>
                <a:cubicBezTo>
                  <a:pt x="4362091" y="2647763"/>
                  <a:pt x="4360104" y="2641146"/>
                  <a:pt x="4361429" y="2639824"/>
                </a:cubicBezTo>
                <a:cubicBezTo>
                  <a:pt x="4362753" y="2638500"/>
                  <a:pt x="4379310" y="2631883"/>
                  <a:pt x="4381298" y="2629899"/>
                </a:cubicBezTo>
                <a:cubicBezTo>
                  <a:pt x="4383285" y="2627913"/>
                  <a:pt x="4389909" y="2612697"/>
                  <a:pt x="4391234" y="2610051"/>
                </a:cubicBezTo>
                <a:cubicBezTo>
                  <a:pt x="4392558" y="2607404"/>
                  <a:pt x="4399844" y="2592187"/>
                  <a:pt x="4401168" y="2590203"/>
                </a:cubicBezTo>
                <a:cubicBezTo>
                  <a:pt x="4402493" y="2588218"/>
                  <a:pt x="4409777" y="2582263"/>
                  <a:pt x="4411103" y="2580278"/>
                </a:cubicBezTo>
                <a:cubicBezTo>
                  <a:pt x="4412427" y="2578293"/>
                  <a:pt x="4419714" y="2563738"/>
                  <a:pt x="4421039" y="2560430"/>
                </a:cubicBezTo>
                <a:cubicBezTo>
                  <a:pt x="4422362" y="2557122"/>
                  <a:pt x="4430311" y="2533965"/>
                  <a:pt x="4430973" y="2530657"/>
                </a:cubicBezTo>
                <a:cubicBezTo>
                  <a:pt x="4431634" y="2527349"/>
                  <a:pt x="4430310" y="2512794"/>
                  <a:pt x="4430973" y="2510809"/>
                </a:cubicBezTo>
                <a:cubicBezTo>
                  <a:pt x="4431635" y="2508825"/>
                  <a:pt x="4439583" y="2502870"/>
                  <a:pt x="4440908" y="2500885"/>
                </a:cubicBezTo>
                <a:cubicBezTo>
                  <a:pt x="4442232" y="2498900"/>
                  <a:pt x="4450180" y="2485006"/>
                  <a:pt x="4450843" y="2481037"/>
                </a:cubicBezTo>
                <a:cubicBezTo>
                  <a:pt x="4451506" y="2477067"/>
                  <a:pt x="4450180" y="2444648"/>
                  <a:pt x="4450843" y="2441341"/>
                </a:cubicBezTo>
                <a:cubicBezTo>
                  <a:pt x="4451506" y="2438032"/>
                  <a:pt x="4460114" y="2433401"/>
                  <a:pt x="4460778" y="2431416"/>
                </a:cubicBezTo>
                <a:cubicBezTo>
                  <a:pt x="4461439" y="2429431"/>
                  <a:pt x="4460115" y="2414214"/>
                  <a:pt x="4460778" y="2411568"/>
                </a:cubicBezTo>
                <a:cubicBezTo>
                  <a:pt x="4461439" y="2408921"/>
                  <a:pt x="4470050" y="2393704"/>
                  <a:pt x="4470713" y="2391719"/>
                </a:cubicBezTo>
                <a:cubicBezTo>
                  <a:pt x="4471374" y="2389735"/>
                  <a:pt x="4470050" y="2383780"/>
                  <a:pt x="4470713" y="2381796"/>
                </a:cubicBezTo>
                <a:cubicBezTo>
                  <a:pt x="4471374" y="2379810"/>
                  <a:pt x="4479323" y="2364593"/>
                  <a:pt x="4480648" y="2361947"/>
                </a:cubicBezTo>
                <a:cubicBezTo>
                  <a:pt x="4481973" y="2359300"/>
                  <a:pt x="4489920" y="2344084"/>
                  <a:pt x="4490583" y="2342099"/>
                </a:cubicBezTo>
                <a:cubicBezTo>
                  <a:pt x="4491244" y="2340114"/>
                  <a:pt x="4489920" y="2334160"/>
                  <a:pt x="4490583" y="2332174"/>
                </a:cubicBezTo>
                <a:cubicBezTo>
                  <a:pt x="4491244" y="2330189"/>
                  <a:pt x="4499854" y="2318281"/>
                  <a:pt x="4500517" y="2312326"/>
                </a:cubicBezTo>
                <a:cubicBezTo>
                  <a:pt x="4501179" y="2306371"/>
                  <a:pt x="4499854" y="2248812"/>
                  <a:pt x="4500517" y="2242857"/>
                </a:cubicBezTo>
                <a:cubicBezTo>
                  <a:pt x="4501179" y="2236902"/>
                  <a:pt x="4509128" y="2225655"/>
                  <a:pt x="4510453" y="2223009"/>
                </a:cubicBezTo>
                <a:cubicBezTo>
                  <a:pt x="4511777" y="2220362"/>
                  <a:pt x="4519063" y="2205807"/>
                  <a:pt x="4520387" y="2203161"/>
                </a:cubicBezTo>
                <a:cubicBezTo>
                  <a:pt x="4521710" y="2200514"/>
                  <a:pt x="4529659" y="2185297"/>
                  <a:pt x="4530322" y="2183312"/>
                </a:cubicBezTo>
                <a:cubicBezTo>
                  <a:pt x="4530984" y="2181328"/>
                  <a:pt x="4529659" y="2175373"/>
                  <a:pt x="4530322" y="2173388"/>
                </a:cubicBezTo>
                <a:cubicBezTo>
                  <a:pt x="4530984" y="2171403"/>
                  <a:pt x="4539595" y="2156186"/>
                  <a:pt x="4540258" y="2153540"/>
                </a:cubicBezTo>
                <a:cubicBezTo>
                  <a:pt x="4540920" y="2150893"/>
                  <a:pt x="4539595" y="2135676"/>
                  <a:pt x="4540258" y="2133692"/>
                </a:cubicBezTo>
                <a:cubicBezTo>
                  <a:pt x="4540920" y="2131707"/>
                  <a:pt x="4548867" y="2125752"/>
                  <a:pt x="4550192" y="2123767"/>
                </a:cubicBezTo>
                <a:cubicBezTo>
                  <a:pt x="4551517" y="2121782"/>
                  <a:pt x="4558801" y="2107227"/>
                  <a:pt x="4560127" y="2103919"/>
                </a:cubicBezTo>
                <a:cubicBezTo>
                  <a:pt x="4561450" y="2100611"/>
                  <a:pt x="4568737" y="2076793"/>
                  <a:pt x="4570062" y="2074147"/>
                </a:cubicBezTo>
                <a:cubicBezTo>
                  <a:pt x="4571387" y="2071500"/>
                  <a:pt x="4578672" y="2068192"/>
                  <a:pt x="4579997" y="2064223"/>
                </a:cubicBezTo>
                <a:cubicBezTo>
                  <a:pt x="4581321" y="2060253"/>
                  <a:pt x="4588606" y="2045036"/>
                  <a:pt x="4589931" y="2014602"/>
                </a:cubicBezTo>
                <a:cubicBezTo>
                  <a:pt x="4591255" y="1984168"/>
                  <a:pt x="4599204" y="1662625"/>
                  <a:pt x="4599867" y="1607712"/>
                </a:cubicBezTo>
                <a:cubicBezTo>
                  <a:pt x="4600529" y="1552798"/>
                  <a:pt x="4599204" y="1220008"/>
                  <a:pt x="4599867" y="1190898"/>
                </a:cubicBezTo>
                <a:cubicBezTo>
                  <a:pt x="4600528" y="1161787"/>
                  <a:pt x="4609139" y="1177004"/>
                  <a:pt x="4609802" y="1171049"/>
                </a:cubicBezTo>
                <a:cubicBezTo>
                  <a:pt x="4610463" y="1165095"/>
                  <a:pt x="4609139" y="1106873"/>
                  <a:pt x="4609802" y="1101580"/>
                </a:cubicBezTo>
                <a:cubicBezTo>
                  <a:pt x="4610463" y="1096287"/>
                  <a:pt x="4618410" y="1093641"/>
                  <a:pt x="4619737" y="1091656"/>
                </a:cubicBezTo>
                <a:cubicBezTo>
                  <a:pt x="4621061" y="1089671"/>
                  <a:pt x="4628346" y="1073793"/>
                  <a:pt x="4629672" y="1071808"/>
                </a:cubicBezTo>
                <a:cubicBezTo>
                  <a:pt x="4630996" y="1069823"/>
                  <a:pt x="4639605" y="1070484"/>
                  <a:pt x="4639606" y="1061884"/>
                </a:cubicBezTo>
                <a:cubicBezTo>
                  <a:pt x="4639605" y="1053283"/>
                  <a:pt x="4630333" y="954703"/>
                  <a:pt x="4629672" y="942794"/>
                </a:cubicBezTo>
                <a:cubicBezTo>
                  <a:pt x="4629009" y="930885"/>
                  <a:pt x="4630333" y="887880"/>
                  <a:pt x="4629672" y="883249"/>
                </a:cubicBezTo>
                <a:cubicBezTo>
                  <a:pt x="4629009" y="878618"/>
                  <a:pt x="4620398" y="878618"/>
                  <a:pt x="4619737" y="873325"/>
                </a:cubicBezTo>
                <a:cubicBezTo>
                  <a:pt x="4619073" y="868032"/>
                  <a:pt x="4620398" y="810472"/>
                  <a:pt x="4619737" y="803856"/>
                </a:cubicBezTo>
                <a:cubicBezTo>
                  <a:pt x="4619073" y="797240"/>
                  <a:pt x="4610463" y="776730"/>
                  <a:pt x="4609802" y="774083"/>
                </a:cubicBezTo>
                <a:cubicBezTo>
                  <a:pt x="4609139" y="771437"/>
                  <a:pt x="4610463" y="766144"/>
                  <a:pt x="4609802" y="764159"/>
                </a:cubicBezTo>
                <a:cubicBezTo>
                  <a:pt x="4609139" y="762174"/>
                  <a:pt x="4601191" y="748280"/>
                  <a:pt x="4599867" y="744311"/>
                </a:cubicBezTo>
                <a:cubicBezTo>
                  <a:pt x="4598543" y="740341"/>
                  <a:pt x="4590593" y="708584"/>
                  <a:pt x="4589931" y="704614"/>
                </a:cubicBezTo>
                <a:cubicBezTo>
                  <a:pt x="4589268" y="700644"/>
                  <a:pt x="4590593" y="686751"/>
                  <a:pt x="4589931" y="684766"/>
                </a:cubicBezTo>
                <a:cubicBezTo>
                  <a:pt x="4589268" y="682781"/>
                  <a:pt x="4580659" y="676827"/>
                  <a:pt x="4579997" y="674842"/>
                </a:cubicBezTo>
                <a:cubicBezTo>
                  <a:pt x="4579334" y="672857"/>
                  <a:pt x="4580659" y="657640"/>
                  <a:pt x="4579997" y="654993"/>
                </a:cubicBezTo>
                <a:cubicBezTo>
                  <a:pt x="4579334" y="652347"/>
                  <a:pt x="4571387" y="637792"/>
                  <a:pt x="4570062" y="635145"/>
                </a:cubicBezTo>
                <a:cubicBezTo>
                  <a:pt x="4568737" y="632499"/>
                  <a:pt x="4560788" y="620590"/>
                  <a:pt x="4560127" y="615297"/>
                </a:cubicBezTo>
                <a:cubicBezTo>
                  <a:pt x="4559464" y="610004"/>
                  <a:pt x="4560788" y="561706"/>
                  <a:pt x="4560127" y="555752"/>
                </a:cubicBezTo>
                <a:cubicBezTo>
                  <a:pt x="4559464" y="549797"/>
                  <a:pt x="4550854" y="529287"/>
                  <a:pt x="4550192" y="525979"/>
                </a:cubicBezTo>
                <a:cubicBezTo>
                  <a:pt x="4549529" y="522671"/>
                  <a:pt x="4550854" y="508116"/>
                  <a:pt x="4550192" y="506131"/>
                </a:cubicBezTo>
                <a:cubicBezTo>
                  <a:pt x="4549529" y="504146"/>
                  <a:pt x="4540920" y="497530"/>
                  <a:pt x="4540258" y="496207"/>
                </a:cubicBezTo>
                <a:cubicBezTo>
                  <a:pt x="4539595" y="494884"/>
                  <a:pt x="4540920" y="488268"/>
                  <a:pt x="4540258" y="486283"/>
                </a:cubicBezTo>
                <a:cubicBezTo>
                  <a:pt x="4539595" y="484298"/>
                  <a:pt x="4530984" y="468419"/>
                  <a:pt x="4530322" y="466435"/>
                </a:cubicBezTo>
                <a:cubicBezTo>
                  <a:pt x="4529659" y="464450"/>
                  <a:pt x="4530984" y="458495"/>
                  <a:pt x="4530322" y="456510"/>
                </a:cubicBezTo>
                <a:cubicBezTo>
                  <a:pt x="4529659" y="454525"/>
                  <a:pt x="4521049" y="443278"/>
                  <a:pt x="4520387" y="436662"/>
                </a:cubicBezTo>
                <a:cubicBezTo>
                  <a:pt x="4519724" y="430046"/>
                  <a:pt x="4521049" y="363223"/>
                  <a:pt x="4520387" y="357269"/>
                </a:cubicBezTo>
                <a:cubicBezTo>
                  <a:pt x="4519725" y="351314"/>
                  <a:pt x="4511777" y="352638"/>
                  <a:pt x="4510453" y="347345"/>
                </a:cubicBezTo>
                <a:cubicBezTo>
                  <a:pt x="4509128" y="342052"/>
                  <a:pt x="4501179" y="283830"/>
                  <a:pt x="4500517" y="277876"/>
                </a:cubicBezTo>
                <a:cubicBezTo>
                  <a:pt x="4499854" y="271921"/>
                  <a:pt x="4501179" y="260012"/>
                  <a:pt x="4500517" y="258027"/>
                </a:cubicBezTo>
                <a:cubicBezTo>
                  <a:pt x="4499854" y="256043"/>
                  <a:pt x="4491244" y="250088"/>
                  <a:pt x="4490583" y="248103"/>
                </a:cubicBezTo>
                <a:cubicBezTo>
                  <a:pt x="4489920" y="246118"/>
                  <a:pt x="4491244" y="230240"/>
                  <a:pt x="4490583" y="228255"/>
                </a:cubicBezTo>
                <a:cubicBezTo>
                  <a:pt x="4489920" y="226270"/>
                  <a:pt x="4481973" y="220316"/>
                  <a:pt x="4480648" y="218331"/>
                </a:cubicBezTo>
                <a:cubicBezTo>
                  <a:pt x="4479323" y="216346"/>
                  <a:pt x="4471374" y="200467"/>
                  <a:pt x="4470713" y="198483"/>
                </a:cubicBezTo>
                <a:cubicBezTo>
                  <a:pt x="4470050" y="196498"/>
                  <a:pt x="4471374" y="189882"/>
                  <a:pt x="4470713" y="188558"/>
                </a:cubicBezTo>
                <a:cubicBezTo>
                  <a:pt x="4470050" y="187235"/>
                  <a:pt x="4462102" y="179957"/>
                  <a:pt x="4460778" y="178634"/>
                </a:cubicBezTo>
                <a:cubicBezTo>
                  <a:pt x="4459453" y="177311"/>
                  <a:pt x="4452167" y="170033"/>
                  <a:pt x="4450843" y="168710"/>
                </a:cubicBezTo>
                <a:cubicBezTo>
                  <a:pt x="4449518" y="167387"/>
                  <a:pt x="4442232" y="160109"/>
                  <a:pt x="4440908" y="158786"/>
                </a:cubicBezTo>
                <a:cubicBezTo>
                  <a:pt x="4439583" y="157463"/>
                  <a:pt x="4431635" y="150185"/>
                  <a:pt x="4430973" y="148862"/>
                </a:cubicBezTo>
                <a:cubicBezTo>
                  <a:pt x="4430310" y="147539"/>
                  <a:pt x="4432297" y="140261"/>
                  <a:pt x="4430973" y="138938"/>
                </a:cubicBezTo>
                <a:cubicBezTo>
                  <a:pt x="4429648" y="137614"/>
                  <a:pt x="4413089" y="130337"/>
                  <a:pt x="4411103" y="129013"/>
                </a:cubicBezTo>
                <a:cubicBezTo>
                  <a:pt x="4409116" y="127690"/>
                  <a:pt x="4402493" y="120413"/>
                  <a:pt x="4401168" y="119089"/>
                </a:cubicBezTo>
                <a:cubicBezTo>
                  <a:pt x="4399844" y="117766"/>
                  <a:pt x="4392558" y="110488"/>
                  <a:pt x="4391234" y="109165"/>
                </a:cubicBezTo>
                <a:cubicBezTo>
                  <a:pt x="4389909" y="107842"/>
                  <a:pt x="4382621" y="101226"/>
                  <a:pt x="4381298" y="99241"/>
                </a:cubicBezTo>
                <a:cubicBezTo>
                  <a:pt x="4379974" y="97256"/>
                  <a:pt x="4372688" y="81378"/>
                  <a:pt x="4371363" y="79393"/>
                </a:cubicBezTo>
                <a:cubicBezTo>
                  <a:pt x="4370039" y="77408"/>
                  <a:pt x="4362753" y="70130"/>
                  <a:pt x="4361429" y="69469"/>
                </a:cubicBezTo>
                <a:cubicBezTo>
                  <a:pt x="4360103" y="68807"/>
                  <a:pt x="4353480" y="70130"/>
                  <a:pt x="4351493" y="69469"/>
                </a:cubicBezTo>
                <a:cubicBezTo>
                  <a:pt x="4349506" y="68807"/>
                  <a:pt x="4334935" y="60868"/>
                  <a:pt x="4331624" y="59544"/>
                </a:cubicBezTo>
                <a:cubicBezTo>
                  <a:pt x="4328312" y="58221"/>
                  <a:pt x="4304469" y="50282"/>
                  <a:pt x="4301820" y="49620"/>
                </a:cubicBezTo>
                <a:cubicBezTo>
                  <a:pt x="4299169" y="48959"/>
                  <a:pt x="4294533" y="50282"/>
                  <a:pt x="4291884" y="49620"/>
                </a:cubicBezTo>
                <a:cubicBezTo>
                  <a:pt x="4289234" y="48959"/>
                  <a:pt x="4266052" y="41019"/>
                  <a:pt x="4262079" y="39696"/>
                </a:cubicBezTo>
                <a:cubicBezTo>
                  <a:pt x="4258105" y="38373"/>
                  <a:pt x="4235585" y="31095"/>
                  <a:pt x="4232274" y="29772"/>
                </a:cubicBezTo>
                <a:cubicBezTo>
                  <a:pt x="4228962" y="28449"/>
                  <a:pt x="4217041" y="20509"/>
                  <a:pt x="4212405" y="19848"/>
                </a:cubicBezTo>
                <a:cubicBezTo>
                  <a:pt x="4207768" y="19186"/>
                  <a:pt x="4166703" y="20509"/>
                  <a:pt x="4162730" y="19848"/>
                </a:cubicBezTo>
                <a:cubicBezTo>
                  <a:pt x="4158756" y="19186"/>
                  <a:pt x="4154781" y="11247"/>
                  <a:pt x="4152795" y="9924"/>
                </a:cubicBezTo>
                <a:cubicBezTo>
                  <a:pt x="4150808" y="8600"/>
                  <a:pt x="4164717" y="0"/>
                  <a:pt x="4132925" y="0"/>
                </a:cubicBezTo>
                <a:cubicBezTo>
                  <a:pt x="4101132" y="0"/>
                  <a:pt x="3707048" y="9262"/>
                  <a:pt x="3675919" y="9924"/>
                </a:cubicBezTo>
                <a:cubicBezTo>
                  <a:pt x="3644789" y="10585"/>
                  <a:pt x="3667970" y="9262"/>
                  <a:pt x="3665984" y="9924"/>
                </a:cubicBezTo>
                <a:cubicBezTo>
                  <a:pt x="3663996" y="10585"/>
                  <a:pt x="3649426" y="18525"/>
                  <a:pt x="3646115" y="19848"/>
                </a:cubicBezTo>
                <a:cubicBezTo>
                  <a:pt x="3642803" y="21171"/>
                  <a:pt x="3620283" y="28449"/>
                  <a:pt x="3616310" y="29772"/>
                </a:cubicBezTo>
                <a:cubicBezTo>
                  <a:pt x="3612335" y="31095"/>
                  <a:pt x="3589816" y="38373"/>
                  <a:pt x="3586505" y="39696"/>
                </a:cubicBezTo>
                <a:cubicBezTo>
                  <a:pt x="3583193" y="41019"/>
                  <a:pt x="3568621" y="48959"/>
                  <a:pt x="3566635" y="49620"/>
                </a:cubicBezTo>
                <a:cubicBezTo>
                  <a:pt x="3564648" y="50282"/>
                  <a:pt x="3558686" y="48959"/>
                  <a:pt x="3556700" y="49620"/>
                </a:cubicBezTo>
                <a:cubicBezTo>
                  <a:pt x="3554712" y="50282"/>
                  <a:pt x="3611673" y="58883"/>
                  <a:pt x="3536830" y="59544"/>
                </a:cubicBezTo>
                <a:cubicBezTo>
                  <a:pt x="3461987" y="60206"/>
                  <a:pt x="2509559" y="58883"/>
                  <a:pt x="2434055" y="59544"/>
                </a:cubicBezTo>
                <a:cubicBezTo>
                  <a:pt x="2358549" y="60206"/>
                  <a:pt x="2412197" y="68807"/>
                  <a:pt x="2404250" y="69469"/>
                </a:cubicBezTo>
                <a:cubicBezTo>
                  <a:pt x="2396301" y="70130"/>
                  <a:pt x="2322121" y="68807"/>
                  <a:pt x="2314835" y="69469"/>
                </a:cubicBezTo>
                <a:cubicBezTo>
                  <a:pt x="2307549" y="70130"/>
                  <a:pt x="2300264" y="78731"/>
                  <a:pt x="2294965" y="79393"/>
                </a:cubicBezTo>
                <a:cubicBezTo>
                  <a:pt x="2289667" y="80054"/>
                  <a:pt x="2240654" y="78731"/>
                  <a:pt x="2235356" y="79393"/>
                </a:cubicBezTo>
                <a:cubicBezTo>
                  <a:pt x="2230057" y="80054"/>
                  <a:pt x="2221447" y="88655"/>
                  <a:pt x="2215487" y="89317"/>
                </a:cubicBezTo>
                <a:cubicBezTo>
                  <a:pt x="2209526" y="89978"/>
                  <a:pt x="2151903" y="88655"/>
                  <a:pt x="2145942" y="89317"/>
                </a:cubicBezTo>
                <a:cubicBezTo>
                  <a:pt x="2139981" y="89978"/>
                  <a:pt x="2130046" y="98579"/>
                  <a:pt x="2126072" y="99241"/>
                </a:cubicBezTo>
                <a:cubicBezTo>
                  <a:pt x="2122097" y="99903"/>
                  <a:pt x="2090305" y="98579"/>
                  <a:pt x="2086332" y="99241"/>
                </a:cubicBezTo>
                <a:cubicBezTo>
                  <a:pt x="2082357" y="99903"/>
                  <a:pt x="2071760" y="108504"/>
                  <a:pt x="2066462" y="109165"/>
                </a:cubicBezTo>
                <a:cubicBezTo>
                  <a:pt x="2061163" y="109827"/>
                  <a:pt x="2013476" y="108504"/>
                  <a:pt x="2006854" y="109165"/>
                </a:cubicBezTo>
                <a:cubicBezTo>
                  <a:pt x="2000230" y="109827"/>
                  <a:pt x="1973736" y="118428"/>
                  <a:pt x="1967113" y="119089"/>
                </a:cubicBezTo>
                <a:cubicBezTo>
                  <a:pt x="1960489" y="119751"/>
                  <a:pt x="1912802" y="118428"/>
                  <a:pt x="1907504" y="119089"/>
                </a:cubicBezTo>
                <a:cubicBezTo>
                  <a:pt x="1902205" y="119751"/>
                  <a:pt x="1891607" y="128352"/>
                  <a:pt x="1887634" y="129013"/>
                </a:cubicBezTo>
                <a:cubicBezTo>
                  <a:pt x="1883658" y="129675"/>
                  <a:pt x="1851867" y="128352"/>
                  <a:pt x="1847894" y="129013"/>
                </a:cubicBezTo>
                <a:cubicBezTo>
                  <a:pt x="1843920" y="129675"/>
                  <a:pt x="1850543" y="138276"/>
                  <a:pt x="1828024" y="138938"/>
                </a:cubicBezTo>
                <a:cubicBezTo>
                  <a:pt x="1805505" y="139599"/>
                  <a:pt x="1533950" y="139599"/>
                  <a:pt x="1510107" y="138938"/>
                </a:cubicBezTo>
                <a:cubicBezTo>
                  <a:pt x="1486263" y="138276"/>
                  <a:pt x="1477652" y="129675"/>
                  <a:pt x="1470367" y="129013"/>
                </a:cubicBezTo>
                <a:cubicBezTo>
                  <a:pt x="1463081" y="128352"/>
                  <a:pt x="1406120" y="129675"/>
                  <a:pt x="1400822" y="129013"/>
                </a:cubicBezTo>
                <a:cubicBezTo>
                  <a:pt x="1395523" y="128352"/>
                  <a:pt x="1394863" y="119751"/>
                  <a:pt x="1390888" y="119089"/>
                </a:cubicBezTo>
                <a:cubicBezTo>
                  <a:pt x="1386915" y="118428"/>
                  <a:pt x="1346512" y="119751"/>
                  <a:pt x="1341213" y="119089"/>
                </a:cubicBezTo>
                <a:cubicBezTo>
                  <a:pt x="1335914" y="118428"/>
                  <a:pt x="1316044" y="109827"/>
                  <a:pt x="1311409" y="109165"/>
                </a:cubicBezTo>
                <a:cubicBezTo>
                  <a:pt x="1306772" y="108504"/>
                  <a:pt x="1276967" y="109827"/>
                  <a:pt x="1271669" y="109165"/>
                </a:cubicBezTo>
                <a:cubicBezTo>
                  <a:pt x="1266370" y="108504"/>
                  <a:pt x="1242526" y="99903"/>
                  <a:pt x="1231929" y="99241"/>
                </a:cubicBezTo>
                <a:cubicBezTo>
                  <a:pt x="1221332" y="98579"/>
                  <a:pt x="1121982" y="99903"/>
                  <a:pt x="1112710" y="99241"/>
                </a:cubicBezTo>
                <a:cubicBezTo>
                  <a:pt x="1103437" y="98579"/>
                  <a:pt x="1095490" y="89978"/>
                  <a:pt x="1092841" y="89317"/>
                </a:cubicBezTo>
                <a:cubicBezTo>
                  <a:pt x="1090191" y="88655"/>
                  <a:pt x="1076281" y="89978"/>
                  <a:pt x="1072971" y="89317"/>
                </a:cubicBezTo>
                <a:cubicBezTo>
                  <a:pt x="1069659" y="88655"/>
                  <a:pt x="1047802" y="80054"/>
                  <a:pt x="1043166" y="79393"/>
                </a:cubicBezTo>
                <a:cubicBezTo>
                  <a:pt x="1038530" y="78731"/>
                  <a:pt x="1007400" y="80054"/>
                  <a:pt x="1003426" y="79393"/>
                </a:cubicBezTo>
                <a:cubicBezTo>
                  <a:pt x="999453" y="78731"/>
                  <a:pt x="1035880" y="70130"/>
                  <a:pt x="983556" y="69469"/>
                </a:cubicBezTo>
                <a:cubicBezTo>
                  <a:pt x="931232" y="68807"/>
                  <a:pt x="271554" y="68807"/>
                  <a:pt x="218568" y="69469"/>
                </a:cubicBezTo>
                <a:cubicBezTo>
                  <a:pt x="165581" y="70130"/>
                  <a:pt x="192075" y="78070"/>
                  <a:pt x="188763" y="79393"/>
                </a:cubicBezTo>
                <a:cubicBezTo>
                  <a:pt x="185451" y="80716"/>
                  <a:pt x="172867" y="88655"/>
                  <a:pt x="168894" y="89317"/>
                </a:cubicBezTo>
                <a:cubicBezTo>
                  <a:pt x="164919" y="89978"/>
                  <a:pt x="132465" y="88655"/>
                  <a:pt x="129153" y="89317"/>
                </a:cubicBezTo>
                <a:cubicBezTo>
                  <a:pt x="125842" y="89978"/>
                  <a:pt x="121205" y="98579"/>
                  <a:pt x="119218" y="99241"/>
                </a:cubicBezTo>
                <a:cubicBezTo>
                  <a:pt x="117231" y="99903"/>
                  <a:pt x="101335" y="98579"/>
                  <a:pt x="99349" y="99241"/>
                </a:cubicBezTo>
                <a:cubicBezTo>
                  <a:pt x="97362" y="99903"/>
                  <a:pt x="90738" y="108504"/>
                  <a:pt x="89414" y="109165"/>
                </a:cubicBezTo>
                <a:cubicBezTo>
                  <a:pt x="88089" y="109827"/>
                  <a:pt x="80804" y="108504"/>
                  <a:pt x="79479" y="109165"/>
                </a:cubicBezTo>
                <a:cubicBezTo>
                  <a:pt x="78154" y="109827"/>
                  <a:pt x="70206" y="117766"/>
                  <a:pt x="69544" y="119089"/>
                </a:cubicBezTo>
                <a:cubicBezTo>
                  <a:pt x="68881" y="120413"/>
                  <a:pt x="70206" y="127690"/>
                  <a:pt x="69544" y="129013"/>
                </a:cubicBezTo>
                <a:cubicBezTo>
                  <a:pt x="68881" y="130337"/>
                  <a:pt x="61596" y="137614"/>
                  <a:pt x="59609" y="138938"/>
                </a:cubicBezTo>
                <a:cubicBezTo>
                  <a:pt x="57622" y="140261"/>
                  <a:pt x="41726" y="147539"/>
                  <a:pt x="39739" y="148862"/>
                </a:cubicBezTo>
                <a:cubicBezTo>
                  <a:pt x="37752" y="150185"/>
                  <a:pt x="30466" y="157463"/>
                  <a:pt x="29804" y="158786"/>
                </a:cubicBezTo>
                <a:cubicBezTo>
                  <a:pt x="29141" y="160109"/>
                  <a:pt x="30466" y="167387"/>
                  <a:pt x="29804" y="168710"/>
                </a:cubicBezTo>
                <a:cubicBezTo>
                  <a:pt x="29142" y="170033"/>
                  <a:pt x="20531" y="168710"/>
                  <a:pt x="19869" y="178634"/>
                </a:cubicBezTo>
                <a:cubicBezTo>
                  <a:pt x="19207" y="188558"/>
                  <a:pt x="18544" y="305663"/>
                  <a:pt x="19869" y="317572"/>
                </a:cubicBezTo>
                <a:cubicBezTo>
                  <a:pt x="21194" y="329481"/>
                  <a:pt x="37090" y="351976"/>
                  <a:pt x="39739" y="357269"/>
                </a:cubicBezTo>
                <a:cubicBezTo>
                  <a:pt x="42388" y="362562"/>
                  <a:pt x="55635" y="389688"/>
                  <a:pt x="59609" y="396966"/>
                </a:cubicBezTo>
                <a:cubicBezTo>
                  <a:pt x="63582" y="404243"/>
                  <a:pt x="96699" y="461803"/>
                  <a:pt x="99349" y="466435"/>
                </a:cubicBezTo>
                <a:lnTo>
                  <a:pt x="9934" y="446586"/>
                </a:lnTo>
                <a:lnTo>
                  <a:pt x="49674" y="436662"/>
                </a:lnTo>
                <a:close/>
              </a:path>
            </a:pathLst>
          </a:custGeom>
        </p:spPr>
      </p:pic>
      <p:sp>
        <p:nvSpPr>
          <p:cNvPr id="19" name="TextBox 18"/>
          <p:cNvSpPr txBox="1"/>
          <p:nvPr/>
        </p:nvSpPr>
        <p:spPr>
          <a:xfrm>
            <a:off x="3663661" y="2007703"/>
            <a:ext cx="2877344" cy="325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1600">
                <a:latin typeface="Franklin Gothic Medium"/>
              </a:rPr>
              <a:t>Опять на работу</a:t>
            </a:r>
            <a:r>
              <a:rPr lang="en-US" altLang="ru-RU" sz="1600">
                <a:latin typeface="Franklin Gothic Medium"/>
              </a:rPr>
              <a:t>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blipFill rotWithShape="1">
            <a:blip r:embed="rId2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846897" y="690562"/>
            <a:ext cx="10487852" cy="5570055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 algn="ctr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3423600" y="313200"/>
            <a:ext cx="5342400" cy="75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50674" y="1187517"/>
            <a:ext cx="9545706" cy="363153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en-US" altLang="ru-RU">
                <a:solidFill>
                  <a:schemeClr val="tx1"/>
                </a:solidFill>
                <a:latin typeface="Arial"/>
              </a:rPr>
              <a:t>  </a:t>
            </a:r>
            <a:endParaRPr lang="ru-RU" altLang="en-US" sz="2000">
              <a:solidFill>
                <a:schemeClr val="tx1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4800" y="466538"/>
            <a:ext cx="5342400" cy="448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400" b="1" u="sng">
                <a:latin typeface="Arial"/>
                <a:cs typeface="Arial"/>
              </a:rPr>
              <a:t>Маркетинг и продажи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2901" y="1069200"/>
            <a:ext cx="10146196" cy="4720094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ru-RU" altLang="en-US" sz="2000" b="1">
                <a:solidFill>
                  <a:schemeClr val="tx1"/>
                </a:solidFill>
                <a:latin typeface="Arial"/>
                <a:cs typeface="Arial"/>
              </a:rPr>
              <a:t>  Маркетинговый план</a:t>
            </a:r>
            <a:r>
              <a:rPr lang="ru-RU" altLang="en-US" sz="2000">
                <a:solidFill>
                  <a:schemeClr val="tx1"/>
                </a:solidFill>
                <a:latin typeface="Arial"/>
                <a:cs typeface="Arial"/>
              </a:rPr>
              <a:t> - э</a:t>
            </a:r>
            <a:r>
              <a:rPr lang="ru-RU" altLang="en-US" sz="2000" i="1">
                <a:solidFill>
                  <a:schemeClr val="tx1"/>
                </a:solidFill>
                <a:latin typeface="Arial"/>
                <a:cs typeface="Arial"/>
              </a:rPr>
              <a:t>то будущие шаги маркетинговых мероприятий и коммуникаций, направленные на достижение долгосрочных целей компании, с расчетом всех затрат, рисков и стратегий.</a:t>
            </a:r>
            <a:r>
              <a:rPr lang="ru-RU" altLang="en-US" sz="2000">
                <a:solidFill>
                  <a:schemeClr val="tx1"/>
                </a:solidFill>
                <a:latin typeface="Arial"/>
                <a:cs typeface="Arial"/>
              </a:rPr>
              <a:t> Среди более фундаментальных методик стоит отметить 6-ти этапную модель </a:t>
            </a:r>
            <a:r>
              <a:rPr lang="ru-RU" altLang="en-US" sz="2000" u="sng">
                <a:solidFill>
                  <a:schemeClr val="tx1"/>
                </a:solidFill>
                <a:latin typeface="Arial"/>
                <a:cs typeface="Arial"/>
              </a:rPr>
              <a:t>SOSTAC</a:t>
            </a:r>
            <a:r>
              <a:rPr lang="ru-RU" altLang="en-US" sz="2000">
                <a:solidFill>
                  <a:schemeClr val="tx1"/>
                </a:solidFill>
                <a:latin typeface="Arial"/>
                <a:cs typeface="Arial"/>
              </a:rPr>
              <a:t>, которая состоит из следующих модулей:</a:t>
            </a:r>
          </a:p>
          <a:p>
            <a:pPr marL="285600" indent="-285600" latinLnBrk="0" hangingPunct="0">
              <a:buFont typeface="Wingdings"/>
              <a:buChar char="ü"/>
              <a:defRPr/>
            </a:pPr>
            <a:r>
              <a:rPr lang="ru-RU" altLang="en-US" sz="2000" i="1">
                <a:solidFill>
                  <a:schemeClr val="tx1"/>
                </a:solidFill>
                <a:latin typeface="Arial"/>
                <a:cs typeface="Arial"/>
              </a:rPr>
              <a:t>Анализ текущей ситуации (Situation Analysis);</a:t>
            </a:r>
          </a:p>
          <a:p>
            <a:pPr marL="285600" indent="-285600" latinLnBrk="0" hangingPunct="0">
              <a:buFont typeface="Wingdings"/>
              <a:buChar char="ü"/>
              <a:defRPr/>
            </a:pPr>
            <a:r>
              <a:rPr lang="ru-RU" altLang="en-US" sz="2000" i="1">
                <a:solidFill>
                  <a:schemeClr val="tx1"/>
                </a:solidFill>
                <a:latin typeface="Arial"/>
                <a:cs typeface="Arial"/>
              </a:rPr>
              <a:t>Постановка целей (Objectives);</a:t>
            </a:r>
          </a:p>
          <a:p>
            <a:pPr marL="285600" indent="-285600" latinLnBrk="0" hangingPunct="0">
              <a:buFont typeface="Wingdings"/>
              <a:buChar char="ü"/>
              <a:defRPr/>
            </a:pPr>
            <a:r>
              <a:rPr lang="ru-RU" altLang="en-US" sz="2000" i="1">
                <a:solidFill>
                  <a:schemeClr val="tx1"/>
                </a:solidFill>
                <a:latin typeface="Arial"/>
                <a:cs typeface="Arial"/>
              </a:rPr>
              <a:t>Стратегия достижения поставленных целей (Strategy);</a:t>
            </a:r>
          </a:p>
          <a:p>
            <a:pPr marL="285600" indent="-285600" latinLnBrk="0" hangingPunct="0">
              <a:buFont typeface="Wingdings"/>
              <a:buChar char="ü"/>
              <a:defRPr/>
            </a:pPr>
            <a:r>
              <a:rPr lang="ru-RU" altLang="en-US" sz="2000" i="1">
                <a:solidFill>
                  <a:schemeClr val="tx1"/>
                </a:solidFill>
                <a:latin typeface="Arial"/>
                <a:cs typeface="Arial"/>
              </a:rPr>
              <a:t>Тактика выполнения стратегии (Tactics);</a:t>
            </a:r>
          </a:p>
          <a:p>
            <a:pPr marL="285600" indent="-285600" latinLnBrk="0" hangingPunct="0">
              <a:buFont typeface="Wingdings"/>
              <a:buChar char="ü"/>
              <a:defRPr/>
            </a:pPr>
            <a:r>
              <a:rPr lang="ru-RU" altLang="en-US" sz="2000" i="1">
                <a:solidFill>
                  <a:schemeClr val="tx1"/>
                </a:solidFill>
                <a:latin typeface="Arial"/>
                <a:cs typeface="Arial"/>
              </a:rPr>
              <a:t>Активные действия по реализации тактики (Action);</a:t>
            </a:r>
          </a:p>
          <a:p>
            <a:pPr marL="285600" indent="-285600" latinLnBrk="0" hangingPunct="0">
              <a:buFont typeface="Wingdings"/>
              <a:buChar char="ü"/>
              <a:defRPr/>
            </a:pPr>
            <a:r>
              <a:rPr lang="ru-RU" altLang="en-US" sz="2000" i="1">
                <a:solidFill>
                  <a:schemeClr val="tx1"/>
                </a:solidFill>
                <a:latin typeface="Arial"/>
                <a:cs typeface="Arial"/>
              </a:rPr>
              <a:t>Контроль полученных результатов (Control).</a:t>
            </a:r>
            <a:endParaRPr lang="ru-RU" altLang="en-US" sz="2000">
              <a:solidFill>
                <a:schemeClr val="tx1"/>
              </a:solidFill>
              <a:latin typeface="Arial"/>
              <a:cs typeface="Arial"/>
            </a:endParaRPr>
          </a:p>
          <a:p>
            <a:pPr latinLnBrk="0" hangingPunct="0">
              <a:defRPr/>
            </a:pPr>
            <a:r>
              <a:rPr lang="ru-RU" altLang="en-US" sz="2000">
                <a:solidFill>
                  <a:schemeClr val="tx1"/>
                </a:solidFill>
                <a:latin typeface="Arial"/>
                <a:cs typeface="Arial"/>
              </a:rPr>
              <a:t>  Основными его функциями являются пиар</a:t>
            </a:r>
            <a:r>
              <a:rPr lang="en-US" altLang="ru-RU" sz="200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altLang="en-US" sz="2000">
                <a:solidFill>
                  <a:schemeClr val="tx1"/>
                </a:solidFill>
                <a:latin typeface="Arial"/>
                <a:cs typeface="Arial"/>
              </a:rPr>
              <a:t> повышение стоимости компании</a:t>
            </a:r>
            <a:r>
              <a:rPr lang="en-US" altLang="ru-RU" sz="200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altLang="en-US" sz="2000">
                <a:solidFill>
                  <a:schemeClr val="tx1"/>
                </a:solidFill>
                <a:latin typeface="Arial"/>
                <a:cs typeface="Arial"/>
              </a:rPr>
              <a:t> систематизация и оптимизация бизнес-процессов</a:t>
            </a:r>
            <a:r>
              <a:rPr lang="en-US" altLang="ru-RU" sz="200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altLang="en-US" sz="2000">
                <a:solidFill>
                  <a:schemeClr val="tx1"/>
                </a:solidFill>
                <a:latin typeface="Arial"/>
                <a:cs typeface="Arial"/>
              </a:rPr>
              <a:t> диагностика проблем и слабых мест, определение способов их устранения</a:t>
            </a:r>
            <a:r>
              <a:rPr lang="en-US" altLang="ru-RU" sz="200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altLang="en-US" sz="2000">
                <a:solidFill>
                  <a:schemeClr val="tx1"/>
                </a:solidFill>
                <a:latin typeface="Arial"/>
                <a:cs typeface="Arial"/>
              </a:rPr>
              <a:t> повышение конкурентоспособности</a:t>
            </a:r>
            <a:r>
              <a:rPr lang="en-US" altLang="ru-RU" sz="200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altLang="en-US" sz="2000">
                <a:solidFill>
                  <a:schemeClr val="tx1"/>
                </a:solidFill>
                <a:latin typeface="Arial"/>
                <a:cs typeface="Arial"/>
              </a:rPr>
              <a:t> увеличение объёмов продаж и прочие радости раскрутки бренда</a:t>
            </a:r>
            <a:r>
              <a:rPr lang="en-US" altLang="ru-RU" sz="200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blipFill rotWithShape="1">
            <a:blip r:embed="rId2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846897" y="690562"/>
            <a:ext cx="10487852" cy="5570055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 algn="ctr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3423600" y="313200"/>
            <a:ext cx="5342400" cy="75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50674" y="1187517"/>
            <a:ext cx="9545706" cy="363153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en-US" altLang="ru-RU">
                <a:solidFill>
                  <a:schemeClr val="tx1"/>
                </a:solidFill>
                <a:latin typeface="Arial"/>
              </a:rPr>
              <a:t>  </a:t>
            </a:r>
            <a:endParaRPr lang="ru-RU" altLang="en-US" sz="2000">
              <a:solidFill>
                <a:schemeClr val="tx1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3600" y="452437"/>
            <a:ext cx="5342400" cy="450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400" b="1" u="sng">
                <a:latin typeface="Arial"/>
                <a:cs typeface="Arial"/>
              </a:rPr>
              <a:t>План производства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4984" y="1187516"/>
            <a:ext cx="9515078" cy="4249353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ru-RU" altLang="en-US" sz="2100">
                <a:solidFill>
                  <a:schemeClr val="tx1"/>
                </a:solidFill>
                <a:latin typeface="Arial"/>
              </a:rPr>
              <a:t>  Целью данной главы является ознакомление инвестора с процессом производства, списком необходимого оборудования и количеством персонала. Иными словами, производственный план должен показать, что вы способны организовать производство нужного объема товара высокого качества, а также наладить процесс реализации и подготовить необходимые площади в запланированные сроки. Для успешного составления нужны</a:t>
            </a:r>
            <a:r>
              <a:rPr lang="en-US" altLang="ru-RU" sz="2100">
                <a:solidFill>
                  <a:schemeClr val="tx1"/>
                </a:solidFill>
                <a:latin typeface="Arial"/>
              </a:rPr>
              <a:t>:</a:t>
            </a:r>
          </a:p>
          <a:p>
            <a:pPr marL="285600" indent="-285600" latinLnBrk="0" hangingPunct="0">
              <a:buFont typeface="Wingdings"/>
              <a:buChar char="ü"/>
              <a:defRPr/>
            </a:pPr>
            <a:r>
              <a:rPr lang="ru-RU" altLang="en-US" sz="2100" i="1">
                <a:solidFill>
                  <a:schemeClr val="tx1"/>
                </a:solidFill>
                <a:latin typeface="Arial"/>
              </a:rPr>
              <a:t>описание производственного процесса</a:t>
            </a:r>
            <a:r>
              <a:rPr lang="en-US" altLang="ru-RU" sz="2100" i="1">
                <a:solidFill>
                  <a:schemeClr val="tx1"/>
                </a:solidFill>
                <a:latin typeface="Arial"/>
              </a:rPr>
              <a:t>;</a:t>
            </a:r>
          </a:p>
          <a:p>
            <a:pPr marL="285600" indent="-285600" latinLnBrk="0" hangingPunct="0">
              <a:buFont typeface="Wingdings"/>
              <a:buChar char="ü"/>
              <a:defRPr/>
            </a:pPr>
            <a:r>
              <a:rPr lang="ru-RU" altLang="en-US" sz="2100" i="1">
                <a:solidFill>
                  <a:schemeClr val="tx1"/>
                </a:solidFill>
                <a:latin typeface="Arial"/>
              </a:rPr>
              <a:t>описание сырья и его поставщиков</a:t>
            </a:r>
            <a:r>
              <a:rPr lang="en-US" altLang="ru-RU" sz="2100" i="1">
                <a:solidFill>
                  <a:schemeClr val="tx1"/>
                </a:solidFill>
                <a:latin typeface="Arial"/>
              </a:rPr>
              <a:t>;</a:t>
            </a:r>
          </a:p>
          <a:p>
            <a:pPr marL="285600" indent="-285600" latinLnBrk="0" hangingPunct="0">
              <a:buFont typeface="Wingdings"/>
              <a:buChar char="ü"/>
              <a:defRPr/>
            </a:pPr>
            <a:r>
              <a:rPr lang="ru-RU" altLang="en-US" sz="2100" i="1">
                <a:solidFill>
                  <a:schemeClr val="tx1"/>
                </a:solidFill>
                <a:latin typeface="Arial"/>
              </a:rPr>
              <a:t>производственные помещения и земельные участки</a:t>
            </a:r>
            <a:r>
              <a:rPr lang="en-US" altLang="ru-RU" sz="2100" i="1">
                <a:solidFill>
                  <a:schemeClr val="tx1"/>
                </a:solidFill>
                <a:latin typeface="Arial"/>
              </a:rPr>
              <a:t>;</a:t>
            </a:r>
          </a:p>
          <a:p>
            <a:pPr marL="285600" indent="-285600" latinLnBrk="0" hangingPunct="0">
              <a:buFont typeface="Wingdings"/>
              <a:buChar char="ü"/>
              <a:defRPr/>
            </a:pPr>
            <a:r>
              <a:rPr lang="ru-RU" altLang="en-US" sz="2100" i="1">
                <a:solidFill>
                  <a:schemeClr val="tx1"/>
                </a:solidFill>
                <a:latin typeface="Arial"/>
              </a:rPr>
              <a:t>снабжение энергоресурсами</a:t>
            </a:r>
            <a:r>
              <a:rPr lang="en-US" altLang="ru-RU" sz="2100" i="1">
                <a:solidFill>
                  <a:schemeClr val="tx1"/>
                </a:solidFill>
                <a:latin typeface="Arial"/>
              </a:rPr>
              <a:t>;</a:t>
            </a:r>
          </a:p>
          <a:p>
            <a:pPr marL="285600" indent="-285600" latinLnBrk="0" hangingPunct="0">
              <a:buFont typeface="Wingdings"/>
              <a:buChar char="ü"/>
              <a:defRPr/>
            </a:pPr>
            <a:r>
              <a:rPr lang="ru-RU" altLang="en-US" sz="2100" i="1">
                <a:solidFill>
                  <a:schemeClr val="tx1"/>
                </a:solidFill>
                <a:latin typeface="Arial"/>
              </a:rPr>
              <a:t>производственные калькуляции и себестоимость</a:t>
            </a:r>
            <a:r>
              <a:rPr lang="en-US" altLang="ru-RU" sz="2100" i="1">
                <a:solidFill>
                  <a:schemeClr val="tx1"/>
                </a:solidFill>
                <a:latin typeface="Arial"/>
              </a:rPr>
              <a:t>;</a:t>
            </a:r>
          </a:p>
          <a:p>
            <a:pPr marL="285600" indent="-285600" latinLnBrk="0" hangingPunct="0">
              <a:buFont typeface="Wingdings"/>
              <a:buChar char="ü"/>
              <a:defRPr/>
            </a:pPr>
            <a:r>
              <a:rPr lang="ru-RU" altLang="en-US" sz="2100" i="1">
                <a:solidFill>
                  <a:schemeClr val="tx1"/>
                </a:solidFill>
                <a:latin typeface="Arial"/>
              </a:rPr>
              <a:t>постоянные расходы производства</a:t>
            </a:r>
            <a:r>
              <a:rPr lang="en-US" altLang="ru-RU" sz="2100" i="1">
                <a:solidFill>
                  <a:schemeClr val="tx1"/>
                </a:solidFill>
                <a:latin typeface="Arial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89732" y="3429000"/>
            <a:ext cx="1545017" cy="36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alt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665182" y="3151187"/>
            <a:ext cx="2131198" cy="2972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blipFill rotWithShape="1">
            <a:blip r:embed="rId2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846897" y="690562"/>
            <a:ext cx="10487852" cy="5570055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 algn="ctr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3423600" y="313200"/>
            <a:ext cx="5342400" cy="75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50674" y="1187517"/>
            <a:ext cx="9545706" cy="363153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en-US" altLang="ru-RU">
                <a:solidFill>
                  <a:schemeClr val="tx1"/>
                </a:solidFill>
                <a:latin typeface="Arial"/>
              </a:rPr>
              <a:t>  </a:t>
            </a:r>
            <a:endParaRPr lang="ru-RU" altLang="en-US" sz="2000">
              <a:solidFill>
                <a:schemeClr val="tx1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1115" y="1187517"/>
            <a:ext cx="10189768" cy="4944677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ru-RU" altLang="en-US" sz="1900">
                <a:solidFill>
                  <a:schemeClr val="tx1"/>
                </a:solidFill>
                <a:latin typeface="Arial"/>
                <a:cs typeface="Arial"/>
              </a:rPr>
              <a:t>  Жизнедеятельность организации состоит из трех основополагающих процессов:</a:t>
            </a:r>
          </a:p>
          <a:p>
            <a:pPr marL="271320" indent="-271320" latinLnBrk="0" hangingPunct="0">
              <a:buFont typeface="Wingdings"/>
              <a:buChar char="ü"/>
              <a:defRPr/>
            </a:pPr>
            <a:r>
              <a:rPr lang="ru-RU" altLang="en-US" sz="1900" i="1">
                <a:solidFill>
                  <a:schemeClr val="tx1"/>
                </a:solidFill>
                <a:latin typeface="Arial"/>
                <a:cs typeface="Arial"/>
              </a:rPr>
              <a:t>получение сырья или ресурсов из внешнего окружения;</a:t>
            </a:r>
          </a:p>
          <a:p>
            <a:pPr marL="271320" indent="-271320" latinLnBrk="0" hangingPunct="0">
              <a:buFont typeface="Wingdings"/>
              <a:buChar char="ü"/>
              <a:defRPr/>
            </a:pPr>
            <a:r>
              <a:rPr lang="ru-RU" altLang="en-US" sz="1900" i="1">
                <a:solidFill>
                  <a:schemeClr val="tx1"/>
                </a:solidFill>
                <a:latin typeface="Arial"/>
                <a:cs typeface="Arial"/>
              </a:rPr>
              <a:t>изготовление продукта;</a:t>
            </a:r>
          </a:p>
          <a:p>
            <a:pPr marL="271320" indent="-271320" latinLnBrk="0" hangingPunct="0">
              <a:buFont typeface="Wingdings"/>
              <a:buChar char="ü"/>
              <a:defRPr/>
            </a:pPr>
            <a:r>
              <a:rPr lang="ru-RU" altLang="en-US" sz="1900" i="1">
                <a:solidFill>
                  <a:schemeClr val="tx1"/>
                </a:solidFill>
                <a:latin typeface="Arial"/>
                <a:cs typeface="Arial"/>
              </a:rPr>
              <a:t>передача продукта во внешнюю среду.</a:t>
            </a:r>
            <a:endParaRPr lang="ru-RU" altLang="en-US" sz="1900">
              <a:solidFill>
                <a:schemeClr val="tx1"/>
              </a:solidFill>
              <a:latin typeface="Arial"/>
              <a:cs typeface="Arial"/>
            </a:endParaRPr>
          </a:p>
          <a:p>
            <a:pPr latinLnBrk="0" hangingPunct="0">
              <a:defRPr/>
            </a:pPr>
            <a:r>
              <a:rPr lang="ru-RU" altLang="en-US" sz="1900">
                <a:solidFill>
                  <a:schemeClr val="tx1"/>
                </a:solidFill>
                <a:latin typeface="Arial"/>
                <a:cs typeface="Arial"/>
              </a:rPr>
              <a:t>  Все эти три процесса являются жизненно важными для организации. Ключевая роль в поддержании баланса между этими процессами, а также в мобилизации ресурсов организации на их осуществление принадлежит менеджменту. Именно для решения этих задач существует управление в организации, и именно это является основной ролью, которую играет управление в организации. Наиболее значимыми подходами к</a:t>
            </a:r>
          </a:p>
          <a:p>
            <a:pPr latinLnBrk="0" hangingPunct="0">
              <a:defRPr/>
            </a:pPr>
            <a:r>
              <a:rPr lang="ru-RU" altLang="en-US" sz="1900">
                <a:solidFill>
                  <a:schemeClr val="tx1"/>
                </a:solidFill>
                <a:latin typeface="Arial"/>
                <a:cs typeface="Arial"/>
              </a:rPr>
              <a:t>рассмотрению управления организацией являются следующие:</a:t>
            </a:r>
            <a:endParaRPr lang="ru-RU" altLang="en-US" sz="1900" i="1">
              <a:solidFill>
                <a:schemeClr val="tx1"/>
              </a:solidFill>
              <a:latin typeface="Arial"/>
              <a:cs typeface="Arial"/>
            </a:endParaRPr>
          </a:p>
          <a:p>
            <a:pPr marL="271320" indent="-271320" latinLnBrk="0" hangingPunct="0">
              <a:buFont typeface="Wingdings"/>
              <a:buChar char="ü"/>
              <a:defRPr/>
            </a:pPr>
            <a:r>
              <a:rPr lang="ru-RU" altLang="en-US" sz="1900" i="1">
                <a:solidFill>
                  <a:schemeClr val="tx1"/>
                </a:solidFill>
                <a:latin typeface="Arial"/>
                <a:cs typeface="Arial"/>
              </a:rPr>
              <a:t>рассмотрение управления с точки зрения процессов, происходящих внутри организации;</a:t>
            </a:r>
          </a:p>
          <a:p>
            <a:pPr marL="271320" indent="-271320" latinLnBrk="0" hangingPunct="0">
              <a:buFont typeface="Wingdings"/>
              <a:buChar char="ü"/>
              <a:defRPr/>
            </a:pPr>
            <a:r>
              <a:rPr lang="ru-RU" altLang="en-US" sz="1900" i="1">
                <a:solidFill>
                  <a:schemeClr val="tx1"/>
                </a:solidFill>
                <a:latin typeface="Arial"/>
                <a:cs typeface="Arial"/>
              </a:rPr>
              <a:t>рассмотрение управления с позиции процессов включения организации во внешнюю среду</a:t>
            </a:r>
            <a:r>
              <a:rPr lang="en-US" altLang="ru-RU" sz="1900" i="1">
                <a:solidFill>
                  <a:schemeClr val="tx1"/>
                </a:solidFill>
                <a:latin typeface="Arial"/>
                <a:cs typeface="Arial"/>
              </a:rPr>
              <a:t>;</a:t>
            </a:r>
          </a:p>
          <a:p>
            <a:pPr marL="271320" indent="-271320" latinLnBrk="0" hangingPunct="0">
              <a:buFont typeface="Wingdings"/>
              <a:buChar char="ü"/>
              <a:defRPr/>
            </a:pPr>
            <a:r>
              <a:rPr lang="ru-RU" altLang="en-US" sz="1900" i="1">
                <a:solidFill>
                  <a:schemeClr val="tx1"/>
                </a:solidFill>
                <a:latin typeface="Arial"/>
                <a:cs typeface="Arial"/>
              </a:rPr>
              <a:t>рассмотрение управления организацией с точки зрения процесса осуществления самой этой деятельности.</a:t>
            </a:r>
            <a:endParaRPr lang="ru-RU" altLang="en-US" sz="1900">
              <a:solidFill>
                <a:schemeClr val="tx1"/>
              </a:solidFill>
              <a:latin typeface="Arial"/>
              <a:cs typeface="Arial"/>
            </a:endParaRPr>
          </a:p>
          <a:p>
            <a:pPr latinLnBrk="0" hangingPunct="0">
              <a:defRPr/>
            </a:pPr>
            <a:r>
              <a:rPr lang="ru-RU" altLang="en-US" sz="1900">
                <a:solidFill>
                  <a:schemeClr val="tx1"/>
                </a:solidFill>
                <a:latin typeface="Arial"/>
                <a:cs typeface="Arial"/>
              </a:rPr>
              <a:t>  Всё это надо учитывать и прописывать</a:t>
            </a:r>
            <a:r>
              <a:rPr lang="en-US" altLang="ru-RU" sz="190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altLang="en-US" sz="1900">
                <a:solidFill>
                  <a:schemeClr val="tx1"/>
                </a:solidFill>
                <a:latin typeface="Arial"/>
                <a:cs typeface="Arial"/>
              </a:rPr>
              <a:t> чтобы компания не погрузилась в хаос</a:t>
            </a:r>
            <a:r>
              <a:rPr lang="en-US" altLang="ru-RU" sz="190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3600" y="472281"/>
            <a:ext cx="5342400" cy="449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400" b="1" u="sng">
                <a:latin typeface="Arial"/>
                <a:cs typeface="Arial"/>
              </a:rPr>
              <a:t>Организация и менеджмент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blipFill rotWithShape="1">
            <a:blip r:embed="rId2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846897" y="690562"/>
            <a:ext cx="10487852" cy="5570055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 algn="ctr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3423600" y="313200"/>
            <a:ext cx="5342400" cy="75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50674" y="1187517"/>
            <a:ext cx="9545706" cy="363153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en-US" altLang="ru-RU">
                <a:solidFill>
                  <a:schemeClr val="tx1"/>
                </a:solidFill>
                <a:latin typeface="Arial"/>
              </a:rPr>
              <a:t>  </a:t>
            </a:r>
            <a:endParaRPr lang="ru-RU" altLang="en-US" sz="2000">
              <a:solidFill>
                <a:schemeClr val="tx1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9152" y="1369093"/>
            <a:ext cx="8800271" cy="36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altLang="en-US" b="1"/>
          </a:p>
        </p:txBody>
      </p:sp>
      <p:sp>
        <p:nvSpPr>
          <p:cNvPr id="9" name="TextBox 8"/>
          <p:cNvSpPr txBox="1"/>
          <p:nvPr/>
        </p:nvSpPr>
        <p:spPr>
          <a:xfrm>
            <a:off x="3424800" y="466089"/>
            <a:ext cx="5342400" cy="448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400" b="1" u="sng">
                <a:latin typeface="Arial"/>
                <a:cs typeface="Arial"/>
              </a:rPr>
              <a:t>Финансовые параметры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1194" y="1069200"/>
            <a:ext cx="10209612" cy="5034420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ru-RU" altLang="en-US" sz="2000">
                <a:solidFill>
                  <a:schemeClr val="tx1"/>
                </a:solidFill>
                <a:latin typeface="Arial"/>
              </a:rPr>
              <a:t>  Финансы 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-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 основа бизнеса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.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 Здесь в связке работают как расходы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 так и прибыль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.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 Например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 расходы можно поделить на две категории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: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 единоразовые 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(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регистрация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 покупка места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 мебели и т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.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д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.)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 и периодические 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(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зарплаты работникам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 выплата аренды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 налоги и др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.).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 Чтобы составить финансовый план на год, вам нужно посчитать все расходы, определить ресурсы, изучить рынок, спрогнозировать доход и свести все данные в бюджет. Также всегда нужно обращать внимание на ресурсы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:</a:t>
            </a:r>
          </a:p>
          <a:p>
            <a:pPr marL="3486000" lvl="7" indent="-285600" latinLnBrk="0" hangingPunct="0">
              <a:buFont typeface="Wingdings"/>
              <a:buChar char="ü"/>
              <a:defRPr/>
            </a:pPr>
            <a:r>
              <a:rPr lang="ru-RU" altLang="en-US" sz="2000" i="1">
                <a:solidFill>
                  <a:schemeClr val="tx1"/>
                </a:solidFill>
                <a:latin typeface="Arial"/>
              </a:rPr>
              <a:t>человеческие ресурсы</a:t>
            </a:r>
            <a:r>
              <a:rPr lang="en-US" altLang="ru-RU" sz="2000" i="1">
                <a:solidFill>
                  <a:schemeClr val="tx1"/>
                </a:solidFill>
                <a:latin typeface="Arial"/>
              </a:rPr>
              <a:t>;</a:t>
            </a:r>
          </a:p>
          <a:p>
            <a:pPr marL="3486000" lvl="7" indent="-285600" latinLnBrk="0" hangingPunct="0">
              <a:buFont typeface="Wingdings"/>
              <a:buChar char="ü"/>
              <a:defRPr/>
            </a:pPr>
            <a:r>
              <a:rPr lang="ru-RU" altLang="en-US" sz="2000" i="1">
                <a:solidFill>
                  <a:schemeClr val="tx1"/>
                </a:solidFill>
                <a:latin typeface="Arial"/>
              </a:rPr>
              <a:t>материальные</a:t>
            </a:r>
            <a:r>
              <a:rPr lang="en-US" altLang="ru-RU" sz="2000" i="1">
                <a:solidFill>
                  <a:schemeClr val="tx1"/>
                </a:solidFill>
                <a:latin typeface="Arial"/>
              </a:rPr>
              <a:t>;</a:t>
            </a:r>
          </a:p>
          <a:p>
            <a:pPr marL="3486000" lvl="7" indent="-285600" latinLnBrk="0" hangingPunct="0">
              <a:buFont typeface="Wingdings"/>
              <a:buChar char="ü"/>
              <a:defRPr/>
            </a:pPr>
            <a:r>
              <a:rPr lang="ru-RU" altLang="en-US" sz="2000" i="1">
                <a:solidFill>
                  <a:schemeClr val="tx1"/>
                </a:solidFill>
                <a:latin typeface="Arial"/>
              </a:rPr>
              <a:t>технологические</a:t>
            </a:r>
            <a:r>
              <a:rPr lang="en-US" altLang="ru-RU" sz="2000" i="1">
                <a:solidFill>
                  <a:schemeClr val="tx1"/>
                </a:solidFill>
                <a:latin typeface="Arial"/>
              </a:rPr>
              <a:t>;</a:t>
            </a:r>
          </a:p>
          <a:p>
            <a:pPr marL="3486000" lvl="7" indent="-285600" latinLnBrk="0" hangingPunct="0">
              <a:buFont typeface="Wingdings"/>
              <a:buChar char="ü"/>
              <a:defRPr/>
            </a:pPr>
            <a:r>
              <a:rPr lang="ru-RU" altLang="en-US" sz="2000" i="1">
                <a:solidFill>
                  <a:schemeClr val="tx1"/>
                </a:solidFill>
                <a:latin typeface="Arial"/>
              </a:rPr>
              <a:t>внутренние ресурсы</a:t>
            </a:r>
            <a:r>
              <a:rPr lang="en-US" altLang="ru-RU" sz="2000" i="1">
                <a:solidFill>
                  <a:schemeClr val="tx1"/>
                </a:solidFill>
                <a:latin typeface="Arial"/>
              </a:rPr>
              <a:t>;</a:t>
            </a:r>
          </a:p>
          <a:p>
            <a:pPr marL="3486000" lvl="7" indent="-285600" latinLnBrk="0" hangingPunct="0">
              <a:buFont typeface="Wingdings"/>
              <a:buChar char="ü"/>
              <a:defRPr/>
            </a:pPr>
            <a:r>
              <a:rPr lang="ru-RU" altLang="en-US" sz="2000" i="1">
                <a:solidFill>
                  <a:schemeClr val="tx1"/>
                </a:solidFill>
                <a:latin typeface="Arial"/>
              </a:rPr>
              <a:t>внешние ресурсы</a:t>
            </a:r>
            <a:r>
              <a:rPr lang="en-US" altLang="ru-RU" sz="2000" i="1">
                <a:solidFill>
                  <a:schemeClr val="tx1"/>
                </a:solidFill>
                <a:latin typeface="Arial"/>
              </a:rPr>
              <a:t>.</a:t>
            </a:r>
            <a:endParaRPr lang="en-US" altLang="ru-RU" sz="2000">
              <a:solidFill>
                <a:schemeClr val="tx1"/>
              </a:solidFill>
              <a:latin typeface="Arial"/>
            </a:endParaRPr>
          </a:p>
          <a:p>
            <a:pPr latinLnBrk="0" hangingPunct="0">
              <a:defRPr/>
            </a:pPr>
            <a:r>
              <a:rPr lang="ru-RU" altLang="en-US" sz="2000">
                <a:solidFill>
                  <a:schemeClr val="tx1"/>
                </a:solidFill>
                <a:latin typeface="Arial"/>
              </a:rPr>
              <a:t>  Только имея их можно получить стабильный доход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.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 Чтобы посчитать возможный доход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 нужно обязательно знать средний чек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 количество сделок за 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n-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ный промежуток времени и спрос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.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 Считать очень важно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 и без чёткого финансового плана легко выйти в ноль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 если вообще не в минус</a:t>
            </a:r>
            <a:r>
              <a:rPr lang="en-US" altLang="ru-RU" sz="2000">
                <a:solidFill>
                  <a:schemeClr val="tx1"/>
                </a:solidFill>
                <a:latin typeface="Arial"/>
              </a:rPr>
              <a:t>.</a:t>
            </a:r>
            <a:r>
              <a:rPr lang="ru-RU" altLang="en-US" sz="2000">
                <a:solidFill>
                  <a:schemeClr val="tx1"/>
                </a:solidFill>
                <a:latin typeface="Arial"/>
              </a:rPr>
              <a:t>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50674" y="3290094"/>
            <a:ext cx="2721672" cy="15140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915095" y="3290094"/>
            <a:ext cx="2721673" cy="1514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blipFill rotWithShape="1">
            <a:blip r:embed="rId2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846897" y="690562"/>
            <a:ext cx="10487852" cy="5570055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 algn="ctr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3423600" y="313200"/>
            <a:ext cx="5342400" cy="75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50674" y="1187517"/>
            <a:ext cx="9545706" cy="363153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en-US" altLang="ru-RU">
                <a:solidFill>
                  <a:schemeClr val="tx1"/>
                </a:solidFill>
                <a:latin typeface="Arial"/>
              </a:rPr>
              <a:t>  </a:t>
            </a:r>
            <a:endParaRPr lang="ru-RU" altLang="en-US" sz="2000">
              <a:solidFill>
                <a:schemeClr val="tx1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3600" y="492124"/>
            <a:ext cx="5342400" cy="448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400" b="1" u="sng">
                <a:latin typeface="Arial"/>
                <a:cs typeface="Arial"/>
              </a:rPr>
              <a:t>Оценка эффективности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6039" y="1069200"/>
            <a:ext cx="10487852" cy="5110620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ru-RU" altLang="en-US">
                <a:solidFill>
                  <a:schemeClr val="tx1"/>
                </a:solidFill>
                <a:latin typeface="Arial"/>
                <a:cs typeface="Arial"/>
              </a:rPr>
              <a:t>  Под эффективностью бизнес-плана понимают получение максимальной выгоды от предполагаемого предприятия, а оценка ее охватывает несколько показателей. Основные из них</a:t>
            </a:r>
            <a:r>
              <a:rPr lang="en-US" altLang="ru-RU">
                <a:solidFill>
                  <a:schemeClr val="tx1"/>
                </a:solidFill>
                <a:latin typeface="Arial"/>
                <a:cs typeface="Arial"/>
              </a:rPr>
              <a:t>:</a:t>
            </a:r>
          </a:p>
          <a:p>
            <a:pPr marL="257040" indent="-257040" latinLnBrk="0" hangingPunct="0">
              <a:buFont typeface="Wingdings"/>
              <a:buChar char="ü"/>
              <a:defRPr/>
            </a:pPr>
            <a:r>
              <a:rPr lang="ru-RU" altLang="en-US" b="1" i="1">
                <a:solidFill>
                  <a:schemeClr val="tx1"/>
                </a:solidFill>
                <a:latin typeface="Arial"/>
                <a:cs typeface="Arial"/>
              </a:rPr>
              <a:t>т</a:t>
            </a:r>
            <a:r>
              <a:rPr lang="en-US" altLang="ru-RU" b="1" i="1">
                <a:solidFill>
                  <a:schemeClr val="tx1"/>
                </a:solidFill>
                <a:latin typeface="Arial"/>
                <a:cs typeface="Arial"/>
              </a:rPr>
              <a:t>очка безубыточности.</a:t>
            </a:r>
            <a:r>
              <a:rPr lang="en-US" altLang="ru-RU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altLang="en-US">
                <a:solidFill>
                  <a:schemeClr val="tx1"/>
                </a:solidFill>
                <a:latin typeface="Arial"/>
                <a:cs typeface="Arial"/>
              </a:rPr>
              <a:t>Э</a:t>
            </a:r>
            <a:r>
              <a:rPr lang="en-US" altLang="ru-RU">
                <a:solidFill>
                  <a:schemeClr val="tx1"/>
                </a:solidFill>
                <a:latin typeface="Arial"/>
                <a:cs typeface="Arial"/>
              </a:rPr>
              <a:t>то прибыль, равная нулю; </a:t>
            </a:r>
          </a:p>
          <a:p>
            <a:pPr marL="257040" indent="-257040" latinLnBrk="0" hangingPunct="0">
              <a:buFont typeface="Wingdings"/>
              <a:buChar char="ü"/>
              <a:defRPr/>
            </a:pPr>
            <a:r>
              <a:rPr lang="ru-RU" altLang="en-US" b="1" i="1">
                <a:solidFill>
                  <a:schemeClr val="tx1"/>
                </a:solidFill>
                <a:latin typeface="Arial"/>
                <a:cs typeface="Arial"/>
              </a:rPr>
              <a:t>с</a:t>
            </a:r>
            <a:r>
              <a:rPr lang="en-US" altLang="ru-RU" b="1" i="1">
                <a:solidFill>
                  <a:schemeClr val="tx1"/>
                </a:solidFill>
                <a:latin typeface="Arial"/>
                <a:cs typeface="Arial"/>
              </a:rPr>
              <a:t>рок окупаемости.</a:t>
            </a:r>
            <a:r>
              <a:rPr lang="en-US" altLang="ru-RU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altLang="en-US">
                <a:solidFill>
                  <a:schemeClr val="tx1"/>
                </a:solidFill>
                <a:latin typeface="Arial"/>
                <a:cs typeface="Arial"/>
              </a:rPr>
              <a:t>П</a:t>
            </a:r>
            <a:r>
              <a:rPr lang="en-US" altLang="ru-RU">
                <a:solidFill>
                  <a:schemeClr val="tx1"/>
                </a:solidFill>
                <a:latin typeface="Arial"/>
                <a:cs typeface="Arial"/>
              </a:rPr>
              <a:t>редставляет собой период времени, при котором чистый доход организации станет равным величине инвестированных вложений в эту организацию; </a:t>
            </a:r>
          </a:p>
          <a:p>
            <a:pPr marL="257040" indent="-257040" latinLnBrk="0" hangingPunct="0">
              <a:buFont typeface="Wingdings"/>
              <a:buChar char="ü"/>
              <a:defRPr/>
            </a:pPr>
            <a:r>
              <a:rPr lang="ru-RU" altLang="en-US" b="1" i="1">
                <a:solidFill>
                  <a:schemeClr val="tx1"/>
                </a:solidFill>
                <a:latin typeface="Arial"/>
                <a:cs typeface="Arial"/>
              </a:rPr>
              <a:t>р</a:t>
            </a:r>
            <a:r>
              <a:rPr lang="en-US" altLang="ru-RU" b="1" i="1">
                <a:solidFill>
                  <a:schemeClr val="tx1"/>
                </a:solidFill>
                <a:latin typeface="Arial"/>
                <a:cs typeface="Arial"/>
              </a:rPr>
              <a:t>ентабельность.</a:t>
            </a:r>
            <a:r>
              <a:rPr lang="en-US" altLang="ru-RU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altLang="en-US">
                <a:solidFill>
                  <a:schemeClr val="tx1"/>
                </a:solidFill>
                <a:latin typeface="Arial"/>
                <a:cs typeface="Arial"/>
              </a:rPr>
              <a:t>О</a:t>
            </a:r>
            <a:r>
              <a:rPr lang="en-US" altLang="ru-RU">
                <a:solidFill>
                  <a:schemeClr val="tx1"/>
                </a:solidFill>
                <a:latin typeface="Arial"/>
                <a:cs typeface="Arial"/>
              </a:rPr>
              <a:t>пределяет степень эффективности использования тех или иных ресурсов организации, в частности денежных, трудовых и материальных;</a:t>
            </a:r>
          </a:p>
          <a:p>
            <a:pPr marL="257040" indent="-257040" latinLnBrk="0" hangingPunct="0">
              <a:buFont typeface="Wingdings"/>
              <a:buChar char="ü"/>
              <a:defRPr/>
            </a:pPr>
            <a:r>
              <a:rPr lang="ru-RU" altLang="en-US" b="1" i="1">
                <a:solidFill>
                  <a:schemeClr val="tx1"/>
                </a:solidFill>
                <a:latin typeface="Arial"/>
                <a:cs typeface="Arial"/>
              </a:rPr>
              <a:t>д</a:t>
            </a:r>
            <a:r>
              <a:rPr lang="en-US" altLang="ru-RU" b="1" i="1">
                <a:solidFill>
                  <a:schemeClr val="tx1"/>
                </a:solidFill>
                <a:latin typeface="Arial"/>
                <a:cs typeface="Arial"/>
              </a:rPr>
              <a:t>енежный поток.</a:t>
            </a:r>
            <a:r>
              <a:rPr lang="en-US" altLang="ru-RU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altLang="en-US">
                <a:solidFill>
                  <a:schemeClr val="tx1"/>
                </a:solidFill>
                <a:latin typeface="Arial"/>
                <a:cs typeface="Arial"/>
              </a:rPr>
              <a:t>О</a:t>
            </a:r>
            <a:r>
              <a:rPr lang="en-US" altLang="ru-RU">
                <a:solidFill>
                  <a:schemeClr val="tx1"/>
                </a:solidFill>
                <a:latin typeface="Arial"/>
                <a:cs typeface="Arial"/>
              </a:rPr>
              <a:t>тражает поток денег в данный момент; </a:t>
            </a:r>
          </a:p>
          <a:p>
            <a:pPr marL="257040" indent="-257040" latinLnBrk="0" hangingPunct="0">
              <a:buFont typeface="Wingdings"/>
              <a:buChar char="ü"/>
              <a:defRPr/>
            </a:pPr>
            <a:r>
              <a:rPr lang="ru-RU" altLang="en-US">
                <a:solidFill>
                  <a:schemeClr val="tx1"/>
                </a:solidFill>
                <a:latin typeface="Arial"/>
                <a:cs typeface="Arial"/>
              </a:rPr>
              <a:t>ч</a:t>
            </a:r>
            <a:r>
              <a:rPr lang="en-US" altLang="ru-RU">
                <a:solidFill>
                  <a:schemeClr val="tx1"/>
                </a:solidFill>
                <a:latin typeface="Arial"/>
                <a:cs typeface="Arial"/>
              </a:rPr>
              <a:t>истый дисконтированный доход. Чистым дисконтированным доходом или ЧДД называют размер денежного потока за весь период реализации бизнес-плана, учитывающий ставку дисконтирования; </a:t>
            </a:r>
          </a:p>
          <a:p>
            <a:pPr marL="257040" indent="-257040" latinLnBrk="0" hangingPunct="0">
              <a:buFont typeface="Wingdings"/>
              <a:buChar char="ü"/>
              <a:defRPr/>
            </a:pPr>
            <a:r>
              <a:rPr lang="ru-RU" altLang="en-US" b="1" i="1">
                <a:solidFill>
                  <a:schemeClr val="tx1"/>
                </a:solidFill>
                <a:latin typeface="Arial"/>
                <a:cs typeface="Arial"/>
              </a:rPr>
              <a:t>и</a:t>
            </a:r>
            <a:r>
              <a:rPr lang="en-US" altLang="ru-RU" b="1" i="1">
                <a:solidFill>
                  <a:schemeClr val="tx1"/>
                </a:solidFill>
                <a:latin typeface="Arial"/>
                <a:cs typeface="Arial"/>
              </a:rPr>
              <a:t>ндекс доходности.</a:t>
            </a:r>
            <a:r>
              <a:rPr lang="en-US" altLang="ru-RU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altLang="en-US">
                <a:solidFill>
                  <a:schemeClr val="tx1"/>
                </a:solidFill>
                <a:latin typeface="Arial"/>
                <a:cs typeface="Arial"/>
              </a:rPr>
              <a:t>О</a:t>
            </a:r>
            <a:r>
              <a:rPr lang="en-US" altLang="ru-RU">
                <a:solidFill>
                  <a:schemeClr val="tx1"/>
                </a:solidFill>
                <a:latin typeface="Arial"/>
                <a:cs typeface="Arial"/>
              </a:rPr>
              <a:t>тражает относительную доходность предприятия при расчете на единицу вложений.</a:t>
            </a:r>
            <a:r>
              <a:rPr lang="ru-RU" altLang="en-US">
                <a:solidFill>
                  <a:schemeClr val="tx1"/>
                </a:solidFill>
                <a:latin typeface="Arial"/>
                <a:cs typeface="Arial"/>
              </a:rPr>
              <a:t> Определяется как частное ЧДД на величину инвестированных средств</a:t>
            </a:r>
            <a:r>
              <a:rPr lang="en-US" altLang="ru-RU">
                <a:solidFill>
                  <a:schemeClr val="tx1"/>
                </a:solidFill>
                <a:latin typeface="Arial"/>
                <a:cs typeface="Arial"/>
              </a:rPr>
              <a:t>;</a:t>
            </a:r>
          </a:p>
          <a:p>
            <a:pPr marL="257040" indent="-257040" latinLnBrk="0" hangingPunct="0">
              <a:buFont typeface="Wingdings"/>
              <a:buChar char="ü"/>
              <a:defRPr/>
            </a:pPr>
            <a:r>
              <a:rPr lang="ru-RU" altLang="en-US" b="1" i="1">
                <a:solidFill>
                  <a:schemeClr val="tx1"/>
                </a:solidFill>
                <a:latin typeface="Arial"/>
                <a:cs typeface="Arial"/>
              </a:rPr>
              <a:t>внутренняя норма доходности.</a:t>
            </a:r>
            <a:r>
              <a:rPr lang="ru-RU" altLang="en-US">
                <a:solidFill>
                  <a:schemeClr val="tx1"/>
                </a:solidFill>
                <a:latin typeface="Arial"/>
                <a:cs typeface="Arial"/>
              </a:rPr>
              <a:t> Показатель отражает ставку дисконтирования, когда объем дохода организации равен размеру инвестиционных вложений</a:t>
            </a:r>
            <a:r>
              <a:rPr lang="en-US" altLang="ru-RU">
                <a:solidFill>
                  <a:schemeClr val="tx1"/>
                </a:solidFill>
                <a:latin typeface="Arial"/>
                <a:cs typeface="Arial"/>
              </a:rPr>
              <a:t>;</a:t>
            </a:r>
          </a:p>
          <a:p>
            <a:pPr marL="257040" indent="-257040" latinLnBrk="0" hangingPunct="0">
              <a:buFont typeface="Wingdings"/>
              <a:buChar char="ü"/>
              <a:defRPr/>
            </a:pPr>
            <a:r>
              <a:rPr lang="ru-RU" altLang="en-US" b="1" i="1">
                <a:solidFill>
                  <a:schemeClr val="tx1"/>
                </a:solidFill>
                <a:latin typeface="Arial"/>
                <a:cs typeface="Arial"/>
              </a:rPr>
              <a:t>операционный рычаг.</a:t>
            </a:r>
            <a:r>
              <a:rPr lang="ru-RU" altLang="en-US">
                <a:solidFill>
                  <a:schemeClr val="tx1"/>
                </a:solidFill>
                <a:latin typeface="Arial"/>
                <a:cs typeface="Arial"/>
              </a:rPr>
              <a:t> Показывает зависимость изменения прибыли от увеличения или уменьшения объема реализации.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blipFill rotWithShape="1">
            <a:blip r:embed="rId2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846897" y="690562"/>
            <a:ext cx="10487852" cy="5570055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 algn="ctr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3423600" y="313200"/>
            <a:ext cx="5342400" cy="75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50674" y="1187517"/>
            <a:ext cx="9545706" cy="363153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en-US" altLang="ru-RU">
                <a:solidFill>
                  <a:schemeClr val="tx1"/>
                </a:solidFill>
                <a:latin typeface="Arial"/>
              </a:rPr>
              <a:t>  </a:t>
            </a:r>
            <a:endParaRPr lang="ru-RU" altLang="en-US" sz="2000">
              <a:solidFill>
                <a:schemeClr val="tx1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3600" y="452437"/>
            <a:ext cx="5342400" cy="450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400" b="1" u="sng">
                <a:latin typeface="Arial"/>
                <a:cs typeface="Arial"/>
              </a:rPr>
              <a:t>Гарантии и риски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8018" y="1187517"/>
            <a:ext cx="10031015" cy="5030403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ru-RU" altLang="en-US">
                <a:solidFill>
                  <a:schemeClr val="tx1"/>
                </a:solidFill>
                <a:latin typeface="Arial"/>
              </a:rPr>
              <a:t>  Задача этого раздела состоит в том, чтобы указать будущим инвесторам и кредиторам на возможные риски при реализации проекта, а также на методы защиты от их влияния. Основные звопросы</a:t>
            </a:r>
            <a:r>
              <a:rPr lang="en-US" altLang="ru-RU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>
                <a:solidFill>
                  <a:schemeClr val="tx1"/>
                </a:solidFill>
                <a:latin typeface="Arial"/>
              </a:rPr>
              <a:t> которые нужно проработать</a:t>
            </a:r>
            <a:r>
              <a:rPr lang="en-US" altLang="ru-RU">
                <a:solidFill>
                  <a:schemeClr val="tx1"/>
                </a:solidFill>
                <a:latin typeface="Arial"/>
              </a:rPr>
              <a:t>:</a:t>
            </a:r>
          </a:p>
          <a:p>
            <a:pPr marL="257040" indent="-257040" latinLnBrk="0" hangingPunct="0">
              <a:buFont typeface="Wingdings"/>
              <a:buChar char="ü"/>
              <a:defRPr/>
            </a:pPr>
            <a:r>
              <a:rPr lang="ru-RU" altLang="en-US" i="1">
                <a:solidFill>
                  <a:schemeClr val="tx1"/>
                </a:solidFill>
                <a:latin typeface="Arial"/>
              </a:rPr>
              <a:t>выявить полный перечень рисков;</a:t>
            </a:r>
          </a:p>
          <a:p>
            <a:pPr marL="257040" indent="-257040" latinLnBrk="0" hangingPunct="0">
              <a:buFont typeface="Wingdings"/>
              <a:buChar char="ü"/>
              <a:defRPr/>
            </a:pPr>
            <a:r>
              <a:rPr lang="ru-RU" altLang="en-US" i="1">
                <a:solidFill>
                  <a:schemeClr val="tx1"/>
                </a:solidFill>
                <a:latin typeface="Arial"/>
              </a:rPr>
              <a:t>определить вероятность возникновения каждого;</a:t>
            </a:r>
          </a:p>
          <a:p>
            <a:pPr marL="257040" indent="-257040" latinLnBrk="0" hangingPunct="0">
              <a:buFont typeface="Wingdings"/>
              <a:buChar char="ü"/>
              <a:defRPr/>
            </a:pPr>
            <a:r>
              <a:rPr lang="ru-RU" altLang="en-US" i="1">
                <a:solidFill>
                  <a:schemeClr val="tx1"/>
                </a:solidFill>
                <a:latin typeface="Arial"/>
              </a:rPr>
              <a:t>оценить ожидаемый размер убытков при их возникновении;</a:t>
            </a:r>
          </a:p>
          <a:p>
            <a:pPr marL="257040" indent="-257040" latinLnBrk="0" hangingPunct="0">
              <a:buFont typeface="Wingdings"/>
              <a:buChar char="ü"/>
              <a:defRPr/>
            </a:pPr>
            <a:r>
              <a:rPr lang="ru-RU" altLang="en-US" i="1">
                <a:solidFill>
                  <a:schemeClr val="tx1"/>
                </a:solidFill>
                <a:latin typeface="Arial"/>
              </a:rPr>
              <a:t>проранжировать их по вероятности возникновения;</a:t>
            </a:r>
          </a:p>
          <a:p>
            <a:pPr marL="257040" indent="-257040" latinLnBrk="0" hangingPunct="0">
              <a:buFont typeface="Wingdings"/>
              <a:buChar char="ü"/>
              <a:defRPr/>
            </a:pPr>
            <a:r>
              <a:rPr lang="ru-RU" altLang="en-US" i="1">
                <a:solidFill>
                  <a:schemeClr val="tx1"/>
                </a:solidFill>
                <a:latin typeface="Arial"/>
              </a:rPr>
              <a:t>установить приемлемый уровень риска и отбросить те из них, вероятность которых ниже указанного порога.</a:t>
            </a:r>
            <a:endParaRPr lang="ru-RU" altLang="en-US">
              <a:solidFill>
                <a:schemeClr val="tx1"/>
              </a:solidFill>
              <a:latin typeface="Arial"/>
            </a:endParaRPr>
          </a:p>
          <a:p>
            <a:pPr latinLnBrk="0" hangingPunct="0">
              <a:defRPr/>
            </a:pPr>
            <a:r>
              <a:rPr lang="ru-RU" altLang="en-US">
                <a:solidFill>
                  <a:schemeClr val="tx1"/>
                </a:solidFill>
                <a:latin typeface="Arial"/>
              </a:rPr>
              <a:t> Обратная ситуация с гарантиями</a:t>
            </a:r>
            <a:r>
              <a:rPr lang="en-US" altLang="ru-RU">
                <a:solidFill>
                  <a:schemeClr val="tx1"/>
                </a:solidFill>
                <a:latin typeface="Arial"/>
              </a:rPr>
              <a:t>.</a:t>
            </a:r>
            <a:r>
              <a:rPr lang="ru-RU" altLang="en-US">
                <a:solidFill>
                  <a:schemeClr val="tx1"/>
                </a:solidFill>
                <a:latin typeface="Arial"/>
              </a:rPr>
              <a:t> Это то</a:t>
            </a:r>
            <a:r>
              <a:rPr lang="en-US" altLang="ru-RU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>
                <a:solidFill>
                  <a:schemeClr val="tx1"/>
                </a:solidFill>
                <a:latin typeface="Arial"/>
              </a:rPr>
              <a:t> что является “подушкой безопасности” компании в рисковой ситуации</a:t>
            </a:r>
            <a:r>
              <a:rPr lang="en-US" altLang="ru-RU">
                <a:solidFill>
                  <a:schemeClr val="tx1"/>
                </a:solidFill>
                <a:latin typeface="Arial"/>
              </a:rPr>
              <a:t>.</a:t>
            </a:r>
            <a:r>
              <a:rPr lang="ru-RU" altLang="en-US">
                <a:solidFill>
                  <a:schemeClr val="tx1"/>
                </a:solidFill>
                <a:latin typeface="Arial"/>
              </a:rPr>
              <a:t> Формы гарантий могут быть самыми разнообразными. Обычно используют следующие:</a:t>
            </a:r>
          </a:p>
          <a:p>
            <a:pPr marL="257040" indent="-257040" latinLnBrk="0" hangingPunct="0">
              <a:buFont typeface="Wingdings"/>
              <a:buChar char="ü"/>
              <a:defRPr/>
            </a:pPr>
            <a:r>
              <a:rPr lang="ru-RU" altLang="en-US" i="1">
                <a:solidFill>
                  <a:schemeClr val="tx1"/>
                </a:solidFill>
                <a:latin typeface="Arial"/>
              </a:rPr>
              <a:t>гарантии федеральных, региональных или местных органов власти;</a:t>
            </a:r>
          </a:p>
          <a:p>
            <a:pPr marL="257040" indent="-257040" latinLnBrk="0" hangingPunct="0">
              <a:buFont typeface="Wingdings"/>
              <a:buChar char="ü"/>
              <a:defRPr/>
            </a:pPr>
            <a:r>
              <a:rPr lang="ru-RU" altLang="en-US" i="1">
                <a:solidFill>
                  <a:schemeClr val="tx1"/>
                </a:solidFill>
                <a:latin typeface="Arial"/>
              </a:rPr>
              <a:t>страхование;</a:t>
            </a:r>
          </a:p>
          <a:p>
            <a:pPr marL="257040" indent="-257040" latinLnBrk="0" hangingPunct="0">
              <a:buFont typeface="Wingdings"/>
              <a:buChar char="ü"/>
              <a:defRPr/>
            </a:pPr>
            <a:r>
              <a:rPr lang="ru-RU" altLang="en-US" i="1">
                <a:solidFill>
                  <a:schemeClr val="tx1"/>
                </a:solidFill>
                <a:latin typeface="Arial"/>
              </a:rPr>
              <a:t>залог активов (недвижимости, ценных бумаг и т.д.);</a:t>
            </a:r>
          </a:p>
          <a:p>
            <a:pPr marL="257040" indent="-257040" latinLnBrk="0" hangingPunct="0">
              <a:buFont typeface="Wingdings"/>
              <a:buChar char="ü"/>
              <a:defRPr/>
            </a:pPr>
            <a:r>
              <a:rPr lang="ru-RU" altLang="en-US" i="1">
                <a:solidFill>
                  <a:schemeClr val="tx1"/>
                </a:solidFill>
                <a:latin typeface="Arial"/>
              </a:rPr>
              <a:t>банковские гарантии;</a:t>
            </a:r>
          </a:p>
          <a:p>
            <a:pPr marL="257040" indent="-257040" latinLnBrk="0" hangingPunct="0">
              <a:buFont typeface="Wingdings"/>
              <a:buChar char="ü"/>
              <a:defRPr/>
            </a:pPr>
            <a:r>
              <a:rPr lang="ru-RU" altLang="en-US" i="1">
                <a:solidFill>
                  <a:schemeClr val="tx1"/>
                </a:solidFill>
                <a:latin typeface="Arial"/>
              </a:rPr>
              <a:t>передача прав;</a:t>
            </a:r>
          </a:p>
          <a:p>
            <a:pPr marL="257040" indent="-257040" latinLnBrk="0" hangingPunct="0">
              <a:buFont typeface="Wingdings"/>
              <a:buChar char="ü"/>
              <a:defRPr/>
            </a:pPr>
            <a:r>
              <a:rPr lang="ru-RU" altLang="en-US" i="1">
                <a:solidFill>
                  <a:schemeClr val="tx1"/>
                </a:solidFill>
                <a:latin typeface="Arial"/>
              </a:rPr>
              <a:t>товарные гарантии (готовой продукцией).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blipFill rotWithShape="1">
            <a:blip r:embed="rId2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846897" y="690562"/>
            <a:ext cx="10487852" cy="5570055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 algn="ctr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3423600" y="313200"/>
            <a:ext cx="5342400" cy="75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50674" y="1187517"/>
            <a:ext cx="9545706" cy="363153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en-US" altLang="ru-RU">
                <a:solidFill>
                  <a:schemeClr val="tx1"/>
                </a:solidFill>
                <a:latin typeface="Arial"/>
              </a:rPr>
              <a:t>  </a:t>
            </a:r>
            <a:endParaRPr lang="ru-RU" altLang="en-US" sz="2000">
              <a:solidFill>
                <a:schemeClr val="tx1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3600" y="452437"/>
            <a:ext cx="5342400" cy="450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400" b="1" u="sng">
                <a:latin typeface="Arial"/>
                <a:cs typeface="Arial"/>
              </a:rPr>
              <a:t>Приложения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0648" y="1369092"/>
            <a:ext cx="10070704" cy="4410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2000">
                <a:latin typeface="Arial"/>
                <a:cs typeface="Arial"/>
              </a:rPr>
              <a:t>В этот пункт входит всё</a:t>
            </a:r>
            <a:r>
              <a:rPr lang="en-US" altLang="ru-RU" sz="2000">
                <a:latin typeface="Arial"/>
                <a:cs typeface="Arial"/>
              </a:rPr>
              <a:t>,</a:t>
            </a:r>
            <a:r>
              <a:rPr lang="ru-RU" altLang="en-US" sz="2000">
                <a:latin typeface="Arial"/>
                <a:cs typeface="Arial"/>
              </a:rPr>
              <a:t> что “не влезло”</a:t>
            </a:r>
            <a:r>
              <a:rPr lang="en-US" altLang="ru-RU" sz="2000">
                <a:latin typeface="Arial"/>
                <a:cs typeface="Arial"/>
              </a:rPr>
              <a:t>.</a:t>
            </a:r>
            <a:r>
              <a:rPr lang="ru-RU" altLang="en-US" sz="2000">
                <a:latin typeface="Arial"/>
                <a:cs typeface="Arial"/>
              </a:rPr>
              <a:t> Всевозмоные концепты</a:t>
            </a:r>
            <a:r>
              <a:rPr lang="en-US" altLang="ru-RU" sz="2000">
                <a:latin typeface="Arial"/>
                <a:cs typeface="Arial"/>
              </a:rPr>
              <a:t>,</a:t>
            </a:r>
            <a:r>
              <a:rPr lang="ru-RU" altLang="en-US" sz="2000">
                <a:latin typeface="Arial"/>
                <a:cs typeface="Arial"/>
              </a:rPr>
              <a:t> инфографики</a:t>
            </a:r>
            <a:r>
              <a:rPr lang="en-US" altLang="ru-RU" sz="2000">
                <a:latin typeface="Arial"/>
                <a:cs typeface="Arial"/>
              </a:rPr>
              <a:t>,</a:t>
            </a:r>
            <a:r>
              <a:rPr lang="ru-RU" altLang="en-US" sz="2000">
                <a:latin typeface="Arial"/>
                <a:cs typeface="Arial"/>
              </a:rPr>
              <a:t> исследования</a:t>
            </a:r>
            <a:r>
              <a:rPr lang="en-US" altLang="ru-RU" sz="2000">
                <a:latin typeface="Arial"/>
                <a:cs typeface="Arial"/>
              </a:rPr>
              <a:t>,</a:t>
            </a:r>
            <a:r>
              <a:rPr lang="ru-RU" altLang="en-US" sz="2000">
                <a:latin typeface="Arial"/>
                <a:cs typeface="Arial"/>
              </a:rPr>
              <a:t> опросы</a:t>
            </a:r>
            <a:r>
              <a:rPr lang="en-US" altLang="ru-RU" sz="2000">
                <a:latin typeface="Arial"/>
                <a:cs typeface="Arial"/>
              </a:rPr>
              <a:t>,</a:t>
            </a:r>
            <a:r>
              <a:rPr lang="ru-RU" altLang="en-US" sz="2000">
                <a:latin typeface="Arial"/>
                <a:cs typeface="Arial"/>
              </a:rPr>
              <a:t> дорожные карты </a:t>
            </a:r>
            <a:r>
              <a:rPr lang="en-US" altLang="ru-RU" sz="2000">
                <a:latin typeface="Arial"/>
                <a:cs typeface="Arial"/>
              </a:rPr>
              <a:t>(</a:t>
            </a:r>
            <a:r>
              <a:rPr lang="ru-RU" altLang="en-US" sz="2000">
                <a:latin typeface="Arial"/>
                <a:cs typeface="Arial"/>
              </a:rPr>
              <a:t>период дополнения или пересмотра плана</a:t>
            </a:r>
            <a:r>
              <a:rPr lang="en-US" altLang="ru-RU" sz="2000">
                <a:latin typeface="Arial"/>
                <a:cs typeface="Arial"/>
              </a:rPr>
              <a:t>),</a:t>
            </a:r>
            <a:r>
              <a:rPr lang="ru-RU" altLang="en-US" sz="2000">
                <a:latin typeface="Arial"/>
                <a:cs typeface="Arial"/>
              </a:rPr>
              <a:t> документы</a:t>
            </a:r>
            <a:r>
              <a:rPr lang="en-US" altLang="ru-RU" sz="2000">
                <a:latin typeface="Arial"/>
                <a:cs typeface="Arial"/>
              </a:rPr>
              <a:t>,</a:t>
            </a:r>
            <a:r>
              <a:rPr lang="ru-RU" altLang="en-US" sz="2000">
                <a:latin typeface="Arial"/>
                <a:cs typeface="Arial"/>
              </a:rPr>
              <a:t> лицензии и прочую всячину</a:t>
            </a:r>
            <a:r>
              <a:rPr lang="en-US" altLang="ru-RU" sz="2000">
                <a:latin typeface="Arial"/>
                <a:cs typeface="Arial"/>
              </a:rPr>
              <a:t>,</a:t>
            </a:r>
            <a:r>
              <a:rPr lang="ru-RU" altLang="en-US" sz="2000">
                <a:latin typeface="Arial"/>
                <a:cs typeface="Arial"/>
              </a:rPr>
              <a:t> мелкую и не очень</a:t>
            </a:r>
            <a:r>
              <a:rPr lang="en-US" altLang="ru-RU" sz="2000">
                <a:latin typeface="Arial"/>
                <a:cs typeface="Arial"/>
              </a:rPr>
              <a:t>,</a:t>
            </a:r>
            <a:r>
              <a:rPr lang="ru-RU" altLang="en-US" sz="2000">
                <a:latin typeface="Arial"/>
                <a:cs typeface="Arial"/>
              </a:rPr>
              <a:t> которая конкретизирует информацию о вашем проекте</a:t>
            </a:r>
            <a:r>
              <a:rPr lang="en-US" altLang="ru-RU" sz="2000">
                <a:latin typeface="Arial"/>
                <a:cs typeface="Arial"/>
              </a:rPr>
              <a:t>.</a:t>
            </a:r>
            <a:r>
              <a:rPr lang="ru-RU" altLang="en-US" sz="2000">
                <a:latin typeface="Arial"/>
                <a:cs typeface="Arial"/>
              </a:rPr>
              <a:t> Включение приложений не является обязательным. Их стоит добавлять в том случае, если есть уверенность,</a:t>
            </a:r>
          </a:p>
          <a:p>
            <a:pPr>
              <a:defRPr/>
            </a:pPr>
            <a:r>
              <a:rPr lang="ru-RU" altLang="en-US" sz="2000">
                <a:latin typeface="Arial"/>
                <a:cs typeface="Arial"/>
              </a:rPr>
              <a:t>что они усилят и завершат общую картину. Также приложений не должно быть больше</a:t>
            </a:r>
            <a:r>
              <a:rPr lang="en-US" altLang="ru-RU" sz="2000">
                <a:latin typeface="Arial"/>
                <a:cs typeface="Arial"/>
              </a:rPr>
              <a:t>,</a:t>
            </a:r>
            <a:r>
              <a:rPr lang="ru-RU" altLang="en-US" sz="2000">
                <a:latin typeface="Arial"/>
                <a:cs typeface="Arial"/>
              </a:rPr>
              <a:t> чем самого плана</a:t>
            </a:r>
            <a:r>
              <a:rPr lang="en-US" altLang="ru-RU" sz="2000">
                <a:latin typeface="Arial"/>
                <a:cs typeface="Arial"/>
              </a:rPr>
              <a:t>,</a:t>
            </a:r>
            <a:r>
              <a:rPr lang="ru-RU" altLang="en-US" sz="2000">
                <a:latin typeface="Arial"/>
                <a:cs typeface="Arial"/>
              </a:rPr>
              <a:t> иначе это будет ошибкой</a:t>
            </a:r>
            <a:r>
              <a:rPr lang="en-US" altLang="ru-RU" sz="2000">
                <a:latin typeface="Arial"/>
                <a:cs typeface="Arial"/>
              </a:rPr>
              <a:t>.</a:t>
            </a:r>
          </a:p>
          <a:p>
            <a:pPr>
              <a:defRPr/>
            </a:pPr>
            <a:r>
              <a:rPr lang="ru-RU" altLang="en-US" sz="2000">
                <a:latin typeface="Arial"/>
                <a:cs typeface="Arial"/>
              </a:rPr>
              <a:t>Также рекомендуется помещать в приложение</a:t>
            </a:r>
            <a:r>
              <a:rPr lang="en-US" altLang="ru-RU" sz="2000">
                <a:latin typeface="Arial"/>
                <a:cs typeface="Arial"/>
              </a:rPr>
              <a:t>:</a:t>
            </a:r>
          </a:p>
          <a:p>
            <a:pPr marL="285600" indent="-285600">
              <a:buFont typeface="Wingdings"/>
              <a:buChar char="ü"/>
              <a:defRPr/>
            </a:pPr>
            <a:r>
              <a:rPr lang="ru-RU" altLang="en-US" sz="2000" i="1">
                <a:latin typeface="Arial"/>
                <a:cs typeface="Arial"/>
              </a:rPr>
              <a:t>п</a:t>
            </a:r>
            <a:r>
              <a:rPr lang="en-US" altLang="ru-RU" sz="2000" i="1">
                <a:latin typeface="Arial"/>
                <a:cs typeface="Arial"/>
              </a:rPr>
              <a:t>рогноз продаж;</a:t>
            </a:r>
          </a:p>
          <a:p>
            <a:pPr marL="285600" indent="-285600">
              <a:buFont typeface="Wingdings"/>
              <a:buChar char="ü"/>
              <a:defRPr/>
            </a:pPr>
            <a:r>
              <a:rPr lang="ru-RU" altLang="en-US" sz="2000" i="1">
                <a:latin typeface="Arial"/>
                <a:cs typeface="Arial"/>
              </a:rPr>
              <a:t>п</a:t>
            </a:r>
            <a:r>
              <a:rPr lang="en-US" altLang="ru-RU" sz="2000" i="1">
                <a:latin typeface="Arial"/>
                <a:cs typeface="Arial"/>
              </a:rPr>
              <a:t>лан финансирования;</a:t>
            </a:r>
          </a:p>
          <a:p>
            <a:pPr marL="285600" indent="-285600">
              <a:buFont typeface="Wingdings"/>
              <a:buChar char="ü"/>
              <a:defRPr/>
            </a:pPr>
            <a:r>
              <a:rPr lang="ru-RU" altLang="en-US" sz="2000" i="1">
                <a:latin typeface="Arial"/>
                <a:cs typeface="Arial"/>
              </a:rPr>
              <a:t>п</a:t>
            </a:r>
            <a:r>
              <a:rPr lang="en-US" altLang="ru-RU" sz="2000" i="1">
                <a:latin typeface="Arial"/>
                <a:cs typeface="Arial"/>
              </a:rPr>
              <a:t>олн</a:t>
            </a:r>
            <a:r>
              <a:rPr lang="ru-RU" altLang="en-US" sz="2000" i="1">
                <a:latin typeface="Arial"/>
                <a:cs typeface="Arial"/>
              </a:rPr>
              <a:t>ую</a:t>
            </a:r>
            <a:r>
              <a:rPr lang="en-US" altLang="ru-RU" sz="2000" i="1">
                <a:latin typeface="Arial"/>
                <a:cs typeface="Arial"/>
              </a:rPr>
              <a:t> таблиц</a:t>
            </a:r>
            <a:r>
              <a:rPr lang="ru-RU" altLang="en-US" sz="2000" i="1">
                <a:latin typeface="Arial"/>
                <a:cs typeface="Arial"/>
              </a:rPr>
              <a:t>у</a:t>
            </a:r>
            <a:r>
              <a:rPr lang="en-US" altLang="ru-RU" sz="2000" i="1">
                <a:latin typeface="Arial"/>
                <a:cs typeface="Arial"/>
              </a:rPr>
              <a:t> анализа прибыли </a:t>
            </a:r>
            <a:r>
              <a:rPr lang="ru-RU" altLang="en-US" sz="2000" i="1">
                <a:latin typeface="Arial"/>
                <a:cs typeface="Arial"/>
              </a:rPr>
              <a:t>и</a:t>
            </a:r>
            <a:r>
              <a:rPr lang="en-US" altLang="ru-RU" sz="2000" i="1">
                <a:latin typeface="Arial"/>
                <a:cs typeface="Arial"/>
              </a:rPr>
              <a:t> убытка;</a:t>
            </a:r>
          </a:p>
          <a:p>
            <a:pPr marL="285600" indent="-285600">
              <a:buFont typeface="Wingdings"/>
              <a:buChar char="ü"/>
              <a:defRPr/>
            </a:pPr>
            <a:r>
              <a:rPr lang="ru-RU" altLang="en-US" sz="2000" i="1">
                <a:latin typeface="Arial"/>
                <a:cs typeface="Arial"/>
              </a:rPr>
              <a:t>п</a:t>
            </a:r>
            <a:r>
              <a:rPr lang="en-US" altLang="ru-RU" sz="2000" i="1">
                <a:latin typeface="Arial"/>
                <a:cs typeface="Arial"/>
              </a:rPr>
              <a:t>олная таблиц</a:t>
            </a:r>
            <a:r>
              <a:rPr lang="ru-RU" altLang="en-US" sz="2000" i="1">
                <a:latin typeface="Arial"/>
                <a:cs typeface="Arial"/>
              </a:rPr>
              <a:t>у</a:t>
            </a:r>
            <a:r>
              <a:rPr lang="en-US" altLang="ru-RU" sz="2000" i="1">
                <a:latin typeface="Arial"/>
                <a:cs typeface="Arial"/>
              </a:rPr>
              <a:t> анализа денежных потоков;</a:t>
            </a:r>
          </a:p>
          <a:p>
            <a:pPr marL="285600" indent="-285600">
              <a:buFont typeface="Wingdings"/>
              <a:buChar char="ü"/>
              <a:defRPr/>
            </a:pPr>
            <a:r>
              <a:rPr lang="ru-RU" altLang="en-US" sz="2000" i="1">
                <a:latin typeface="Arial"/>
                <a:cs typeface="Arial"/>
              </a:rPr>
              <a:t>б</a:t>
            </a:r>
            <a:r>
              <a:rPr lang="en-US" altLang="ru-RU" sz="2000" i="1">
                <a:latin typeface="Arial"/>
                <a:cs typeface="Arial"/>
              </a:rPr>
              <a:t>аланс.</a:t>
            </a:r>
          </a:p>
          <a:p>
            <a:pPr marL="285600" indent="-285600">
              <a:buFont typeface="Wingdings"/>
              <a:buNone/>
              <a:defRPr/>
            </a:pPr>
            <a:r>
              <a:rPr lang="ru-RU" altLang="en-US" sz="2000" i="1">
                <a:latin typeface="Arial"/>
                <a:cs typeface="Arial"/>
              </a:rPr>
              <a:t>  </a:t>
            </a:r>
            <a:r>
              <a:rPr lang="ru-RU" altLang="en-US" sz="2000" i="0">
                <a:latin typeface="Arial"/>
                <a:cs typeface="Arial"/>
              </a:rPr>
              <a:t>Но опять же</a:t>
            </a:r>
            <a:r>
              <a:rPr lang="en-US" altLang="ru-RU" sz="2000" i="0">
                <a:latin typeface="Arial"/>
                <a:cs typeface="Arial"/>
              </a:rPr>
              <a:t>,</a:t>
            </a:r>
            <a:r>
              <a:rPr lang="ru-RU" altLang="en-US" sz="2000" i="0">
                <a:latin typeface="Arial"/>
                <a:cs typeface="Arial"/>
              </a:rPr>
              <a:t> лишь как </a:t>
            </a:r>
            <a:r>
              <a:rPr lang="ru-RU" altLang="en-US" sz="2000" b="1" i="0">
                <a:latin typeface="Arial"/>
                <a:cs typeface="Arial"/>
              </a:rPr>
              <a:t>дополнение</a:t>
            </a:r>
            <a:r>
              <a:rPr lang="ru-RU" altLang="en-US" sz="2000" i="0">
                <a:latin typeface="Arial"/>
                <a:cs typeface="Arial"/>
              </a:rPr>
              <a:t> к ключевым моментам в разделах плана</a:t>
            </a:r>
            <a:r>
              <a:rPr lang="en-US" altLang="ru-RU" sz="2000" i="0">
                <a:latin typeface="Arial"/>
                <a:cs typeface="Arial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blipFill rotWithShape="1">
            <a:blip r:embed="rId2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846897" y="690562"/>
            <a:ext cx="10487852" cy="5570055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 algn="ctr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3423600" y="313200"/>
            <a:ext cx="5342400" cy="75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50674" y="1187517"/>
            <a:ext cx="9545706" cy="363153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en-US" altLang="ru-RU">
                <a:solidFill>
                  <a:schemeClr val="tx1"/>
                </a:solidFill>
                <a:latin typeface="Arial"/>
              </a:rPr>
              <a:t>  </a:t>
            </a:r>
            <a:endParaRPr lang="ru-RU" altLang="en-US" sz="2000">
              <a:solidFill>
                <a:schemeClr val="tx1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3600" y="472281"/>
            <a:ext cx="5342400" cy="449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400" b="1" u="sng">
                <a:latin typeface="Arial"/>
                <a:cs typeface="Arial"/>
              </a:rPr>
              <a:t>А что ещё</a:t>
            </a:r>
            <a:r>
              <a:rPr lang="en-US" altLang="ru-RU" sz="2400" b="1" u="sng">
                <a:latin typeface="Arial"/>
                <a:cs typeface="Arial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0258" y="1180498"/>
            <a:ext cx="9971484" cy="2248502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ru-RU" altLang="en-US" sz="2000">
                <a:latin typeface="Arial"/>
                <a:cs typeface="Arial"/>
              </a:rPr>
              <a:t>  </a:t>
            </a:r>
            <a:r>
              <a:rPr lang="ru-RU" altLang="en-US" sz="2000">
                <a:solidFill>
                  <a:schemeClr val="tx1"/>
                </a:solidFill>
                <a:latin typeface="Arial"/>
                <a:cs typeface="Arial"/>
              </a:rPr>
              <a:t>Есть ещё один неофициальный пункт </a:t>
            </a:r>
            <a:r>
              <a:rPr lang="en-US" altLang="ru-RU" sz="2000">
                <a:solidFill>
                  <a:schemeClr val="tx1"/>
                </a:solidFill>
                <a:latin typeface="Arial"/>
                <a:cs typeface="Arial"/>
              </a:rPr>
              <a:t>-</a:t>
            </a:r>
            <a:r>
              <a:rPr lang="ru-RU" altLang="en-US" sz="2000">
                <a:solidFill>
                  <a:schemeClr val="tx1"/>
                </a:solidFill>
                <a:latin typeface="Arial"/>
                <a:cs typeface="Arial"/>
              </a:rPr>
              <a:t> креативность</a:t>
            </a:r>
            <a:r>
              <a:rPr lang="en-US" altLang="ru-RU" sz="2000">
                <a:solidFill>
                  <a:schemeClr val="tx1"/>
                </a:solidFill>
                <a:latin typeface="Arial"/>
                <a:cs typeface="Arial"/>
              </a:rPr>
              <a:t>!</a:t>
            </a:r>
            <a:r>
              <a:rPr lang="ru-RU" altLang="en-US" sz="2000">
                <a:solidFill>
                  <a:schemeClr val="tx1"/>
                </a:solidFill>
                <a:latin typeface="Arial"/>
                <a:cs typeface="Arial"/>
              </a:rPr>
              <a:t> Никакое дело никогда не пойдёт хорошо</a:t>
            </a:r>
            <a:r>
              <a:rPr lang="en-US" altLang="ru-RU" sz="200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altLang="en-US" sz="2000">
                <a:solidFill>
                  <a:schemeClr val="tx1"/>
                </a:solidFill>
                <a:latin typeface="Arial"/>
                <a:cs typeface="Arial"/>
              </a:rPr>
              <a:t> если его автор шаблонно повторяет чью</a:t>
            </a:r>
            <a:r>
              <a:rPr lang="en-US" altLang="ru-RU" sz="2000">
                <a:solidFill>
                  <a:schemeClr val="tx1"/>
                </a:solidFill>
                <a:latin typeface="Arial"/>
                <a:cs typeface="Arial"/>
              </a:rPr>
              <a:t>-</a:t>
            </a:r>
            <a:r>
              <a:rPr lang="ru-RU" altLang="en-US" sz="2000">
                <a:solidFill>
                  <a:schemeClr val="tx1"/>
                </a:solidFill>
                <a:latin typeface="Arial"/>
                <a:cs typeface="Arial"/>
              </a:rPr>
              <a:t>то идею</a:t>
            </a:r>
            <a:r>
              <a:rPr lang="en-US" altLang="ru-RU" sz="200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altLang="en-US" sz="2000">
                <a:solidFill>
                  <a:schemeClr val="tx1"/>
                </a:solidFill>
                <a:latin typeface="Arial"/>
                <a:cs typeface="Arial"/>
              </a:rPr>
              <a:t> а ещё хуже </a:t>
            </a:r>
            <a:r>
              <a:rPr lang="en-US" altLang="ru-RU" sz="2000">
                <a:solidFill>
                  <a:schemeClr val="tx1"/>
                </a:solidFill>
                <a:latin typeface="Arial"/>
                <a:cs typeface="Arial"/>
              </a:rPr>
              <a:t>-</a:t>
            </a:r>
            <a:r>
              <a:rPr lang="ru-RU" altLang="en-US" sz="2000">
                <a:solidFill>
                  <a:schemeClr val="tx1"/>
                </a:solidFill>
                <a:latin typeface="Arial"/>
                <a:cs typeface="Arial"/>
              </a:rPr>
              <a:t> если изобретает велосипед</a:t>
            </a:r>
            <a:r>
              <a:rPr lang="en-US" altLang="ru-RU" sz="2000">
                <a:solidFill>
                  <a:schemeClr val="tx1"/>
                </a:solidFill>
                <a:latin typeface="Arial"/>
                <a:cs typeface="Arial"/>
              </a:rPr>
              <a:t>.</a:t>
            </a:r>
            <a:r>
              <a:rPr lang="ru-RU" altLang="en-US" sz="2000">
                <a:solidFill>
                  <a:schemeClr val="tx1"/>
                </a:solidFill>
                <a:latin typeface="Arial"/>
                <a:cs typeface="Arial"/>
              </a:rPr>
              <a:t> Предпринимательство </a:t>
            </a:r>
            <a:r>
              <a:rPr lang="en-US" altLang="ru-RU" sz="2000">
                <a:solidFill>
                  <a:schemeClr val="tx1"/>
                </a:solidFill>
                <a:latin typeface="Arial"/>
                <a:cs typeface="Arial"/>
              </a:rPr>
              <a:t>-</a:t>
            </a:r>
            <a:r>
              <a:rPr lang="ru-RU" altLang="en-US" sz="2000">
                <a:solidFill>
                  <a:schemeClr val="tx1"/>
                </a:solidFill>
                <a:latin typeface="Arial"/>
                <a:cs typeface="Arial"/>
              </a:rPr>
              <a:t> тоже своего рода искусство и творчество</a:t>
            </a:r>
            <a:r>
              <a:rPr lang="en-US" altLang="ru-RU" sz="200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altLang="en-US" sz="2000">
                <a:solidFill>
                  <a:schemeClr val="tx1"/>
                </a:solidFill>
                <a:latin typeface="Arial"/>
                <a:cs typeface="Arial"/>
              </a:rPr>
              <a:t> в котором просто необходимо совершенствовать свои навыки и находить новые пути решения проблем</a:t>
            </a:r>
            <a:r>
              <a:rPr lang="en-US" altLang="ru-RU" sz="200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altLang="en-US" sz="2000">
                <a:solidFill>
                  <a:schemeClr val="tx1"/>
                </a:solidFill>
                <a:latin typeface="Arial"/>
                <a:cs typeface="Arial"/>
              </a:rPr>
              <a:t> действующие на выгоду деятельности и на рост дохода</a:t>
            </a:r>
            <a:r>
              <a:rPr lang="en-US" altLang="ru-RU" sz="2000">
                <a:solidFill>
                  <a:schemeClr val="tx1"/>
                </a:solidFill>
                <a:latin typeface="Arial"/>
                <a:cs typeface="Arial"/>
              </a:rPr>
              <a:t>.</a:t>
            </a:r>
            <a:r>
              <a:rPr lang="ru-RU" altLang="en-US" sz="2000">
                <a:solidFill>
                  <a:schemeClr val="tx1"/>
                </a:solidFill>
                <a:latin typeface="Arial"/>
                <a:cs typeface="Arial"/>
              </a:rPr>
              <a:t> Поэтому не стоит бояться экспериментировать</a:t>
            </a:r>
            <a:r>
              <a:rPr lang="en-US" altLang="ru-RU" sz="2000">
                <a:solidFill>
                  <a:schemeClr val="tx1"/>
                </a:solidFill>
                <a:latin typeface="Arial"/>
                <a:cs typeface="Arial"/>
              </a:rPr>
              <a:t>.</a:t>
            </a:r>
            <a:r>
              <a:rPr lang="ru-RU" altLang="en-US" sz="2000">
                <a:solidFill>
                  <a:schemeClr val="tx1"/>
                </a:solidFill>
                <a:latin typeface="Arial"/>
                <a:cs typeface="Arial"/>
              </a:rPr>
              <a:t> Главное лишь всё грамотно просчитать и вписать в свой план</a:t>
            </a:r>
            <a:r>
              <a:rPr lang="en-US" altLang="ru-RU" sz="200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538140" y="3429000"/>
            <a:ext cx="5115718" cy="26772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11660" t="4720" r="15420" b="2550"/>
          <a:stretch>
            <a:fillRect/>
          </a:stretch>
        </p:blipFill>
        <p:spPr>
          <a:xfrm>
            <a:off x="8923092" y="3548063"/>
            <a:ext cx="2011410" cy="255816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001815" h="6360913">
                <a:moveTo>
                  <a:pt x="2371891" y="228238"/>
                </a:moveTo>
                <a:cubicBezTo>
                  <a:pt x="2367259" y="230223"/>
                  <a:pt x="2311684" y="254039"/>
                  <a:pt x="2302422" y="258009"/>
                </a:cubicBezTo>
                <a:cubicBezTo>
                  <a:pt x="2293159" y="261978"/>
                  <a:pt x="2239568" y="284471"/>
                  <a:pt x="2232952" y="287779"/>
                </a:cubicBezTo>
                <a:cubicBezTo>
                  <a:pt x="2226336" y="291086"/>
                  <a:pt x="2206487" y="305641"/>
                  <a:pt x="2203180" y="307626"/>
                </a:cubicBezTo>
                <a:cubicBezTo>
                  <a:pt x="2199871" y="309610"/>
                  <a:pt x="2185977" y="316226"/>
                  <a:pt x="2183331" y="317549"/>
                </a:cubicBezTo>
                <a:cubicBezTo>
                  <a:pt x="2180683" y="318872"/>
                  <a:pt x="2166128" y="326811"/>
                  <a:pt x="2163483" y="327472"/>
                </a:cubicBezTo>
                <a:cubicBezTo>
                  <a:pt x="2160836" y="328134"/>
                  <a:pt x="2146281" y="326811"/>
                  <a:pt x="2143634" y="327472"/>
                </a:cubicBezTo>
                <a:cubicBezTo>
                  <a:pt x="2140988" y="328134"/>
                  <a:pt x="2125770" y="336073"/>
                  <a:pt x="2123787" y="337396"/>
                </a:cubicBezTo>
                <a:cubicBezTo>
                  <a:pt x="2121801" y="338719"/>
                  <a:pt x="2117170" y="345334"/>
                  <a:pt x="2113862" y="347319"/>
                </a:cubicBezTo>
                <a:cubicBezTo>
                  <a:pt x="2110554" y="349304"/>
                  <a:pt x="2080780" y="364520"/>
                  <a:pt x="2074164" y="367166"/>
                </a:cubicBezTo>
                <a:cubicBezTo>
                  <a:pt x="2067547" y="369812"/>
                  <a:pt x="2020573" y="384367"/>
                  <a:pt x="2014619" y="387013"/>
                </a:cubicBezTo>
                <a:cubicBezTo>
                  <a:pt x="2008663" y="389659"/>
                  <a:pt x="1990799" y="404214"/>
                  <a:pt x="1984845" y="406860"/>
                </a:cubicBezTo>
                <a:cubicBezTo>
                  <a:pt x="1978890" y="409506"/>
                  <a:pt x="1931916" y="424722"/>
                  <a:pt x="1925301" y="426707"/>
                </a:cubicBezTo>
                <a:cubicBezTo>
                  <a:pt x="1918684" y="428691"/>
                  <a:pt x="1890235" y="435307"/>
                  <a:pt x="1885604" y="436630"/>
                </a:cubicBezTo>
                <a:cubicBezTo>
                  <a:pt x="1880972" y="437953"/>
                  <a:pt x="1860462" y="445230"/>
                  <a:pt x="1855831" y="446554"/>
                </a:cubicBezTo>
                <a:cubicBezTo>
                  <a:pt x="1851199" y="447877"/>
                  <a:pt x="1820765" y="455815"/>
                  <a:pt x="1816134" y="456477"/>
                </a:cubicBezTo>
                <a:cubicBezTo>
                  <a:pt x="1811503" y="457138"/>
                  <a:pt x="1790331" y="455815"/>
                  <a:pt x="1786362" y="456477"/>
                </a:cubicBezTo>
                <a:cubicBezTo>
                  <a:pt x="1782392" y="457138"/>
                  <a:pt x="1763866" y="465739"/>
                  <a:pt x="1756589" y="466400"/>
                </a:cubicBezTo>
                <a:cubicBezTo>
                  <a:pt x="1749311" y="467062"/>
                  <a:pt x="1683811" y="467062"/>
                  <a:pt x="1677195" y="466400"/>
                </a:cubicBezTo>
                <a:cubicBezTo>
                  <a:pt x="1670578" y="465739"/>
                  <a:pt x="1660653" y="457800"/>
                  <a:pt x="1657347" y="456477"/>
                </a:cubicBezTo>
                <a:cubicBezTo>
                  <a:pt x="1654038" y="455154"/>
                  <a:pt x="1630882" y="447877"/>
                  <a:pt x="1627574" y="446554"/>
                </a:cubicBezTo>
                <a:cubicBezTo>
                  <a:pt x="1624266" y="445230"/>
                  <a:pt x="1612356" y="439276"/>
                  <a:pt x="1607725" y="436630"/>
                </a:cubicBezTo>
                <a:cubicBezTo>
                  <a:pt x="1603094" y="433984"/>
                  <a:pt x="1562736" y="409506"/>
                  <a:pt x="1558104" y="406860"/>
                </a:cubicBezTo>
                <a:cubicBezTo>
                  <a:pt x="1553473" y="404214"/>
                  <a:pt x="1542225" y="398921"/>
                  <a:pt x="1538256" y="396936"/>
                </a:cubicBezTo>
                <a:cubicBezTo>
                  <a:pt x="1534286" y="394952"/>
                  <a:pt x="1502529" y="379736"/>
                  <a:pt x="1498559" y="377090"/>
                </a:cubicBezTo>
                <a:cubicBezTo>
                  <a:pt x="1494590" y="374443"/>
                  <a:pt x="1482680" y="359889"/>
                  <a:pt x="1478710" y="357243"/>
                </a:cubicBezTo>
                <a:cubicBezTo>
                  <a:pt x="1474741" y="354596"/>
                  <a:pt x="1443645" y="340042"/>
                  <a:pt x="1439014" y="337396"/>
                </a:cubicBezTo>
                <a:cubicBezTo>
                  <a:pt x="1434382" y="334749"/>
                  <a:pt x="1413872" y="320195"/>
                  <a:pt x="1409241" y="317549"/>
                </a:cubicBezTo>
                <a:cubicBezTo>
                  <a:pt x="1404610" y="314903"/>
                  <a:pt x="1374175" y="300348"/>
                  <a:pt x="1369544" y="297702"/>
                </a:cubicBezTo>
                <a:cubicBezTo>
                  <a:pt x="1364912" y="295056"/>
                  <a:pt x="1344402" y="280502"/>
                  <a:pt x="1339771" y="277855"/>
                </a:cubicBezTo>
                <a:cubicBezTo>
                  <a:pt x="1335139" y="275209"/>
                  <a:pt x="1304044" y="259993"/>
                  <a:pt x="1300074" y="258009"/>
                </a:cubicBezTo>
                <a:cubicBezTo>
                  <a:pt x="1296104" y="256024"/>
                  <a:pt x="1282210" y="249408"/>
                  <a:pt x="1280225" y="248085"/>
                </a:cubicBezTo>
                <a:cubicBezTo>
                  <a:pt x="1278241" y="246762"/>
                  <a:pt x="1272947" y="239485"/>
                  <a:pt x="1270301" y="238162"/>
                </a:cubicBezTo>
                <a:cubicBezTo>
                  <a:pt x="1267654" y="236838"/>
                  <a:pt x="1243175" y="229561"/>
                  <a:pt x="1240528" y="228238"/>
                </a:cubicBezTo>
                <a:cubicBezTo>
                  <a:pt x="1237882" y="226915"/>
                  <a:pt x="1231928" y="219638"/>
                  <a:pt x="1230605" y="218315"/>
                </a:cubicBezTo>
                <a:cubicBezTo>
                  <a:pt x="1229281" y="216992"/>
                  <a:pt x="1223988" y="209053"/>
                  <a:pt x="1220680" y="208391"/>
                </a:cubicBezTo>
                <a:cubicBezTo>
                  <a:pt x="1217372" y="207730"/>
                  <a:pt x="1184291" y="209053"/>
                  <a:pt x="1180983" y="208391"/>
                </a:cubicBezTo>
                <a:cubicBezTo>
                  <a:pt x="1177675" y="207730"/>
                  <a:pt x="1184292" y="199129"/>
                  <a:pt x="1171059" y="198468"/>
                </a:cubicBezTo>
                <a:cubicBezTo>
                  <a:pt x="1157827" y="197806"/>
                  <a:pt x="996392" y="197806"/>
                  <a:pt x="982499" y="198468"/>
                </a:cubicBezTo>
                <a:cubicBezTo>
                  <a:pt x="968604" y="199129"/>
                  <a:pt x="964635" y="207730"/>
                  <a:pt x="962650" y="208391"/>
                </a:cubicBezTo>
                <a:cubicBezTo>
                  <a:pt x="960665" y="209053"/>
                  <a:pt x="954049" y="207730"/>
                  <a:pt x="952726" y="208391"/>
                </a:cubicBezTo>
                <a:cubicBezTo>
                  <a:pt x="951402" y="209053"/>
                  <a:pt x="944125" y="216992"/>
                  <a:pt x="942802" y="218315"/>
                </a:cubicBezTo>
                <a:cubicBezTo>
                  <a:pt x="941478" y="219638"/>
                  <a:pt x="933539" y="226915"/>
                  <a:pt x="932878" y="228238"/>
                </a:cubicBezTo>
                <a:cubicBezTo>
                  <a:pt x="932216" y="229561"/>
                  <a:pt x="933539" y="236838"/>
                  <a:pt x="932878" y="238162"/>
                </a:cubicBezTo>
                <a:cubicBezTo>
                  <a:pt x="932216" y="239485"/>
                  <a:pt x="924938" y="246100"/>
                  <a:pt x="922953" y="248085"/>
                </a:cubicBezTo>
                <a:cubicBezTo>
                  <a:pt x="920968" y="250070"/>
                  <a:pt x="905751" y="265286"/>
                  <a:pt x="903105" y="267932"/>
                </a:cubicBezTo>
                <a:cubicBezTo>
                  <a:pt x="900458" y="270578"/>
                  <a:pt x="885902" y="285132"/>
                  <a:pt x="883256" y="287779"/>
                </a:cubicBezTo>
                <a:cubicBezTo>
                  <a:pt x="880609" y="290425"/>
                  <a:pt x="866716" y="305641"/>
                  <a:pt x="863408" y="307626"/>
                </a:cubicBezTo>
                <a:cubicBezTo>
                  <a:pt x="860100" y="309610"/>
                  <a:pt x="836943" y="314903"/>
                  <a:pt x="833635" y="317549"/>
                </a:cubicBezTo>
                <a:cubicBezTo>
                  <a:pt x="830327" y="320195"/>
                  <a:pt x="817095" y="343350"/>
                  <a:pt x="813787" y="347319"/>
                </a:cubicBezTo>
                <a:cubicBezTo>
                  <a:pt x="810479" y="351289"/>
                  <a:pt x="787983" y="373120"/>
                  <a:pt x="784014" y="377090"/>
                </a:cubicBezTo>
                <a:cubicBezTo>
                  <a:pt x="780044" y="381059"/>
                  <a:pt x="758872" y="403552"/>
                  <a:pt x="754241" y="406860"/>
                </a:cubicBezTo>
                <a:cubicBezTo>
                  <a:pt x="749610" y="410168"/>
                  <a:pt x="719175" y="423399"/>
                  <a:pt x="714545" y="426707"/>
                </a:cubicBezTo>
                <a:cubicBezTo>
                  <a:pt x="709913" y="430014"/>
                  <a:pt x="688079" y="453831"/>
                  <a:pt x="684772" y="456477"/>
                </a:cubicBezTo>
                <a:cubicBezTo>
                  <a:pt x="681464" y="459123"/>
                  <a:pt x="667569" y="464416"/>
                  <a:pt x="664923" y="466400"/>
                </a:cubicBezTo>
                <a:cubicBezTo>
                  <a:pt x="662277" y="468385"/>
                  <a:pt x="647059" y="484924"/>
                  <a:pt x="645075" y="486247"/>
                </a:cubicBezTo>
                <a:cubicBezTo>
                  <a:pt x="643089" y="487570"/>
                  <a:pt x="636474" y="484924"/>
                  <a:pt x="635151" y="486247"/>
                </a:cubicBezTo>
                <a:cubicBezTo>
                  <a:pt x="633827" y="487570"/>
                  <a:pt x="626549" y="503448"/>
                  <a:pt x="625226" y="506094"/>
                </a:cubicBezTo>
                <a:cubicBezTo>
                  <a:pt x="623903" y="508740"/>
                  <a:pt x="616625" y="523956"/>
                  <a:pt x="615302" y="525941"/>
                </a:cubicBezTo>
                <a:cubicBezTo>
                  <a:pt x="613978" y="527926"/>
                  <a:pt x="606701" y="534541"/>
                  <a:pt x="605378" y="535864"/>
                </a:cubicBezTo>
                <a:cubicBezTo>
                  <a:pt x="604054" y="537187"/>
                  <a:pt x="596776" y="543803"/>
                  <a:pt x="595453" y="545788"/>
                </a:cubicBezTo>
                <a:cubicBezTo>
                  <a:pt x="594130" y="547772"/>
                  <a:pt x="586191" y="562988"/>
                  <a:pt x="585529" y="565635"/>
                </a:cubicBezTo>
                <a:cubicBezTo>
                  <a:pt x="584867" y="568281"/>
                  <a:pt x="586190" y="583497"/>
                  <a:pt x="585529" y="585481"/>
                </a:cubicBezTo>
                <a:cubicBezTo>
                  <a:pt x="584867" y="587466"/>
                  <a:pt x="576928" y="593420"/>
                  <a:pt x="575605" y="595405"/>
                </a:cubicBezTo>
                <a:cubicBezTo>
                  <a:pt x="574282" y="597389"/>
                  <a:pt x="567004" y="611944"/>
                  <a:pt x="565681" y="615252"/>
                </a:cubicBezTo>
                <a:cubicBezTo>
                  <a:pt x="564358" y="618559"/>
                  <a:pt x="557079" y="641714"/>
                  <a:pt x="555756" y="645022"/>
                </a:cubicBezTo>
                <a:cubicBezTo>
                  <a:pt x="554433" y="648330"/>
                  <a:pt x="547156" y="662222"/>
                  <a:pt x="545833" y="664869"/>
                </a:cubicBezTo>
                <a:cubicBezTo>
                  <a:pt x="544509" y="667515"/>
                  <a:pt x="537231" y="681408"/>
                  <a:pt x="535908" y="684716"/>
                </a:cubicBezTo>
                <a:cubicBezTo>
                  <a:pt x="534585" y="688023"/>
                  <a:pt x="526645" y="710516"/>
                  <a:pt x="525984" y="714486"/>
                </a:cubicBezTo>
                <a:cubicBezTo>
                  <a:pt x="525322" y="718455"/>
                  <a:pt x="526645" y="740948"/>
                  <a:pt x="525984" y="744256"/>
                </a:cubicBezTo>
                <a:cubicBezTo>
                  <a:pt x="525322" y="747564"/>
                  <a:pt x="517383" y="760133"/>
                  <a:pt x="516060" y="764103"/>
                </a:cubicBezTo>
                <a:cubicBezTo>
                  <a:pt x="514736" y="768072"/>
                  <a:pt x="506797" y="799166"/>
                  <a:pt x="506136" y="803797"/>
                </a:cubicBezTo>
                <a:cubicBezTo>
                  <a:pt x="505474" y="808428"/>
                  <a:pt x="506797" y="828936"/>
                  <a:pt x="506136" y="833567"/>
                </a:cubicBezTo>
                <a:cubicBezTo>
                  <a:pt x="505474" y="838198"/>
                  <a:pt x="497534" y="868629"/>
                  <a:pt x="496211" y="873261"/>
                </a:cubicBezTo>
                <a:cubicBezTo>
                  <a:pt x="494887" y="877891"/>
                  <a:pt x="487610" y="900384"/>
                  <a:pt x="486287" y="903031"/>
                </a:cubicBezTo>
                <a:cubicBezTo>
                  <a:pt x="484964" y="905677"/>
                  <a:pt x="477024" y="910308"/>
                  <a:pt x="476363" y="912954"/>
                </a:cubicBezTo>
                <a:cubicBezTo>
                  <a:pt x="475701" y="915601"/>
                  <a:pt x="477024" y="939417"/>
                  <a:pt x="476363" y="942725"/>
                </a:cubicBezTo>
                <a:cubicBezTo>
                  <a:pt x="475701" y="946032"/>
                  <a:pt x="467761" y="959925"/>
                  <a:pt x="466438" y="962571"/>
                </a:cubicBezTo>
                <a:cubicBezTo>
                  <a:pt x="465115" y="965218"/>
                  <a:pt x="457838" y="979110"/>
                  <a:pt x="456514" y="982418"/>
                </a:cubicBezTo>
                <a:cubicBezTo>
                  <a:pt x="455191" y="985726"/>
                  <a:pt x="447252" y="1008219"/>
                  <a:pt x="446590" y="1012189"/>
                </a:cubicBezTo>
                <a:cubicBezTo>
                  <a:pt x="445928" y="1016158"/>
                  <a:pt x="447252" y="1037989"/>
                  <a:pt x="446590" y="1041959"/>
                </a:cubicBezTo>
                <a:cubicBezTo>
                  <a:pt x="445928" y="1045928"/>
                  <a:pt x="437989" y="1066437"/>
                  <a:pt x="436666" y="1071729"/>
                </a:cubicBezTo>
                <a:cubicBezTo>
                  <a:pt x="435342" y="1077022"/>
                  <a:pt x="427403" y="1116054"/>
                  <a:pt x="426742" y="1121346"/>
                </a:cubicBezTo>
                <a:cubicBezTo>
                  <a:pt x="426080" y="1126639"/>
                  <a:pt x="427403" y="1145162"/>
                  <a:pt x="426742" y="1151116"/>
                </a:cubicBezTo>
                <a:cubicBezTo>
                  <a:pt x="426080" y="1157070"/>
                  <a:pt x="417479" y="1205364"/>
                  <a:pt x="416817" y="1210657"/>
                </a:cubicBezTo>
                <a:cubicBezTo>
                  <a:pt x="416155" y="1215949"/>
                  <a:pt x="417479" y="1225873"/>
                  <a:pt x="416817" y="1230504"/>
                </a:cubicBezTo>
                <a:cubicBezTo>
                  <a:pt x="416155" y="1235134"/>
                  <a:pt x="407554" y="1272182"/>
                  <a:pt x="406893" y="1280121"/>
                </a:cubicBezTo>
                <a:cubicBezTo>
                  <a:pt x="406231" y="1288060"/>
                  <a:pt x="407554" y="1340323"/>
                  <a:pt x="406893" y="1349585"/>
                </a:cubicBezTo>
                <a:cubicBezTo>
                  <a:pt x="406231" y="1358847"/>
                  <a:pt x="398292" y="1411772"/>
                  <a:pt x="396969" y="1419049"/>
                </a:cubicBezTo>
                <a:cubicBezTo>
                  <a:pt x="395646" y="1426326"/>
                  <a:pt x="388368" y="1454112"/>
                  <a:pt x="387045" y="1458743"/>
                </a:cubicBezTo>
                <a:cubicBezTo>
                  <a:pt x="385721" y="1463373"/>
                  <a:pt x="378443" y="1483882"/>
                  <a:pt x="377120" y="1488513"/>
                </a:cubicBezTo>
                <a:cubicBezTo>
                  <a:pt x="375797" y="1493144"/>
                  <a:pt x="369181" y="1520929"/>
                  <a:pt x="367197" y="1528206"/>
                </a:cubicBezTo>
                <a:cubicBezTo>
                  <a:pt x="365211" y="1535483"/>
                  <a:pt x="350655" y="1588409"/>
                  <a:pt x="347347" y="1597670"/>
                </a:cubicBezTo>
                <a:cubicBezTo>
                  <a:pt x="344039" y="1606932"/>
                  <a:pt x="320883" y="1656549"/>
                  <a:pt x="317575" y="1667134"/>
                </a:cubicBezTo>
                <a:cubicBezTo>
                  <a:pt x="314266" y="1677719"/>
                  <a:pt x="301035" y="1744537"/>
                  <a:pt x="297727" y="1756445"/>
                </a:cubicBezTo>
                <a:cubicBezTo>
                  <a:pt x="294419" y="1768353"/>
                  <a:pt x="271262" y="1834509"/>
                  <a:pt x="267954" y="1845756"/>
                </a:cubicBezTo>
                <a:cubicBezTo>
                  <a:pt x="264645" y="1857002"/>
                  <a:pt x="251413" y="1913897"/>
                  <a:pt x="248106" y="1925144"/>
                </a:cubicBezTo>
                <a:cubicBezTo>
                  <a:pt x="244797" y="1936390"/>
                  <a:pt x="221640" y="2002546"/>
                  <a:pt x="218333" y="2014454"/>
                </a:cubicBezTo>
                <a:cubicBezTo>
                  <a:pt x="215025" y="2026362"/>
                  <a:pt x="201792" y="2091857"/>
                  <a:pt x="198484" y="2103765"/>
                </a:cubicBezTo>
                <a:cubicBezTo>
                  <a:pt x="195176" y="2115673"/>
                  <a:pt x="172019" y="2180506"/>
                  <a:pt x="168711" y="2193076"/>
                </a:cubicBezTo>
                <a:cubicBezTo>
                  <a:pt x="165403" y="2205646"/>
                  <a:pt x="151509" y="2279740"/>
                  <a:pt x="148863" y="2292310"/>
                </a:cubicBezTo>
                <a:cubicBezTo>
                  <a:pt x="146216" y="2304879"/>
                  <a:pt x="131661" y="2369051"/>
                  <a:pt x="129014" y="2381621"/>
                </a:cubicBezTo>
                <a:cubicBezTo>
                  <a:pt x="126368" y="2394190"/>
                  <a:pt x="111151" y="2468285"/>
                  <a:pt x="109166" y="2480855"/>
                </a:cubicBezTo>
                <a:cubicBezTo>
                  <a:pt x="107181" y="2493424"/>
                  <a:pt x="101227" y="2557596"/>
                  <a:pt x="99242" y="2570166"/>
                </a:cubicBezTo>
                <a:cubicBezTo>
                  <a:pt x="97257" y="2582735"/>
                  <a:pt x="81378" y="2658153"/>
                  <a:pt x="79393" y="2669400"/>
                </a:cubicBezTo>
                <a:cubicBezTo>
                  <a:pt x="77408" y="2680647"/>
                  <a:pt x="70792" y="2729602"/>
                  <a:pt x="69469" y="2738864"/>
                </a:cubicBezTo>
                <a:cubicBezTo>
                  <a:pt x="68146" y="2748126"/>
                  <a:pt x="60868" y="2799066"/>
                  <a:pt x="59545" y="2808328"/>
                </a:cubicBezTo>
                <a:cubicBezTo>
                  <a:pt x="58222" y="2817590"/>
                  <a:pt x="50943" y="2867868"/>
                  <a:pt x="49620" y="2877792"/>
                </a:cubicBezTo>
                <a:cubicBezTo>
                  <a:pt x="48297" y="2887715"/>
                  <a:pt x="41681" y="2945933"/>
                  <a:pt x="39697" y="2957179"/>
                </a:cubicBezTo>
                <a:cubicBezTo>
                  <a:pt x="37712" y="2968425"/>
                  <a:pt x="21171" y="3035905"/>
                  <a:pt x="19847" y="3046490"/>
                </a:cubicBezTo>
                <a:cubicBezTo>
                  <a:pt x="18524" y="3057075"/>
                  <a:pt x="20509" y="3106692"/>
                  <a:pt x="19847" y="3115954"/>
                </a:cubicBezTo>
                <a:cubicBezTo>
                  <a:pt x="19186" y="3125216"/>
                  <a:pt x="10585" y="3176156"/>
                  <a:pt x="9924" y="3185418"/>
                </a:cubicBezTo>
                <a:cubicBezTo>
                  <a:pt x="9262" y="3194680"/>
                  <a:pt x="10585" y="3246943"/>
                  <a:pt x="9924" y="3254882"/>
                </a:cubicBezTo>
                <a:cubicBezTo>
                  <a:pt x="9262" y="3262820"/>
                  <a:pt x="661" y="3282667"/>
                  <a:pt x="0" y="3304499"/>
                </a:cubicBezTo>
                <a:cubicBezTo>
                  <a:pt x="-661" y="3326330"/>
                  <a:pt x="-661" y="3561185"/>
                  <a:pt x="0" y="3582355"/>
                </a:cubicBezTo>
                <a:cubicBezTo>
                  <a:pt x="661" y="3603524"/>
                  <a:pt x="8601" y="3616094"/>
                  <a:pt x="9924" y="3622049"/>
                </a:cubicBezTo>
                <a:cubicBezTo>
                  <a:pt x="11247" y="3628003"/>
                  <a:pt x="18524" y="3665711"/>
                  <a:pt x="19847" y="3671666"/>
                </a:cubicBezTo>
                <a:cubicBezTo>
                  <a:pt x="21170" y="3677619"/>
                  <a:pt x="28449" y="3706066"/>
                  <a:pt x="29772" y="3711360"/>
                </a:cubicBezTo>
                <a:cubicBezTo>
                  <a:pt x="31095" y="3716652"/>
                  <a:pt x="38373" y="3746422"/>
                  <a:pt x="39697" y="3751053"/>
                </a:cubicBezTo>
                <a:cubicBezTo>
                  <a:pt x="41020" y="3755684"/>
                  <a:pt x="48297" y="3774869"/>
                  <a:pt x="49620" y="3780823"/>
                </a:cubicBezTo>
                <a:cubicBezTo>
                  <a:pt x="50943" y="3786777"/>
                  <a:pt x="58222" y="3832425"/>
                  <a:pt x="59545" y="3840364"/>
                </a:cubicBezTo>
                <a:cubicBezTo>
                  <a:pt x="60868" y="3848302"/>
                  <a:pt x="68146" y="3893289"/>
                  <a:pt x="69469" y="3899904"/>
                </a:cubicBezTo>
                <a:cubicBezTo>
                  <a:pt x="70792" y="3906520"/>
                  <a:pt x="78731" y="3932982"/>
                  <a:pt x="79393" y="3939598"/>
                </a:cubicBezTo>
                <a:cubicBezTo>
                  <a:pt x="80055" y="3946213"/>
                  <a:pt x="78731" y="3990538"/>
                  <a:pt x="79393" y="3999138"/>
                </a:cubicBezTo>
                <a:cubicBezTo>
                  <a:pt x="80055" y="4007739"/>
                  <a:pt x="87994" y="4060664"/>
                  <a:pt x="89318" y="4068602"/>
                </a:cubicBezTo>
                <a:cubicBezTo>
                  <a:pt x="90640" y="4076541"/>
                  <a:pt x="98580" y="4111604"/>
                  <a:pt x="99242" y="4118220"/>
                </a:cubicBezTo>
                <a:cubicBezTo>
                  <a:pt x="99904" y="4124835"/>
                  <a:pt x="98580" y="4158575"/>
                  <a:pt x="99242" y="4167837"/>
                </a:cubicBezTo>
                <a:cubicBezTo>
                  <a:pt x="99904" y="4177098"/>
                  <a:pt x="107181" y="4246562"/>
                  <a:pt x="109166" y="4257147"/>
                </a:cubicBezTo>
                <a:cubicBezTo>
                  <a:pt x="111151" y="4267732"/>
                  <a:pt x="127030" y="4316688"/>
                  <a:pt x="129014" y="4326611"/>
                </a:cubicBezTo>
                <a:cubicBezTo>
                  <a:pt x="130999" y="4336534"/>
                  <a:pt x="136954" y="4394752"/>
                  <a:pt x="138939" y="4405999"/>
                </a:cubicBezTo>
                <a:cubicBezTo>
                  <a:pt x="140923" y="4417245"/>
                  <a:pt x="156141" y="4482740"/>
                  <a:pt x="158787" y="4495310"/>
                </a:cubicBezTo>
                <a:cubicBezTo>
                  <a:pt x="161434" y="4507880"/>
                  <a:pt x="176651" y="4583297"/>
                  <a:pt x="178636" y="4594544"/>
                </a:cubicBezTo>
                <a:cubicBezTo>
                  <a:pt x="180620" y="4605791"/>
                  <a:pt x="187237" y="4654746"/>
                  <a:pt x="188560" y="4664008"/>
                </a:cubicBezTo>
                <a:cubicBezTo>
                  <a:pt x="189883" y="4673269"/>
                  <a:pt x="197160" y="4722887"/>
                  <a:pt x="198484" y="4733473"/>
                </a:cubicBezTo>
                <a:cubicBezTo>
                  <a:pt x="199807" y="4744056"/>
                  <a:pt x="207085" y="4812197"/>
                  <a:pt x="208408" y="4822783"/>
                </a:cubicBezTo>
                <a:cubicBezTo>
                  <a:pt x="209731" y="4833368"/>
                  <a:pt x="217671" y="4884307"/>
                  <a:pt x="218333" y="4892246"/>
                </a:cubicBezTo>
                <a:cubicBezTo>
                  <a:pt x="218994" y="4900185"/>
                  <a:pt x="217009" y="4933924"/>
                  <a:pt x="218333" y="4941865"/>
                </a:cubicBezTo>
                <a:cubicBezTo>
                  <a:pt x="219656" y="4949802"/>
                  <a:pt x="236196" y="5002065"/>
                  <a:pt x="238181" y="5011328"/>
                </a:cubicBezTo>
                <a:cubicBezTo>
                  <a:pt x="240165" y="5020589"/>
                  <a:pt x="246782" y="5070206"/>
                  <a:pt x="248106" y="5080792"/>
                </a:cubicBezTo>
                <a:cubicBezTo>
                  <a:pt x="249429" y="5091375"/>
                  <a:pt x="256044" y="5160840"/>
                  <a:pt x="258029" y="5170103"/>
                </a:cubicBezTo>
                <a:cubicBezTo>
                  <a:pt x="260014" y="5179365"/>
                  <a:pt x="276555" y="5214427"/>
                  <a:pt x="277878" y="5219719"/>
                </a:cubicBezTo>
                <a:cubicBezTo>
                  <a:pt x="279201" y="5225012"/>
                  <a:pt x="276555" y="5244858"/>
                  <a:pt x="277878" y="5249490"/>
                </a:cubicBezTo>
                <a:cubicBezTo>
                  <a:pt x="279201" y="5254120"/>
                  <a:pt x="295742" y="5283228"/>
                  <a:pt x="297727" y="5289183"/>
                </a:cubicBezTo>
                <a:cubicBezTo>
                  <a:pt x="299712" y="5295137"/>
                  <a:pt x="306989" y="5333508"/>
                  <a:pt x="307651" y="5338801"/>
                </a:cubicBezTo>
                <a:cubicBezTo>
                  <a:pt x="308313" y="5344092"/>
                  <a:pt x="306989" y="5365262"/>
                  <a:pt x="307651" y="5368571"/>
                </a:cubicBezTo>
                <a:cubicBezTo>
                  <a:pt x="308312" y="5371877"/>
                  <a:pt x="316913" y="5386432"/>
                  <a:pt x="317575" y="5388418"/>
                </a:cubicBezTo>
                <a:cubicBezTo>
                  <a:pt x="318236" y="5390402"/>
                  <a:pt x="316913" y="5397017"/>
                  <a:pt x="317575" y="5398341"/>
                </a:cubicBezTo>
                <a:cubicBezTo>
                  <a:pt x="318236" y="5399664"/>
                  <a:pt x="326176" y="5406280"/>
                  <a:pt x="327499" y="5408265"/>
                </a:cubicBezTo>
                <a:cubicBezTo>
                  <a:pt x="328822" y="5410248"/>
                  <a:pt x="336762" y="5426126"/>
                  <a:pt x="337424" y="5428111"/>
                </a:cubicBezTo>
                <a:cubicBezTo>
                  <a:pt x="338085" y="5430095"/>
                  <a:pt x="336762" y="5436049"/>
                  <a:pt x="337424" y="5438034"/>
                </a:cubicBezTo>
                <a:cubicBezTo>
                  <a:pt x="338085" y="5440020"/>
                  <a:pt x="346024" y="5456558"/>
                  <a:pt x="347347" y="5457882"/>
                </a:cubicBezTo>
                <a:cubicBezTo>
                  <a:pt x="348671" y="5459205"/>
                  <a:pt x="355948" y="5457219"/>
                  <a:pt x="357272" y="5457882"/>
                </a:cubicBezTo>
                <a:cubicBezTo>
                  <a:pt x="358595" y="5458544"/>
                  <a:pt x="366535" y="5465820"/>
                  <a:pt x="367197" y="5467805"/>
                </a:cubicBezTo>
                <a:cubicBezTo>
                  <a:pt x="367858" y="5469789"/>
                  <a:pt x="365873" y="5485666"/>
                  <a:pt x="367197" y="5487652"/>
                </a:cubicBezTo>
                <a:cubicBezTo>
                  <a:pt x="368519" y="5489636"/>
                  <a:pt x="385059" y="5496913"/>
                  <a:pt x="387045" y="5497575"/>
                </a:cubicBezTo>
                <a:cubicBezTo>
                  <a:pt x="389029" y="5498236"/>
                  <a:pt x="395646" y="5496913"/>
                  <a:pt x="396969" y="5497575"/>
                </a:cubicBezTo>
                <a:cubicBezTo>
                  <a:pt x="398292" y="5498236"/>
                  <a:pt x="404908" y="5505514"/>
                  <a:pt x="406893" y="5507499"/>
                </a:cubicBezTo>
                <a:cubicBezTo>
                  <a:pt x="408877" y="5509483"/>
                  <a:pt x="424095" y="5525361"/>
                  <a:pt x="426742" y="5527345"/>
                </a:cubicBezTo>
                <a:cubicBezTo>
                  <a:pt x="429388" y="5529331"/>
                  <a:pt x="443943" y="5535945"/>
                  <a:pt x="446590" y="5537269"/>
                </a:cubicBezTo>
                <a:cubicBezTo>
                  <a:pt x="449236" y="5538592"/>
                  <a:pt x="464453" y="5546531"/>
                  <a:pt x="466438" y="5547193"/>
                </a:cubicBezTo>
                <a:cubicBezTo>
                  <a:pt x="468423" y="5547853"/>
                  <a:pt x="473716" y="5545869"/>
                  <a:pt x="476363" y="5547193"/>
                </a:cubicBezTo>
                <a:cubicBezTo>
                  <a:pt x="479009" y="5548515"/>
                  <a:pt x="503489" y="5565054"/>
                  <a:pt x="506136" y="5567039"/>
                </a:cubicBezTo>
                <a:cubicBezTo>
                  <a:pt x="508781" y="5569023"/>
                  <a:pt x="514075" y="5575639"/>
                  <a:pt x="516060" y="5576962"/>
                </a:cubicBezTo>
                <a:cubicBezTo>
                  <a:pt x="518044" y="5578285"/>
                  <a:pt x="533261" y="5584901"/>
                  <a:pt x="535908" y="5586886"/>
                </a:cubicBezTo>
                <a:cubicBezTo>
                  <a:pt x="538555" y="5588870"/>
                  <a:pt x="552448" y="5604086"/>
                  <a:pt x="555756" y="5606733"/>
                </a:cubicBezTo>
                <a:cubicBezTo>
                  <a:pt x="559064" y="5609378"/>
                  <a:pt x="581559" y="5623933"/>
                  <a:pt x="585529" y="5626580"/>
                </a:cubicBezTo>
                <a:cubicBezTo>
                  <a:pt x="589498" y="5629227"/>
                  <a:pt x="611993" y="5644442"/>
                  <a:pt x="615302" y="5646426"/>
                </a:cubicBezTo>
                <a:cubicBezTo>
                  <a:pt x="618610" y="5648411"/>
                  <a:pt x="632504" y="5654366"/>
                  <a:pt x="635151" y="5656350"/>
                </a:cubicBezTo>
                <a:cubicBezTo>
                  <a:pt x="637797" y="5658335"/>
                  <a:pt x="651690" y="5674211"/>
                  <a:pt x="654999" y="5676197"/>
                </a:cubicBezTo>
                <a:cubicBezTo>
                  <a:pt x="658307" y="5678181"/>
                  <a:pt x="681463" y="5684797"/>
                  <a:pt x="684772" y="5686121"/>
                </a:cubicBezTo>
                <a:cubicBezTo>
                  <a:pt x="688079" y="5687443"/>
                  <a:pt x="701973" y="5694720"/>
                  <a:pt x="704620" y="5696044"/>
                </a:cubicBezTo>
                <a:cubicBezTo>
                  <a:pt x="707266" y="5697366"/>
                  <a:pt x="722484" y="5704643"/>
                  <a:pt x="724469" y="5705967"/>
                </a:cubicBezTo>
                <a:cubicBezTo>
                  <a:pt x="726453" y="5707290"/>
                  <a:pt x="733069" y="5714567"/>
                  <a:pt x="734393" y="5715891"/>
                </a:cubicBezTo>
                <a:cubicBezTo>
                  <a:pt x="735715" y="5717213"/>
                  <a:pt x="742993" y="5725151"/>
                  <a:pt x="744317" y="5725814"/>
                </a:cubicBezTo>
                <a:cubicBezTo>
                  <a:pt x="745640" y="5726475"/>
                  <a:pt x="752918" y="5725151"/>
                  <a:pt x="754241" y="5725814"/>
                </a:cubicBezTo>
                <a:cubicBezTo>
                  <a:pt x="755564" y="5726475"/>
                  <a:pt x="762842" y="5734414"/>
                  <a:pt x="764165" y="5735737"/>
                </a:cubicBezTo>
                <a:cubicBezTo>
                  <a:pt x="765488" y="5737061"/>
                  <a:pt x="772767" y="5743676"/>
                  <a:pt x="774090" y="5745661"/>
                </a:cubicBezTo>
                <a:cubicBezTo>
                  <a:pt x="775413" y="5747645"/>
                  <a:pt x="782029" y="5764183"/>
                  <a:pt x="784014" y="5765508"/>
                </a:cubicBezTo>
                <a:cubicBezTo>
                  <a:pt x="785999" y="5766831"/>
                  <a:pt x="801877" y="5764845"/>
                  <a:pt x="803862" y="5765508"/>
                </a:cubicBezTo>
                <a:cubicBezTo>
                  <a:pt x="805847" y="5766170"/>
                  <a:pt x="812463" y="5774108"/>
                  <a:pt x="813787" y="5775431"/>
                </a:cubicBezTo>
                <a:cubicBezTo>
                  <a:pt x="815110" y="5776753"/>
                  <a:pt x="822388" y="5784032"/>
                  <a:pt x="823711" y="5785354"/>
                </a:cubicBezTo>
                <a:cubicBezTo>
                  <a:pt x="825034" y="5786676"/>
                  <a:pt x="832312" y="5794616"/>
                  <a:pt x="833635" y="5795278"/>
                </a:cubicBezTo>
                <a:cubicBezTo>
                  <a:pt x="834958" y="5795939"/>
                  <a:pt x="842236" y="5793953"/>
                  <a:pt x="843560" y="5795278"/>
                </a:cubicBezTo>
                <a:cubicBezTo>
                  <a:pt x="844883" y="5796600"/>
                  <a:pt x="851498" y="5812478"/>
                  <a:pt x="853483" y="5815125"/>
                </a:cubicBezTo>
                <a:cubicBezTo>
                  <a:pt x="855468" y="5817770"/>
                  <a:pt x="870024" y="5832325"/>
                  <a:pt x="873332" y="5834972"/>
                </a:cubicBezTo>
                <a:cubicBezTo>
                  <a:pt x="876640" y="5837618"/>
                  <a:pt x="899796" y="5852172"/>
                  <a:pt x="903105" y="5854819"/>
                </a:cubicBezTo>
                <a:cubicBezTo>
                  <a:pt x="906412" y="5857464"/>
                  <a:pt x="920307" y="5872018"/>
                  <a:pt x="922953" y="5874665"/>
                </a:cubicBezTo>
                <a:cubicBezTo>
                  <a:pt x="925599" y="5877310"/>
                  <a:pt x="939493" y="5891205"/>
                  <a:pt x="942802" y="5894513"/>
                </a:cubicBezTo>
                <a:cubicBezTo>
                  <a:pt x="946109" y="5897820"/>
                  <a:pt x="968604" y="5920974"/>
                  <a:pt x="972574" y="5924282"/>
                </a:cubicBezTo>
                <a:cubicBezTo>
                  <a:pt x="976544" y="5927590"/>
                  <a:pt x="999039" y="5941482"/>
                  <a:pt x="1002347" y="5944129"/>
                </a:cubicBezTo>
                <a:cubicBezTo>
                  <a:pt x="1005655" y="5946774"/>
                  <a:pt x="1019549" y="5961330"/>
                  <a:pt x="1022196" y="5963976"/>
                </a:cubicBezTo>
                <a:cubicBezTo>
                  <a:pt x="1024842" y="5966622"/>
                  <a:pt x="1039397" y="5981837"/>
                  <a:pt x="1042044" y="5983823"/>
                </a:cubicBezTo>
                <a:cubicBezTo>
                  <a:pt x="1044689" y="5985807"/>
                  <a:pt x="1059246" y="5993083"/>
                  <a:pt x="1061893" y="5993746"/>
                </a:cubicBezTo>
                <a:cubicBezTo>
                  <a:pt x="1064539" y="5994407"/>
                  <a:pt x="1079756" y="5992423"/>
                  <a:pt x="1081741" y="5993746"/>
                </a:cubicBezTo>
                <a:cubicBezTo>
                  <a:pt x="1083726" y="5995068"/>
                  <a:pt x="1089680" y="6010947"/>
                  <a:pt x="1091665" y="6013593"/>
                </a:cubicBezTo>
                <a:cubicBezTo>
                  <a:pt x="1093650" y="6016238"/>
                  <a:pt x="1108867" y="6030792"/>
                  <a:pt x="1111514" y="6033441"/>
                </a:cubicBezTo>
                <a:cubicBezTo>
                  <a:pt x="1114160" y="6036086"/>
                  <a:pt x="1128715" y="6050640"/>
                  <a:pt x="1131362" y="6053286"/>
                </a:cubicBezTo>
                <a:cubicBezTo>
                  <a:pt x="1134008" y="6055932"/>
                  <a:pt x="1148564" y="6071810"/>
                  <a:pt x="1151211" y="6073135"/>
                </a:cubicBezTo>
                <a:cubicBezTo>
                  <a:pt x="1153857" y="6074457"/>
                  <a:pt x="1169075" y="6071810"/>
                  <a:pt x="1171059" y="6073135"/>
                </a:cubicBezTo>
                <a:cubicBezTo>
                  <a:pt x="1173044" y="6074457"/>
                  <a:pt x="1178998" y="6090996"/>
                  <a:pt x="1180983" y="6092981"/>
                </a:cubicBezTo>
                <a:cubicBezTo>
                  <a:pt x="1182968" y="6094964"/>
                  <a:pt x="1198185" y="6100920"/>
                  <a:pt x="1200832" y="6102904"/>
                </a:cubicBezTo>
                <a:cubicBezTo>
                  <a:pt x="1203478" y="6104888"/>
                  <a:pt x="1217372" y="6120765"/>
                  <a:pt x="1220680" y="6122751"/>
                </a:cubicBezTo>
                <a:cubicBezTo>
                  <a:pt x="1223988" y="6124735"/>
                  <a:pt x="1246483" y="6130690"/>
                  <a:pt x="1250453" y="6132674"/>
                </a:cubicBezTo>
                <a:cubicBezTo>
                  <a:pt x="1254423" y="6134659"/>
                  <a:pt x="1275594" y="6150536"/>
                  <a:pt x="1280225" y="6152521"/>
                </a:cubicBezTo>
                <a:cubicBezTo>
                  <a:pt x="1284857" y="6154505"/>
                  <a:pt x="1316615" y="6161783"/>
                  <a:pt x="1319923" y="6162445"/>
                </a:cubicBezTo>
                <a:cubicBezTo>
                  <a:pt x="1323231" y="6163106"/>
                  <a:pt x="1327201" y="6161783"/>
                  <a:pt x="1329847" y="6162445"/>
                </a:cubicBezTo>
                <a:cubicBezTo>
                  <a:pt x="1332493" y="6163106"/>
                  <a:pt x="1356311" y="6171043"/>
                  <a:pt x="1359619" y="6172368"/>
                </a:cubicBezTo>
                <a:cubicBezTo>
                  <a:pt x="1362927" y="6173691"/>
                  <a:pt x="1376821" y="6180968"/>
                  <a:pt x="1379468" y="6182291"/>
                </a:cubicBezTo>
                <a:cubicBezTo>
                  <a:pt x="1382115" y="6183613"/>
                  <a:pt x="1396670" y="6190892"/>
                  <a:pt x="1399317" y="6192215"/>
                </a:cubicBezTo>
                <a:cubicBezTo>
                  <a:pt x="1401962" y="6193537"/>
                  <a:pt x="1415857" y="6200815"/>
                  <a:pt x="1419165" y="6202139"/>
                </a:cubicBezTo>
                <a:cubicBezTo>
                  <a:pt x="1422472" y="6203461"/>
                  <a:pt x="1444967" y="6210076"/>
                  <a:pt x="1448938" y="6212063"/>
                </a:cubicBezTo>
                <a:cubicBezTo>
                  <a:pt x="1452907" y="6214046"/>
                  <a:pt x="1474079" y="6229262"/>
                  <a:pt x="1478710" y="6231908"/>
                </a:cubicBezTo>
                <a:cubicBezTo>
                  <a:pt x="1483341" y="6234554"/>
                  <a:pt x="1512452" y="6249770"/>
                  <a:pt x="1518407" y="6251755"/>
                </a:cubicBezTo>
                <a:cubicBezTo>
                  <a:pt x="1524360" y="6253739"/>
                  <a:pt x="1560750" y="6259694"/>
                  <a:pt x="1568028" y="6261678"/>
                </a:cubicBezTo>
                <a:cubicBezTo>
                  <a:pt x="1575306" y="6263663"/>
                  <a:pt x="1620296" y="6279540"/>
                  <a:pt x="1627574" y="6281525"/>
                </a:cubicBezTo>
                <a:cubicBezTo>
                  <a:pt x="1634852" y="6283510"/>
                  <a:pt x="1671902" y="6290125"/>
                  <a:pt x="1677195" y="6291449"/>
                </a:cubicBezTo>
                <a:cubicBezTo>
                  <a:pt x="1682487" y="6292771"/>
                  <a:pt x="1701674" y="6300049"/>
                  <a:pt x="1706967" y="6301373"/>
                </a:cubicBezTo>
                <a:cubicBezTo>
                  <a:pt x="1712260" y="6302695"/>
                  <a:pt x="1750634" y="6310634"/>
                  <a:pt x="1756589" y="6311296"/>
                </a:cubicBezTo>
                <a:cubicBezTo>
                  <a:pt x="1762543" y="6311958"/>
                  <a:pt x="1791655" y="6310635"/>
                  <a:pt x="1796286" y="6311296"/>
                </a:cubicBezTo>
                <a:cubicBezTo>
                  <a:pt x="1800917" y="6311957"/>
                  <a:pt x="1822089" y="6320557"/>
                  <a:pt x="1826059" y="6321219"/>
                </a:cubicBezTo>
                <a:cubicBezTo>
                  <a:pt x="1830028" y="6321879"/>
                  <a:pt x="1852522" y="6320557"/>
                  <a:pt x="1855831" y="6321219"/>
                </a:cubicBezTo>
                <a:cubicBezTo>
                  <a:pt x="1859139" y="6321880"/>
                  <a:pt x="1871709" y="6329819"/>
                  <a:pt x="1875680" y="6331143"/>
                </a:cubicBezTo>
                <a:cubicBezTo>
                  <a:pt x="1879649" y="6332465"/>
                  <a:pt x="1910745" y="6340404"/>
                  <a:pt x="1915377" y="6341066"/>
                </a:cubicBezTo>
                <a:cubicBezTo>
                  <a:pt x="1920008" y="6341727"/>
                  <a:pt x="1940518" y="6340404"/>
                  <a:pt x="1945149" y="6341066"/>
                </a:cubicBezTo>
                <a:cubicBezTo>
                  <a:pt x="1949780" y="6341727"/>
                  <a:pt x="1963673" y="6350326"/>
                  <a:pt x="1984845" y="6350989"/>
                </a:cubicBezTo>
                <a:cubicBezTo>
                  <a:pt x="2006017" y="6351650"/>
                  <a:pt x="2242214" y="6351650"/>
                  <a:pt x="2262725" y="6350989"/>
                </a:cubicBezTo>
                <a:cubicBezTo>
                  <a:pt x="2283235" y="6350326"/>
                  <a:pt x="2283234" y="6341727"/>
                  <a:pt x="2292498" y="6341066"/>
                </a:cubicBezTo>
                <a:cubicBezTo>
                  <a:pt x="2301760" y="6340404"/>
                  <a:pt x="2392401" y="6340404"/>
                  <a:pt x="2401664" y="6341066"/>
                </a:cubicBezTo>
                <a:cubicBezTo>
                  <a:pt x="2410926" y="6341727"/>
                  <a:pt x="2426804" y="6349665"/>
                  <a:pt x="2431437" y="6350989"/>
                </a:cubicBezTo>
                <a:cubicBezTo>
                  <a:pt x="2436068" y="6352313"/>
                  <a:pt x="2434745" y="6360251"/>
                  <a:pt x="2471134" y="6360913"/>
                </a:cubicBezTo>
                <a:cubicBezTo>
                  <a:pt x="2507522" y="6361574"/>
                  <a:pt x="2940881" y="6361574"/>
                  <a:pt x="2977270" y="6360913"/>
                </a:cubicBezTo>
                <a:cubicBezTo>
                  <a:pt x="3013658" y="6360251"/>
                  <a:pt x="3008365" y="6351650"/>
                  <a:pt x="3016967" y="6350989"/>
                </a:cubicBezTo>
                <a:cubicBezTo>
                  <a:pt x="3025567" y="6350326"/>
                  <a:pt x="3097021" y="6351650"/>
                  <a:pt x="3106285" y="6350989"/>
                </a:cubicBezTo>
                <a:cubicBezTo>
                  <a:pt x="3115547" y="6350326"/>
                  <a:pt x="3149951" y="6341727"/>
                  <a:pt x="3155906" y="6341066"/>
                </a:cubicBezTo>
                <a:cubicBezTo>
                  <a:pt x="3161860" y="6340404"/>
                  <a:pt x="3189648" y="6341727"/>
                  <a:pt x="3195603" y="6341066"/>
                </a:cubicBezTo>
                <a:cubicBezTo>
                  <a:pt x="3201557" y="6340404"/>
                  <a:pt x="3220082" y="6331804"/>
                  <a:pt x="3245224" y="6331143"/>
                </a:cubicBezTo>
                <a:cubicBezTo>
                  <a:pt x="3270365" y="6330481"/>
                  <a:pt x="3550228" y="6331804"/>
                  <a:pt x="3572724" y="6331143"/>
                </a:cubicBezTo>
                <a:cubicBezTo>
                  <a:pt x="3595219" y="6330481"/>
                  <a:pt x="3581324" y="6322541"/>
                  <a:pt x="3582648" y="6321219"/>
                </a:cubicBezTo>
                <a:cubicBezTo>
                  <a:pt x="3583971" y="6319895"/>
                  <a:pt x="3591248" y="6312619"/>
                  <a:pt x="3592572" y="6311296"/>
                </a:cubicBezTo>
                <a:cubicBezTo>
                  <a:pt x="3593895" y="6309973"/>
                  <a:pt x="3600511" y="6302695"/>
                  <a:pt x="3602496" y="6301373"/>
                </a:cubicBezTo>
                <a:cubicBezTo>
                  <a:pt x="3604481" y="6300049"/>
                  <a:pt x="3620359" y="6292771"/>
                  <a:pt x="3622345" y="6291449"/>
                </a:cubicBezTo>
                <a:cubicBezTo>
                  <a:pt x="3624330" y="6290125"/>
                  <a:pt x="3630284" y="6284172"/>
                  <a:pt x="3632270" y="6281525"/>
                </a:cubicBezTo>
                <a:cubicBezTo>
                  <a:pt x="3634253" y="6278879"/>
                  <a:pt x="3648809" y="6255063"/>
                  <a:pt x="3652117" y="6251755"/>
                </a:cubicBezTo>
                <a:cubicBezTo>
                  <a:pt x="3655425" y="6248447"/>
                  <a:pt x="3677259" y="6234554"/>
                  <a:pt x="3681890" y="6231908"/>
                </a:cubicBezTo>
                <a:cubicBezTo>
                  <a:pt x="3686522" y="6229262"/>
                  <a:pt x="3717618" y="6214046"/>
                  <a:pt x="3721587" y="6212063"/>
                </a:cubicBezTo>
                <a:cubicBezTo>
                  <a:pt x="3725556" y="6210076"/>
                  <a:pt x="3739450" y="6204784"/>
                  <a:pt x="3741436" y="6202139"/>
                </a:cubicBezTo>
                <a:cubicBezTo>
                  <a:pt x="3743420" y="6199493"/>
                  <a:pt x="3750036" y="6175675"/>
                  <a:pt x="3751360" y="6172368"/>
                </a:cubicBezTo>
                <a:cubicBezTo>
                  <a:pt x="3752683" y="6169059"/>
                  <a:pt x="3759961" y="6155167"/>
                  <a:pt x="3761285" y="6152521"/>
                </a:cubicBezTo>
                <a:cubicBezTo>
                  <a:pt x="3762608" y="6149874"/>
                  <a:pt x="3769885" y="6135320"/>
                  <a:pt x="3771209" y="6132674"/>
                </a:cubicBezTo>
                <a:cubicBezTo>
                  <a:pt x="3772531" y="6130028"/>
                  <a:pt x="3779809" y="6116797"/>
                  <a:pt x="3781133" y="6112827"/>
                </a:cubicBezTo>
                <a:cubicBezTo>
                  <a:pt x="3782456" y="6108857"/>
                  <a:pt x="3789733" y="6077764"/>
                  <a:pt x="3791057" y="6073135"/>
                </a:cubicBezTo>
                <a:cubicBezTo>
                  <a:pt x="3792380" y="6068503"/>
                  <a:pt x="3798996" y="6047333"/>
                  <a:pt x="3800981" y="6043363"/>
                </a:cubicBezTo>
                <a:cubicBezTo>
                  <a:pt x="3802966" y="6039394"/>
                  <a:pt x="3818845" y="6016901"/>
                  <a:pt x="3820830" y="6013593"/>
                </a:cubicBezTo>
                <a:cubicBezTo>
                  <a:pt x="3822815" y="6010285"/>
                  <a:pt x="3830092" y="5996391"/>
                  <a:pt x="3830754" y="5993746"/>
                </a:cubicBezTo>
                <a:cubicBezTo>
                  <a:pt x="3831415" y="5991099"/>
                  <a:pt x="3829429" y="5977869"/>
                  <a:pt x="3830754" y="5973899"/>
                </a:cubicBezTo>
                <a:cubicBezTo>
                  <a:pt x="3832077" y="5969929"/>
                  <a:pt x="3847955" y="5940822"/>
                  <a:pt x="3850603" y="5934206"/>
                </a:cubicBezTo>
                <a:cubicBezTo>
                  <a:pt x="3853248" y="5927590"/>
                  <a:pt x="3868466" y="5881941"/>
                  <a:pt x="3870451" y="5874665"/>
                </a:cubicBezTo>
                <a:cubicBezTo>
                  <a:pt x="3872435" y="5867388"/>
                  <a:pt x="3879051" y="5832325"/>
                  <a:pt x="3880375" y="5825049"/>
                </a:cubicBezTo>
                <a:cubicBezTo>
                  <a:pt x="3881698" y="5817770"/>
                  <a:pt x="3888975" y="5770800"/>
                  <a:pt x="3890299" y="5765508"/>
                </a:cubicBezTo>
                <a:cubicBezTo>
                  <a:pt x="3891622" y="5760214"/>
                  <a:pt x="3898239" y="5750952"/>
                  <a:pt x="3900224" y="5745661"/>
                </a:cubicBezTo>
                <a:cubicBezTo>
                  <a:pt x="3902208" y="5740369"/>
                  <a:pt x="3918086" y="5693397"/>
                  <a:pt x="3920072" y="5686121"/>
                </a:cubicBezTo>
                <a:cubicBezTo>
                  <a:pt x="3922055" y="5678843"/>
                  <a:pt x="3928673" y="5647749"/>
                  <a:pt x="3929996" y="5636503"/>
                </a:cubicBezTo>
                <a:cubicBezTo>
                  <a:pt x="3931319" y="5625255"/>
                  <a:pt x="3939259" y="5560423"/>
                  <a:pt x="3939921" y="5517422"/>
                </a:cubicBezTo>
                <a:cubicBezTo>
                  <a:pt x="3940582" y="5474420"/>
                  <a:pt x="3939259" y="5028528"/>
                  <a:pt x="3939921" y="4991481"/>
                </a:cubicBezTo>
                <a:cubicBezTo>
                  <a:pt x="3940581" y="4954433"/>
                  <a:pt x="3948521" y="4966341"/>
                  <a:pt x="3949844" y="4961710"/>
                </a:cubicBezTo>
                <a:cubicBezTo>
                  <a:pt x="3951166" y="4957080"/>
                  <a:pt x="3959106" y="4927971"/>
                  <a:pt x="3959769" y="4922016"/>
                </a:cubicBezTo>
                <a:cubicBezTo>
                  <a:pt x="3960430" y="4916063"/>
                  <a:pt x="3959106" y="4877692"/>
                  <a:pt x="3959769" y="4872400"/>
                </a:cubicBezTo>
                <a:cubicBezTo>
                  <a:pt x="3960430" y="4867106"/>
                  <a:pt x="3969031" y="4849907"/>
                  <a:pt x="3969694" y="4842631"/>
                </a:cubicBezTo>
                <a:cubicBezTo>
                  <a:pt x="3970354" y="4835353"/>
                  <a:pt x="3969031" y="4771180"/>
                  <a:pt x="3969694" y="4763243"/>
                </a:cubicBezTo>
                <a:cubicBezTo>
                  <a:pt x="3970354" y="4755303"/>
                  <a:pt x="3977632" y="4726855"/>
                  <a:pt x="3979617" y="4723548"/>
                </a:cubicBezTo>
                <a:cubicBezTo>
                  <a:pt x="3981601" y="4720240"/>
                  <a:pt x="3998143" y="4715608"/>
                  <a:pt x="3999466" y="4713624"/>
                </a:cubicBezTo>
                <a:cubicBezTo>
                  <a:pt x="4000788" y="4711639"/>
                  <a:pt x="3998804" y="4697086"/>
                  <a:pt x="3999466" y="4693779"/>
                </a:cubicBezTo>
                <a:cubicBezTo>
                  <a:pt x="4000127" y="4690471"/>
                  <a:pt x="4008066" y="4668639"/>
                  <a:pt x="4009390" y="4664008"/>
                </a:cubicBezTo>
                <a:cubicBezTo>
                  <a:pt x="4010712" y="4659376"/>
                  <a:pt x="4017990" y="4627621"/>
                  <a:pt x="4019314" y="4624314"/>
                </a:cubicBezTo>
                <a:cubicBezTo>
                  <a:pt x="4020636" y="4621006"/>
                  <a:pt x="4027254" y="4617698"/>
                  <a:pt x="4029239" y="4614391"/>
                </a:cubicBezTo>
                <a:cubicBezTo>
                  <a:pt x="4031223" y="4611083"/>
                  <a:pt x="4046440" y="4581312"/>
                  <a:pt x="4049087" y="4574696"/>
                </a:cubicBezTo>
                <a:cubicBezTo>
                  <a:pt x="4051733" y="4568080"/>
                  <a:pt x="4065626" y="4523095"/>
                  <a:pt x="4068935" y="4515157"/>
                </a:cubicBezTo>
                <a:cubicBezTo>
                  <a:pt x="4072243" y="4507218"/>
                  <a:pt x="4096061" y="4461570"/>
                  <a:pt x="4098708" y="4455617"/>
                </a:cubicBezTo>
                <a:cubicBezTo>
                  <a:pt x="4101354" y="4449662"/>
                  <a:pt x="4107971" y="4428491"/>
                  <a:pt x="4108633" y="4425846"/>
                </a:cubicBezTo>
                <a:cubicBezTo>
                  <a:pt x="4109293" y="4423199"/>
                  <a:pt x="4107309" y="4418568"/>
                  <a:pt x="4108633" y="4415922"/>
                </a:cubicBezTo>
                <a:cubicBezTo>
                  <a:pt x="4109955" y="4413275"/>
                  <a:pt x="4125834" y="4390121"/>
                  <a:pt x="4128480" y="4386152"/>
                </a:cubicBezTo>
                <a:cubicBezTo>
                  <a:pt x="4131127" y="4382183"/>
                  <a:pt x="4146344" y="4359028"/>
                  <a:pt x="4148329" y="4356382"/>
                </a:cubicBezTo>
                <a:cubicBezTo>
                  <a:pt x="4150315" y="4353736"/>
                  <a:pt x="4156269" y="4347782"/>
                  <a:pt x="4158254" y="4346459"/>
                </a:cubicBezTo>
                <a:cubicBezTo>
                  <a:pt x="4160238" y="4345135"/>
                  <a:pt x="4174794" y="4338520"/>
                  <a:pt x="4178102" y="4336535"/>
                </a:cubicBezTo>
                <a:cubicBezTo>
                  <a:pt x="4181410" y="4334550"/>
                  <a:pt x="4204566" y="4319334"/>
                  <a:pt x="4207875" y="4316688"/>
                </a:cubicBezTo>
                <a:cubicBezTo>
                  <a:pt x="4211182" y="4314042"/>
                  <a:pt x="4223754" y="4299487"/>
                  <a:pt x="4227724" y="4296841"/>
                </a:cubicBezTo>
                <a:cubicBezTo>
                  <a:pt x="4231693" y="4294195"/>
                  <a:pt x="4262788" y="4279640"/>
                  <a:pt x="4267421" y="4276995"/>
                </a:cubicBezTo>
                <a:cubicBezTo>
                  <a:pt x="4272052" y="4274348"/>
                  <a:pt x="4292561" y="4259793"/>
                  <a:pt x="4297193" y="4257147"/>
                </a:cubicBezTo>
                <a:cubicBezTo>
                  <a:pt x="4301824" y="4254501"/>
                  <a:pt x="4332258" y="4239947"/>
                  <a:pt x="4336890" y="4237300"/>
                </a:cubicBezTo>
                <a:cubicBezTo>
                  <a:pt x="4341520" y="4234654"/>
                  <a:pt x="4362031" y="4220101"/>
                  <a:pt x="4366663" y="4217455"/>
                </a:cubicBezTo>
                <a:cubicBezTo>
                  <a:pt x="4371293" y="4214808"/>
                  <a:pt x="4399082" y="4200254"/>
                  <a:pt x="4406360" y="4197607"/>
                </a:cubicBezTo>
                <a:cubicBezTo>
                  <a:pt x="4413638" y="4194961"/>
                  <a:pt x="4470536" y="4179745"/>
                  <a:pt x="4475829" y="4177760"/>
                </a:cubicBezTo>
                <a:cubicBezTo>
                  <a:pt x="4481122" y="4175775"/>
                  <a:pt x="4483106" y="4169821"/>
                  <a:pt x="4485753" y="4167837"/>
                </a:cubicBezTo>
                <a:cubicBezTo>
                  <a:pt x="4488399" y="4165852"/>
                  <a:pt x="4511556" y="4150636"/>
                  <a:pt x="4515526" y="4147990"/>
                </a:cubicBezTo>
                <a:cubicBezTo>
                  <a:pt x="4519495" y="4145343"/>
                  <a:pt x="4542652" y="4129466"/>
                  <a:pt x="4545299" y="4128143"/>
                </a:cubicBezTo>
                <a:cubicBezTo>
                  <a:pt x="4547944" y="4126820"/>
                  <a:pt x="4553900" y="4129466"/>
                  <a:pt x="4555224" y="4128143"/>
                </a:cubicBezTo>
                <a:cubicBezTo>
                  <a:pt x="4556546" y="4126820"/>
                  <a:pt x="4563162" y="4110943"/>
                  <a:pt x="4565147" y="4108296"/>
                </a:cubicBezTo>
                <a:cubicBezTo>
                  <a:pt x="4567131" y="4105649"/>
                  <a:pt x="4582350" y="4091095"/>
                  <a:pt x="4584997" y="4088449"/>
                </a:cubicBezTo>
                <a:cubicBezTo>
                  <a:pt x="4587642" y="4085802"/>
                  <a:pt x="4602197" y="4071248"/>
                  <a:pt x="4604844" y="4068602"/>
                </a:cubicBezTo>
                <a:cubicBezTo>
                  <a:pt x="4607490" y="4065956"/>
                  <a:pt x="4621384" y="4051402"/>
                  <a:pt x="4624693" y="4048756"/>
                </a:cubicBezTo>
                <a:cubicBezTo>
                  <a:pt x="4628000" y="4046110"/>
                  <a:pt x="4649833" y="4032216"/>
                  <a:pt x="4654466" y="4028909"/>
                </a:cubicBezTo>
                <a:cubicBezTo>
                  <a:pt x="4659097" y="4025601"/>
                  <a:pt x="4687546" y="4004431"/>
                  <a:pt x="4694162" y="3999138"/>
                </a:cubicBezTo>
                <a:cubicBezTo>
                  <a:pt x="4700778" y="3993846"/>
                  <a:pt x="4747091" y="3954813"/>
                  <a:pt x="4753707" y="3949521"/>
                </a:cubicBezTo>
                <a:cubicBezTo>
                  <a:pt x="4760323" y="3944229"/>
                  <a:pt x="4788773" y="3923721"/>
                  <a:pt x="4793406" y="3919751"/>
                </a:cubicBezTo>
                <a:cubicBezTo>
                  <a:pt x="4798037" y="3915781"/>
                  <a:pt x="4818546" y="3895274"/>
                  <a:pt x="4823178" y="3889981"/>
                </a:cubicBezTo>
                <a:cubicBezTo>
                  <a:pt x="4827808" y="3884688"/>
                  <a:pt x="4858904" y="3844995"/>
                  <a:pt x="4862875" y="3840364"/>
                </a:cubicBezTo>
                <a:cubicBezTo>
                  <a:pt x="4866844" y="3835733"/>
                  <a:pt x="4880076" y="3823163"/>
                  <a:pt x="4882724" y="3820517"/>
                </a:cubicBezTo>
                <a:cubicBezTo>
                  <a:pt x="4885370" y="3817870"/>
                  <a:pt x="4899263" y="3803977"/>
                  <a:pt x="4902570" y="3800670"/>
                </a:cubicBezTo>
                <a:cubicBezTo>
                  <a:pt x="4905878" y="3797362"/>
                  <a:pt x="4929697" y="3774869"/>
                  <a:pt x="4932344" y="3770900"/>
                </a:cubicBezTo>
                <a:cubicBezTo>
                  <a:pt x="4934990" y="3766930"/>
                  <a:pt x="4940284" y="3745760"/>
                  <a:pt x="4942269" y="3741130"/>
                </a:cubicBezTo>
                <a:cubicBezTo>
                  <a:pt x="4944253" y="3736499"/>
                  <a:pt x="4960793" y="3704744"/>
                  <a:pt x="4962117" y="3701436"/>
                </a:cubicBezTo>
                <a:cubicBezTo>
                  <a:pt x="4963439" y="3698128"/>
                  <a:pt x="4961454" y="3696143"/>
                  <a:pt x="4962117" y="3691512"/>
                </a:cubicBezTo>
                <a:cubicBezTo>
                  <a:pt x="4962778" y="3686881"/>
                  <a:pt x="4970717" y="3640572"/>
                  <a:pt x="4972042" y="3631972"/>
                </a:cubicBezTo>
                <a:cubicBezTo>
                  <a:pt x="4973364" y="3623372"/>
                  <a:pt x="4980644" y="3569124"/>
                  <a:pt x="4981966" y="3562508"/>
                </a:cubicBezTo>
                <a:cubicBezTo>
                  <a:pt x="4983288" y="3555892"/>
                  <a:pt x="4991227" y="3536707"/>
                  <a:pt x="4991890" y="3532738"/>
                </a:cubicBezTo>
                <a:cubicBezTo>
                  <a:pt x="4992549" y="3528768"/>
                  <a:pt x="4991227" y="3507598"/>
                  <a:pt x="4991890" y="3502968"/>
                </a:cubicBezTo>
                <a:cubicBezTo>
                  <a:pt x="4992551" y="3498336"/>
                  <a:pt x="5001153" y="3477828"/>
                  <a:pt x="5001815" y="3463274"/>
                </a:cubicBezTo>
                <a:cubicBezTo>
                  <a:pt x="5002476" y="3448719"/>
                  <a:pt x="5002476" y="3299206"/>
                  <a:pt x="5001815" y="3284652"/>
                </a:cubicBezTo>
                <a:cubicBezTo>
                  <a:pt x="5001153" y="3270097"/>
                  <a:pt x="4992551" y="3248927"/>
                  <a:pt x="4991890" y="3244958"/>
                </a:cubicBezTo>
                <a:cubicBezTo>
                  <a:pt x="4991227" y="3240989"/>
                  <a:pt x="4992549" y="3230404"/>
                  <a:pt x="4991890" y="3225112"/>
                </a:cubicBezTo>
                <a:cubicBezTo>
                  <a:pt x="4991227" y="3219819"/>
                  <a:pt x="4983288" y="3171525"/>
                  <a:pt x="4981966" y="3165571"/>
                </a:cubicBezTo>
                <a:cubicBezTo>
                  <a:pt x="4980644" y="3159617"/>
                  <a:pt x="4973364" y="3139108"/>
                  <a:pt x="4972042" y="3135801"/>
                </a:cubicBezTo>
                <a:cubicBezTo>
                  <a:pt x="4970717" y="3132493"/>
                  <a:pt x="4962778" y="3119262"/>
                  <a:pt x="4962117" y="3115954"/>
                </a:cubicBezTo>
                <a:cubicBezTo>
                  <a:pt x="4961454" y="3112646"/>
                  <a:pt x="4963439" y="3090153"/>
                  <a:pt x="4962117" y="3086184"/>
                </a:cubicBezTo>
                <a:cubicBezTo>
                  <a:pt x="4960793" y="3082214"/>
                  <a:pt x="4944253" y="3059721"/>
                  <a:pt x="4942269" y="3056413"/>
                </a:cubicBezTo>
                <a:cubicBezTo>
                  <a:pt x="4940284" y="3053105"/>
                  <a:pt x="4933667" y="3039874"/>
                  <a:pt x="4932344" y="3036567"/>
                </a:cubicBezTo>
                <a:cubicBezTo>
                  <a:pt x="4931020" y="3033259"/>
                  <a:pt x="4925066" y="3009443"/>
                  <a:pt x="4922420" y="3006796"/>
                </a:cubicBezTo>
                <a:cubicBezTo>
                  <a:pt x="4919773" y="3004150"/>
                  <a:pt x="4894632" y="3000181"/>
                  <a:pt x="4892647" y="2996873"/>
                </a:cubicBezTo>
                <a:cubicBezTo>
                  <a:pt x="4890661" y="2993565"/>
                  <a:pt x="4893308" y="2960487"/>
                  <a:pt x="4892647" y="2957179"/>
                </a:cubicBezTo>
                <a:cubicBezTo>
                  <a:pt x="4891985" y="2953872"/>
                  <a:pt x="4883384" y="2949902"/>
                  <a:pt x="4882724" y="2947256"/>
                </a:cubicBezTo>
                <a:cubicBezTo>
                  <a:pt x="4882062" y="2944609"/>
                  <a:pt x="4883385" y="2920132"/>
                  <a:pt x="4882724" y="2917486"/>
                </a:cubicBezTo>
                <a:cubicBezTo>
                  <a:pt x="4882061" y="2914839"/>
                  <a:pt x="4876106" y="2908224"/>
                  <a:pt x="4872798" y="2907562"/>
                </a:cubicBezTo>
                <a:cubicBezTo>
                  <a:pt x="4869490" y="2906900"/>
                  <a:pt x="4837071" y="2908885"/>
                  <a:pt x="4833101" y="2907562"/>
                </a:cubicBezTo>
                <a:cubicBezTo>
                  <a:pt x="4829131" y="2906239"/>
                  <a:pt x="4816560" y="2890362"/>
                  <a:pt x="4813253" y="2887716"/>
                </a:cubicBezTo>
                <a:cubicBezTo>
                  <a:pt x="4809944" y="2885069"/>
                  <a:pt x="4786788" y="2870514"/>
                  <a:pt x="4783480" y="2867868"/>
                </a:cubicBezTo>
                <a:cubicBezTo>
                  <a:pt x="4780172" y="2865222"/>
                  <a:pt x="4766278" y="2850006"/>
                  <a:pt x="4763632" y="2848022"/>
                </a:cubicBezTo>
                <a:cubicBezTo>
                  <a:pt x="4760986" y="2846037"/>
                  <a:pt x="4747753" y="2841406"/>
                  <a:pt x="4743784" y="2838098"/>
                </a:cubicBezTo>
                <a:cubicBezTo>
                  <a:pt x="4739814" y="2834790"/>
                  <a:pt x="4708718" y="2801712"/>
                  <a:pt x="4704087" y="2798405"/>
                </a:cubicBezTo>
                <a:cubicBezTo>
                  <a:pt x="4699455" y="2795097"/>
                  <a:pt x="4678283" y="2791127"/>
                  <a:pt x="4674314" y="2788481"/>
                </a:cubicBezTo>
                <a:cubicBezTo>
                  <a:pt x="4670344" y="2785835"/>
                  <a:pt x="4648511" y="2762019"/>
                  <a:pt x="4644542" y="2758711"/>
                </a:cubicBezTo>
                <a:cubicBezTo>
                  <a:pt x="4640572" y="2755403"/>
                  <a:pt x="4617415" y="2741510"/>
                  <a:pt x="4614769" y="2738864"/>
                </a:cubicBezTo>
                <a:cubicBezTo>
                  <a:pt x="4612123" y="2736218"/>
                  <a:pt x="4607491" y="2721663"/>
                  <a:pt x="4604844" y="2719017"/>
                </a:cubicBezTo>
                <a:cubicBezTo>
                  <a:pt x="4602197" y="2716371"/>
                  <a:pt x="4584995" y="2700493"/>
                  <a:pt x="4575072" y="2699170"/>
                </a:cubicBezTo>
                <a:cubicBezTo>
                  <a:pt x="4565146" y="2697847"/>
                  <a:pt x="4465904" y="2701155"/>
                  <a:pt x="4455980" y="2699170"/>
                </a:cubicBezTo>
                <a:cubicBezTo>
                  <a:pt x="4446056" y="2697185"/>
                  <a:pt x="4430176" y="2672708"/>
                  <a:pt x="4426207" y="2669400"/>
                </a:cubicBezTo>
                <a:cubicBezTo>
                  <a:pt x="4422237" y="2666092"/>
                  <a:pt x="4399081" y="2651538"/>
                  <a:pt x="4396435" y="2649553"/>
                </a:cubicBezTo>
                <a:cubicBezTo>
                  <a:pt x="4393789" y="2647568"/>
                  <a:pt x="4388496" y="2642937"/>
                  <a:pt x="4386511" y="2639630"/>
                </a:cubicBezTo>
                <a:cubicBezTo>
                  <a:pt x="4384526" y="2636322"/>
                  <a:pt x="4370632" y="2606551"/>
                  <a:pt x="4366663" y="2599936"/>
                </a:cubicBezTo>
                <a:cubicBezTo>
                  <a:pt x="4362692" y="2593321"/>
                  <a:pt x="4330935" y="2547011"/>
                  <a:pt x="4326966" y="2540396"/>
                </a:cubicBezTo>
                <a:cubicBezTo>
                  <a:pt x="4322996" y="2533780"/>
                  <a:pt x="4309101" y="2505333"/>
                  <a:pt x="4307117" y="2500702"/>
                </a:cubicBezTo>
                <a:cubicBezTo>
                  <a:pt x="4305132" y="2496071"/>
                  <a:pt x="4298516" y="2475563"/>
                  <a:pt x="4297193" y="2470932"/>
                </a:cubicBezTo>
                <a:cubicBezTo>
                  <a:pt x="4295869" y="2466301"/>
                  <a:pt x="4289254" y="2438515"/>
                  <a:pt x="4287268" y="2431238"/>
                </a:cubicBezTo>
                <a:cubicBezTo>
                  <a:pt x="4285283" y="2423961"/>
                  <a:pt x="4269404" y="2369713"/>
                  <a:pt x="4267421" y="2361774"/>
                </a:cubicBezTo>
                <a:cubicBezTo>
                  <a:pt x="4265435" y="2353835"/>
                  <a:pt x="4258157" y="2320095"/>
                  <a:pt x="4257496" y="2312157"/>
                </a:cubicBezTo>
                <a:cubicBezTo>
                  <a:pt x="4256835" y="2304218"/>
                  <a:pt x="4258157" y="2249969"/>
                  <a:pt x="4257496" y="2242693"/>
                </a:cubicBezTo>
                <a:cubicBezTo>
                  <a:pt x="4256834" y="2235415"/>
                  <a:pt x="4248233" y="2224830"/>
                  <a:pt x="4247572" y="2202999"/>
                </a:cubicBezTo>
                <a:cubicBezTo>
                  <a:pt x="4246910" y="2181168"/>
                  <a:pt x="4248233" y="1938374"/>
                  <a:pt x="4247572" y="1915220"/>
                </a:cubicBezTo>
                <a:cubicBezTo>
                  <a:pt x="4246910" y="1892065"/>
                  <a:pt x="4238309" y="1869572"/>
                  <a:pt x="4237648" y="1855679"/>
                </a:cubicBezTo>
                <a:cubicBezTo>
                  <a:pt x="4236986" y="1841786"/>
                  <a:pt x="4238971" y="1724690"/>
                  <a:pt x="4237648" y="1706828"/>
                </a:cubicBezTo>
                <a:cubicBezTo>
                  <a:pt x="4236324" y="1688966"/>
                  <a:pt x="4219122" y="1600978"/>
                  <a:pt x="4217799" y="1587747"/>
                </a:cubicBezTo>
                <a:cubicBezTo>
                  <a:pt x="4216475" y="1574516"/>
                  <a:pt x="4219122" y="1518283"/>
                  <a:pt x="4217799" y="1508360"/>
                </a:cubicBezTo>
                <a:cubicBezTo>
                  <a:pt x="4216475" y="1498436"/>
                  <a:pt x="4199935" y="1450142"/>
                  <a:pt x="4197951" y="1438896"/>
                </a:cubicBezTo>
                <a:cubicBezTo>
                  <a:pt x="4195966" y="1427649"/>
                  <a:pt x="4190672" y="1351570"/>
                  <a:pt x="4188026" y="1339661"/>
                </a:cubicBezTo>
                <a:cubicBezTo>
                  <a:pt x="4185379" y="1327753"/>
                  <a:pt x="4161562" y="1272182"/>
                  <a:pt x="4158254" y="1260274"/>
                </a:cubicBezTo>
                <a:cubicBezTo>
                  <a:pt x="4154946" y="1248366"/>
                  <a:pt x="4142375" y="1174933"/>
                  <a:pt x="4138405" y="1161040"/>
                </a:cubicBezTo>
                <a:cubicBezTo>
                  <a:pt x="4134435" y="1147147"/>
                  <a:pt x="4105984" y="1065775"/>
                  <a:pt x="4098708" y="1051882"/>
                </a:cubicBezTo>
                <a:cubicBezTo>
                  <a:pt x="4091430" y="1037989"/>
                  <a:pt x="4037840" y="964556"/>
                  <a:pt x="4029239" y="952648"/>
                </a:cubicBezTo>
                <a:cubicBezTo>
                  <a:pt x="4020638" y="940740"/>
                  <a:pt x="3977633" y="882522"/>
                  <a:pt x="3969694" y="873261"/>
                </a:cubicBezTo>
                <a:cubicBezTo>
                  <a:pt x="3961753" y="863999"/>
                  <a:pt x="3916102" y="819674"/>
                  <a:pt x="3910148" y="813720"/>
                </a:cubicBezTo>
                <a:cubicBezTo>
                  <a:pt x="3904193" y="807766"/>
                  <a:pt x="3886991" y="789904"/>
                  <a:pt x="3880375" y="783950"/>
                </a:cubicBezTo>
                <a:cubicBezTo>
                  <a:pt x="3873759" y="777996"/>
                  <a:pt x="3816859" y="730363"/>
                  <a:pt x="3810905" y="724409"/>
                </a:cubicBezTo>
                <a:cubicBezTo>
                  <a:pt x="3804951" y="718455"/>
                  <a:pt x="3796350" y="699931"/>
                  <a:pt x="3791057" y="694639"/>
                </a:cubicBezTo>
                <a:cubicBezTo>
                  <a:pt x="3785763" y="689346"/>
                  <a:pt x="3739450" y="651637"/>
                  <a:pt x="3731512" y="645022"/>
                </a:cubicBezTo>
                <a:cubicBezTo>
                  <a:pt x="3723572" y="638406"/>
                  <a:pt x="3679243" y="600697"/>
                  <a:pt x="3671966" y="595405"/>
                </a:cubicBezTo>
                <a:cubicBezTo>
                  <a:pt x="3664688" y="590112"/>
                  <a:pt x="3627638" y="569604"/>
                  <a:pt x="3622345" y="565635"/>
                </a:cubicBezTo>
                <a:cubicBezTo>
                  <a:pt x="3617051" y="561665"/>
                  <a:pt x="3597203" y="539834"/>
                  <a:pt x="3592572" y="535864"/>
                </a:cubicBezTo>
                <a:cubicBezTo>
                  <a:pt x="3587940" y="531895"/>
                  <a:pt x="3559492" y="511387"/>
                  <a:pt x="3552876" y="506094"/>
                </a:cubicBezTo>
                <a:cubicBezTo>
                  <a:pt x="3546260" y="500801"/>
                  <a:pt x="3501269" y="463092"/>
                  <a:pt x="3493330" y="456477"/>
                </a:cubicBezTo>
                <a:cubicBezTo>
                  <a:pt x="3485391" y="449861"/>
                  <a:pt x="3441724" y="412814"/>
                  <a:pt x="3433785" y="406860"/>
                </a:cubicBezTo>
                <a:cubicBezTo>
                  <a:pt x="3425845" y="400906"/>
                  <a:pt x="3380193" y="371797"/>
                  <a:pt x="3374239" y="367166"/>
                </a:cubicBezTo>
                <a:cubicBezTo>
                  <a:pt x="3368284" y="362535"/>
                  <a:pt x="3348435" y="341365"/>
                  <a:pt x="3344466" y="337396"/>
                </a:cubicBezTo>
                <a:cubicBezTo>
                  <a:pt x="3340496" y="333426"/>
                  <a:pt x="3319324" y="312918"/>
                  <a:pt x="3314694" y="307626"/>
                </a:cubicBezTo>
                <a:cubicBezTo>
                  <a:pt x="3310062" y="302333"/>
                  <a:pt x="3280290" y="263963"/>
                  <a:pt x="3274997" y="258009"/>
                </a:cubicBezTo>
                <a:cubicBezTo>
                  <a:pt x="3269704" y="252054"/>
                  <a:pt x="3239269" y="222284"/>
                  <a:pt x="3235300" y="218315"/>
                </a:cubicBezTo>
                <a:cubicBezTo>
                  <a:pt x="3231329" y="214345"/>
                  <a:pt x="3220083" y="201776"/>
                  <a:pt x="3215451" y="198468"/>
                </a:cubicBezTo>
                <a:cubicBezTo>
                  <a:pt x="3210820" y="195160"/>
                  <a:pt x="3171785" y="172667"/>
                  <a:pt x="3165831" y="168698"/>
                </a:cubicBezTo>
                <a:cubicBezTo>
                  <a:pt x="3159875" y="164728"/>
                  <a:pt x="3131426" y="144220"/>
                  <a:pt x="3126133" y="138927"/>
                </a:cubicBezTo>
                <a:cubicBezTo>
                  <a:pt x="3120840" y="133635"/>
                  <a:pt x="3091067" y="94603"/>
                  <a:pt x="3086436" y="89310"/>
                </a:cubicBezTo>
                <a:cubicBezTo>
                  <a:pt x="3081805" y="84018"/>
                  <a:pt x="3060633" y="62186"/>
                  <a:pt x="3056663" y="59540"/>
                </a:cubicBezTo>
                <a:cubicBezTo>
                  <a:pt x="3052693" y="56894"/>
                  <a:pt x="3030859" y="51601"/>
                  <a:pt x="3026891" y="49617"/>
                </a:cubicBezTo>
                <a:cubicBezTo>
                  <a:pt x="3022921" y="47632"/>
                  <a:pt x="3002410" y="32416"/>
                  <a:pt x="2997118" y="29770"/>
                </a:cubicBezTo>
                <a:cubicBezTo>
                  <a:pt x="2991824" y="27123"/>
                  <a:pt x="2952789" y="11246"/>
                  <a:pt x="2947497" y="9923"/>
                </a:cubicBezTo>
                <a:cubicBezTo>
                  <a:pt x="2942204" y="8600"/>
                  <a:pt x="2920370" y="10584"/>
                  <a:pt x="2917724" y="9923"/>
                </a:cubicBezTo>
                <a:cubicBezTo>
                  <a:pt x="2915078" y="9261"/>
                  <a:pt x="2915739" y="661"/>
                  <a:pt x="2907800" y="0"/>
                </a:cubicBezTo>
                <a:cubicBezTo>
                  <a:pt x="2899859" y="-661"/>
                  <a:pt x="2807234" y="-661"/>
                  <a:pt x="2798634" y="0"/>
                </a:cubicBezTo>
                <a:cubicBezTo>
                  <a:pt x="2790032" y="661"/>
                  <a:pt x="2782092" y="8600"/>
                  <a:pt x="2778785" y="9923"/>
                </a:cubicBezTo>
                <a:cubicBezTo>
                  <a:pt x="2775476" y="11246"/>
                  <a:pt x="2752981" y="19185"/>
                  <a:pt x="2749012" y="19846"/>
                </a:cubicBezTo>
                <a:cubicBezTo>
                  <a:pt x="2745041" y="20508"/>
                  <a:pt x="2723870" y="18523"/>
                  <a:pt x="2719239" y="19846"/>
                </a:cubicBezTo>
                <a:cubicBezTo>
                  <a:pt x="2714608" y="21169"/>
                  <a:pt x="2686159" y="36385"/>
                  <a:pt x="2679543" y="39693"/>
                </a:cubicBezTo>
                <a:cubicBezTo>
                  <a:pt x="2672926" y="43001"/>
                  <a:pt x="2625951" y="66817"/>
                  <a:pt x="2619997" y="69463"/>
                </a:cubicBezTo>
                <a:cubicBezTo>
                  <a:pt x="2614042" y="72110"/>
                  <a:pt x="2595516" y="77402"/>
                  <a:pt x="2590224" y="79387"/>
                </a:cubicBezTo>
                <a:cubicBezTo>
                  <a:pt x="2584931" y="81372"/>
                  <a:pt x="2545235" y="97249"/>
                  <a:pt x="2540604" y="99234"/>
                </a:cubicBezTo>
                <a:cubicBezTo>
                  <a:pt x="2535971" y="101218"/>
                  <a:pt x="2526047" y="106511"/>
                  <a:pt x="2520754" y="109157"/>
                </a:cubicBezTo>
                <a:cubicBezTo>
                  <a:pt x="2515461" y="111803"/>
                  <a:pt x="2466501" y="135620"/>
                  <a:pt x="2461210" y="138927"/>
                </a:cubicBezTo>
                <a:cubicBezTo>
                  <a:pt x="2455916" y="142235"/>
                  <a:pt x="2444007" y="156790"/>
                  <a:pt x="2441361" y="158774"/>
                </a:cubicBezTo>
                <a:cubicBezTo>
                  <a:pt x="2438714" y="160759"/>
                  <a:pt x="2424159" y="168036"/>
                  <a:pt x="2421513" y="168698"/>
                </a:cubicBezTo>
                <a:cubicBezTo>
                  <a:pt x="2418865" y="169359"/>
                  <a:pt x="2403648" y="168036"/>
                  <a:pt x="2401664" y="168698"/>
                </a:cubicBezTo>
                <a:cubicBezTo>
                  <a:pt x="2399678" y="169359"/>
                  <a:pt x="2392401" y="177298"/>
                  <a:pt x="2391740" y="178621"/>
                </a:cubicBezTo>
                <a:cubicBezTo>
                  <a:pt x="2391077" y="179944"/>
                  <a:pt x="2393062" y="187221"/>
                  <a:pt x="2391740" y="188545"/>
                </a:cubicBezTo>
                <a:cubicBezTo>
                  <a:pt x="2390416" y="189868"/>
                  <a:pt x="2373875" y="197145"/>
                  <a:pt x="2371891" y="198468"/>
                </a:cubicBezTo>
                <a:cubicBezTo>
                  <a:pt x="2369906" y="199791"/>
                  <a:pt x="2363952" y="207068"/>
                  <a:pt x="2361968" y="208391"/>
                </a:cubicBezTo>
                <a:cubicBezTo>
                  <a:pt x="2359982" y="209714"/>
                  <a:pt x="2343442" y="217653"/>
                  <a:pt x="2371891" y="228238"/>
                </a:cubicBezTo>
                <a:close/>
              </a:path>
            </a:pathLst>
          </a:cu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23520" t="190" r="29890" b="5090"/>
          <a:stretch>
            <a:fillRect/>
          </a:stretch>
        </p:blipFill>
        <p:spPr>
          <a:xfrm>
            <a:off x="1250673" y="3429000"/>
            <a:ext cx="1785937" cy="26789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195637" h="4793455">
                <a:moveTo>
                  <a:pt x="2173431" y="377124"/>
                </a:moveTo>
                <a:cubicBezTo>
                  <a:pt x="2170122" y="379109"/>
                  <a:pt x="2128439" y="404251"/>
                  <a:pt x="2123809" y="406897"/>
                </a:cubicBezTo>
                <a:cubicBezTo>
                  <a:pt x="2119177" y="409544"/>
                  <a:pt x="2106606" y="416160"/>
                  <a:pt x="2103960" y="416822"/>
                </a:cubicBezTo>
                <a:cubicBezTo>
                  <a:pt x="2101313" y="417483"/>
                  <a:pt x="2086096" y="416160"/>
                  <a:pt x="2084111" y="416822"/>
                </a:cubicBezTo>
                <a:cubicBezTo>
                  <a:pt x="2082126" y="417483"/>
                  <a:pt x="2076171" y="425423"/>
                  <a:pt x="2074187" y="426746"/>
                </a:cubicBezTo>
                <a:cubicBezTo>
                  <a:pt x="2072202" y="428069"/>
                  <a:pt x="2059631" y="436009"/>
                  <a:pt x="2054339" y="436670"/>
                </a:cubicBezTo>
                <a:cubicBezTo>
                  <a:pt x="2049046" y="437332"/>
                  <a:pt x="2001408" y="437993"/>
                  <a:pt x="1994793" y="436670"/>
                </a:cubicBezTo>
                <a:cubicBezTo>
                  <a:pt x="1988175" y="435347"/>
                  <a:pt x="1959725" y="418806"/>
                  <a:pt x="1955095" y="416822"/>
                </a:cubicBezTo>
                <a:cubicBezTo>
                  <a:pt x="1950463" y="414837"/>
                  <a:pt x="1928630" y="409544"/>
                  <a:pt x="1925322" y="406897"/>
                </a:cubicBezTo>
                <a:cubicBezTo>
                  <a:pt x="1922013" y="404251"/>
                  <a:pt x="1908120" y="380432"/>
                  <a:pt x="1905473" y="377124"/>
                </a:cubicBezTo>
                <a:cubicBezTo>
                  <a:pt x="1902826" y="373816"/>
                  <a:pt x="1887608" y="359922"/>
                  <a:pt x="1885624" y="357276"/>
                </a:cubicBezTo>
                <a:cubicBezTo>
                  <a:pt x="1883639" y="354629"/>
                  <a:pt x="1878347" y="340735"/>
                  <a:pt x="1875701" y="337427"/>
                </a:cubicBezTo>
                <a:cubicBezTo>
                  <a:pt x="1873053" y="334119"/>
                  <a:pt x="1850557" y="312285"/>
                  <a:pt x="1845927" y="307654"/>
                </a:cubicBezTo>
                <a:cubicBezTo>
                  <a:pt x="1841295" y="303023"/>
                  <a:pt x="1809537" y="271926"/>
                  <a:pt x="1806230" y="267957"/>
                </a:cubicBezTo>
                <a:cubicBezTo>
                  <a:pt x="1802921" y="263987"/>
                  <a:pt x="1798289" y="250093"/>
                  <a:pt x="1796305" y="248108"/>
                </a:cubicBezTo>
                <a:cubicBezTo>
                  <a:pt x="1794320" y="246123"/>
                  <a:pt x="1779102" y="240168"/>
                  <a:pt x="1776456" y="238184"/>
                </a:cubicBezTo>
                <a:cubicBezTo>
                  <a:pt x="1773809" y="236199"/>
                  <a:pt x="1758592" y="220320"/>
                  <a:pt x="1756608" y="218335"/>
                </a:cubicBezTo>
                <a:cubicBezTo>
                  <a:pt x="1754623" y="216350"/>
                  <a:pt x="1748667" y="209072"/>
                  <a:pt x="1746683" y="208411"/>
                </a:cubicBezTo>
                <a:cubicBezTo>
                  <a:pt x="1744699" y="207749"/>
                  <a:pt x="1728820" y="209072"/>
                  <a:pt x="1726835" y="208411"/>
                </a:cubicBezTo>
                <a:cubicBezTo>
                  <a:pt x="1724850" y="207749"/>
                  <a:pt x="1718233" y="199810"/>
                  <a:pt x="1716911" y="198486"/>
                </a:cubicBezTo>
                <a:cubicBezTo>
                  <a:pt x="1715587" y="197163"/>
                  <a:pt x="1708308" y="189885"/>
                  <a:pt x="1706985" y="188562"/>
                </a:cubicBezTo>
                <a:cubicBezTo>
                  <a:pt x="1705662" y="187239"/>
                  <a:pt x="1698384" y="179299"/>
                  <a:pt x="1697062" y="178638"/>
                </a:cubicBezTo>
                <a:cubicBezTo>
                  <a:pt x="1695738" y="177976"/>
                  <a:pt x="1689783" y="179299"/>
                  <a:pt x="1687138" y="178638"/>
                </a:cubicBezTo>
                <a:cubicBezTo>
                  <a:pt x="1684491" y="177976"/>
                  <a:pt x="1661996" y="171360"/>
                  <a:pt x="1657365" y="168713"/>
                </a:cubicBezTo>
                <a:cubicBezTo>
                  <a:pt x="1652733" y="166067"/>
                  <a:pt x="1621636" y="141587"/>
                  <a:pt x="1617667" y="138940"/>
                </a:cubicBezTo>
                <a:cubicBezTo>
                  <a:pt x="1613696" y="136294"/>
                  <a:pt x="1600464" y="130339"/>
                  <a:pt x="1597818" y="129016"/>
                </a:cubicBezTo>
                <a:cubicBezTo>
                  <a:pt x="1595171" y="127693"/>
                  <a:pt x="1580615" y="120415"/>
                  <a:pt x="1577970" y="119092"/>
                </a:cubicBezTo>
                <a:cubicBezTo>
                  <a:pt x="1575322" y="117768"/>
                  <a:pt x="1560767" y="111152"/>
                  <a:pt x="1558121" y="109167"/>
                </a:cubicBezTo>
                <a:cubicBezTo>
                  <a:pt x="1555474" y="107182"/>
                  <a:pt x="1541580" y="91303"/>
                  <a:pt x="1538272" y="89318"/>
                </a:cubicBezTo>
                <a:cubicBezTo>
                  <a:pt x="1534964" y="87334"/>
                  <a:pt x="1511808" y="80717"/>
                  <a:pt x="1508500" y="79394"/>
                </a:cubicBezTo>
                <a:cubicBezTo>
                  <a:pt x="1505191" y="78071"/>
                  <a:pt x="1491958" y="70793"/>
                  <a:pt x="1488651" y="69470"/>
                </a:cubicBezTo>
                <a:cubicBezTo>
                  <a:pt x="1485342" y="68146"/>
                  <a:pt x="1462846" y="60207"/>
                  <a:pt x="1458878" y="59546"/>
                </a:cubicBezTo>
                <a:cubicBezTo>
                  <a:pt x="1454908" y="58884"/>
                  <a:pt x="1433735" y="60869"/>
                  <a:pt x="1429104" y="59546"/>
                </a:cubicBezTo>
                <a:cubicBezTo>
                  <a:pt x="1424473" y="58222"/>
                  <a:pt x="1394039" y="41682"/>
                  <a:pt x="1389408" y="39697"/>
                </a:cubicBezTo>
                <a:cubicBezTo>
                  <a:pt x="1384775" y="37712"/>
                  <a:pt x="1362941" y="30434"/>
                  <a:pt x="1359634" y="29772"/>
                </a:cubicBezTo>
                <a:cubicBezTo>
                  <a:pt x="1356325" y="29111"/>
                  <a:pt x="1341770" y="30434"/>
                  <a:pt x="1339786" y="29772"/>
                </a:cubicBezTo>
                <a:cubicBezTo>
                  <a:pt x="1337801" y="29111"/>
                  <a:pt x="1331846" y="21171"/>
                  <a:pt x="1329861" y="19848"/>
                </a:cubicBezTo>
                <a:cubicBezTo>
                  <a:pt x="1327876" y="18525"/>
                  <a:pt x="1311997" y="11247"/>
                  <a:pt x="1310013" y="9924"/>
                </a:cubicBezTo>
                <a:cubicBezTo>
                  <a:pt x="1308028" y="8601"/>
                  <a:pt x="1334493" y="661"/>
                  <a:pt x="1300089" y="0"/>
                </a:cubicBezTo>
                <a:cubicBezTo>
                  <a:pt x="1265684" y="-661"/>
                  <a:pt x="830335" y="-661"/>
                  <a:pt x="793946" y="0"/>
                </a:cubicBezTo>
                <a:cubicBezTo>
                  <a:pt x="757556" y="661"/>
                  <a:pt x="758880" y="8601"/>
                  <a:pt x="754249" y="9924"/>
                </a:cubicBezTo>
                <a:cubicBezTo>
                  <a:pt x="749617" y="11247"/>
                  <a:pt x="735062" y="19186"/>
                  <a:pt x="724476" y="19848"/>
                </a:cubicBezTo>
                <a:cubicBezTo>
                  <a:pt x="713890" y="20510"/>
                  <a:pt x="604722" y="19186"/>
                  <a:pt x="595460" y="19848"/>
                </a:cubicBezTo>
                <a:cubicBezTo>
                  <a:pt x="586197" y="20510"/>
                  <a:pt x="587520" y="28449"/>
                  <a:pt x="585536" y="29772"/>
                </a:cubicBezTo>
                <a:cubicBezTo>
                  <a:pt x="583551" y="31096"/>
                  <a:pt x="568333" y="38374"/>
                  <a:pt x="565687" y="39697"/>
                </a:cubicBezTo>
                <a:cubicBezTo>
                  <a:pt x="563040" y="41020"/>
                  <a:pt x="547822" y="48959"/>
                  <a:pt x="545838" y="49621"/>
                </a:cubicBezTo>
                <a:cubicBezTo>
                  <a:pt x="543852" y="50283"/>
                  <a:pt x="538560" y="48959"/>
                  <a:pt x="535914" y="49621"/>
                </a:cubicBezTo>
                <a:cubicBezTo>
                  <a:pt x="533268" y="50283"/>
                  <a:pt x="509449" y="58222"/>
                  <a:pt x="506141" y="59546"/>
                </a:cubicBezTo>
                <a:cubicBezTo>
                  <a:pt x="502833" y="60869"/>
                  <a:pt x="488938" y="68146"/>
                  <a:pt x="486292" y="69470"/>
                </a:cubicBezTo>
                <a:cubicBezTo>
                  <a:pt x="483645" y="70793"/>
                  <a:pt x="469090" y="78071"/>
                  <a:pt x="466443" y="79394"/>
                </a:cubicBezTo>
                <a:cubicBezTo>
                  <a:pt x="463796" y="80717"/>
                  <a:pt x="449241" y="87995"/>
                  <a:pt x="446595" y="89318"/>
                </a:cubicBezTo>
                <a:cubicBezTo>
                  <a:pt x="443948" y="90642"/>
                  <a:pt x="429392" y="97920"/>
                  <a:pt x="426745" y="99243"/>
                </a:cubicBezTo>
                <a:cubicBezTo>
                  <a:pt x="424099" y="100566"/>
                  <a:pt x="408882" y="107844"/>
                  <a:pt x="406897" y="109167"/>
                </a:cubicBezTo>
                <a:cubicBezTo>
                  <a:pt x="404912" y="110490"/>
                  <a:pt x="398957" y="117768"/>
                  <a:pt x="396973" y="119092"/>
                </a:cubicBezTo>
                <a:cubicBezTo>
                  <a:pt x="394987" y="120415"/>
                  <a:pt x="379770" y="127693"/>
                  <a:pt x="377124" y="129016"/>
                </a:cubicBezTo>
                <a:cubicBezTo>
                  <a:pt x="374477" y="130339"/>
                  <a:pt x="359922" y="136955"/>
                  <a:pt x="357276" y="138940"/>
                </a:cubicBezTo>
                <a:cubicBezTo>
                  <a:pt x="354629" y="140925"/>
                  <a:pt x="339411" y="156142"/>
                  <a:pt x="337427" y="158789"/>
                </a:cubicBezTo>
                <a:cubicBezTo>
                  <a:pt x="335441" y="161435"/>
                  <a:pt x="330149" y="175991"/>
                  <a:pt x="327502" y="178638"/>
                </a:cubicBezTo>
                <a:cubicBezTo>
                  <a:pt x="324856" y="181284"/>
                  <a:pt x="300376" y="196501"/>
                  <a:pt x="297729" y="198486"/>
                </a:cubicBezTo>
                <a:cubicBezTo>
                  <a:pt x="295083" y="200471"/>
                  <a:pt x="289790" y="207087"/>
                  <a:pt x="287805" y="208411"/>
                </a:cubicBezTo>
                <a:cubicBezTo>
                  <a:pt x="285820" y="209734"/>
                  <a:pt x="269279" y="216350"/>
                  <a:pt x="267957" y="218335"/>
                </a:cubicBezTo>
                <a:cubicBezTo>
                  <a:pt x="266633" y="220320"/>
                  <a:pt x="269279" y="235537"/>
                  <a:pt x="267957" y="238184"/>
                </a:cubicBezTo>
                <a:cubicBezTo>
                  <a:pt x="266633" y="240830"/>
                  <a:pt x="250092" y="256047"/>
                  <a:pt x="248108" y="258032"/>
                </a:cubicBezTo>
                <a:cubicBezTo>
                  <a:pt x="246122" y="260017"/>
                  <a:pt x="240168" y="265972"/>
                  <a:pt x="238184" y="267957"/>
                </a:cubicBezTo>
                <a:cubicBezTo>
                  <a:pt x="236198" y="269941"/>
                  <a:pt x="220319" y="285159"/>
                  <a:pt x="218334" y="287805"/>
                </a:cubicBezTo>
                <a:cubicBezTo>
                  <a:pt x="216349" y="290452"/>
                  <a:pt x="210395" y="305007"/>
                  <a:pt x="208411" y="307654"/>
                </a:cubicBezTo>
                <a:cubicBezTo>
                  <a:pt x="206426" y="310300"/>
                  <a:pt x="189884" y="325518"/>
                  <a:pt x="188561" y="327503"/>
                </a:cubicBezTo>
                <a:cubicBezTo>
                  <a:pt x="187238" y="329487"/>
                  <a:pt x="189223" y="334780"/>
                  <a:pt x="188561" y="337427"/>
                </a:cubicBezTo>
                <a:cubicBezTo>
                  <a:pt x="187900" y="340073"/>
                  <a:pt x="179299" y="363892"/>
                  <a:pt x="178637" y="367200"/>
                </a:cubicBezTo>
                <a:cubicBezTo>
                  <a:pt x="177975" y="370508"/>
                  <a:pt x="179961" y="384402"/>
                  <a:pt x="178637" y="387049"/>
                </a:cubicBezTo>
                <a:cubicBezTo>
                  <a:pt x="177314" y="389695"/>
                  <a:pt x="160773" y="404251"/>
                  <a:pt x="158788" y="406897"/>
                </a:cubicBezTo>
                <a:cubicBezTo>
                  <a:pt x="156803" y="409544"/>
                  <a:pt x="149526" y="423438"/>
                  <a:pt x="148864" y="426746"/>
                </a:cubicBezTo>
                <a:cubicBezTo>
                  <a:pt x="148202" y="430054"/>
                  <a:pt x="150187" y="451226"/>
                  <a:pt x="148864" y="456519"/>
                </a:cubicBezTo>
                <a:cubicBezTo>
                  <a:pt x="147541" y="461812"/>
                  <a:pt x="131000" y="501509"/>
                  <a:pt x="129015" y="506141"/>
                </a:cubicBezTo>
                <a:cubicBezTo>
                  <a:pt x="127030" y="510772"/>
                  <a:pt x="119753" y="522681"/>
                  <a:pt x="119091" y="525989"/>
                </a:cubicBezTo>
                <a:cubicBezTo>
                  <a:pt x="118429" y="529297"/>
                  <a:pt x="119753" y="552454"/>
                  <a:pt x="119091" y="555762"/>
                </a:cubicBezTo>
                <a:cubicBezTo>
                  <a:pt x="118429" y="559070"/>
                  <a:pt x="110490" y="572303"/>
                  <a:pt x="109167" y="575611"/>
                </a:cubicBezTo>
                <a:cubicBezTo>
                  <a:pt x="107843" y="578919"/>
                  <a:pt x="101227" y="602076"/>
                  <a:pt x="99243" y="605384"/>
                </a:cubicBezTo>
                <a:cubicBezTo>
                  <a:pt x="97257" y="608692"/>
                  <a:pt x="82702" y="621263"/>
                  <a:pt x="79394" y="625233"/>
                </a:cubicBezTo>
                <a:cubicBezTo>
                  <a:pt x="76085" y="629202"/>
                  <a:pt x="52267" y="659637"/>
                  <a:pt x="49621" y="664930"/>
                </a:cubicBezTo>
                <a:cubicBezTo>
                  <a:pt x="46974" y="670223"/>
                  <a:pt x="41019" y="700658"/>
                  <a:pt x="39696" y="704627"/>
                </a:cubicBezTo>
                <a:cubicBezTo>
                  <a:pt x="38372" y="708597"/>
                  <a:pt x="31096" y="721168"/>
                  <a:pt x="29772" y="724476"/>
                </a:cubicBezTo>
                <a:cubicBezTo>
                  <a:pt x="28449" y="727784"/>
                  <a:pt x="20509" y="750941"/>
                  <a:pt x="19848" y="754249"/>
                </a:cubicBezTo>
                <a:cubicBezTo>
                  <a:pt x="19186" y="757557"/>
                  <a:pt x="20509" y="770128"/>
                  <a:pt x="19848" y="774098"/>
                </a:cubicBezTo>
                <a:cubicBezTo>
                  <a:pt x="19186" y="778067"/>
                  <a:pt x="11247" y="809164"/>
                  <a:pt x="9923" y="813795"/>
                </a:cubicBezTo>
                <a:cubicBezTo>
                  <a:pt x="8600" y="818426"/>
                  <a:pt x="0" y="816441"/>
                  <a:pt x="0" y="843568"/>
                </a:cubicBezTo>
                <a:cubicBezTo>
                  <a:pt x="0" y="870694"/>
                  <a:pt x="8600" y="1194228"/>
                  <a:pt x="9923" y="1220693"/>
                </a:cubicBezTo>
                <a:cubicBezTo>
                  <a:pt x="11247" y="1247158"/>
                  <a:pt x="18525" y="1237895"/>
                  <a:pt x="19848" y="1240542"/>
                </a:cubicBezTo>
                <a:cubicBezTo>
                  <a:pt x="21171" y="1243188"/>
                  <a:pt x="29111" y="1258405"/>
                  <a:pt x="29772" y="1260390"/>
                </a:cubicBezTo>
                <a:cubicBezTo>
                  <a:pt x="30434" y="1262375"/>
                  <a:pt x="30434" y="1268330"/>
                  <a:pt x="29772" y="1270315"/>
                </a:cubicBezTo>
                <a:cubicBezTo>
                  <a:pt x="29111" y="1272300"/>
                  <a:pt x="21171" y="1288840"/>
                  <a:pt x="19848" y="1290163"/>
                </a:cubicBezTo>
                <a:cubicBezTo>
                  <a:pt x="18525" y="1291487"/>
                  <a:pt x="9923" y="1288840"/>
                  <a:pt x="9923" y="1290163"/>
                </a:cubicBezTo>
                <a:cubicBezTo>
                  <a:pt x="9923" y="1291487"/>
                  <a:pt x="18525" y="1308689"/>
                  <a:pt x="19848" y="1310012"/>
                </a:cubicBezTo>
                <a:cubicBezTo>
                  <a:pt x="21171" y="1311335"/>
                  <a:pt x="28449" y="1308027"/>
                  <a:pt x="29772" y="1310012"/>
                </a:cubicBezTo>
                <a:cubicBezTo>
                  <a:pt x="31096" y="1311997"/>
                  <a:pt x="39035" y="1333169"/>
                  <a:pt x="39696" y="1339785"/>
                </a:cubicBezTo>
                <a:cubicBezTo>
                  <a:pt x="40357" y="1346402"/>
                  <a:pt x="38372" y="1402639"/>
                  <a:pt x="39696" y="1409256"/>
                </a:cubicBezTo>
                <a:cubicBezTo>
                  <a:pt x="41019" y="1415871"/>
                  <a:pt x="57560" y="1436382"/>
                  <a:pt x="59545" y="1439028"/>
                </a:cubicBezTo>
                <a:cubicBezTo>
                  <a:pt x="61530" y="1441675"/>
                  <a:pt x="68807" y="1447629"/>
                  <a:pt x="69469" y="1448953"/>
                </a:cubicBezTo>
                <a:cubicBezTo>
                  <a:pt x="70130" y="1450276"/>
                  <a:pt x="68807" y="1457554"/>
                  <a:pt x="69469" y="1458877"/>
                </a:cubicBezTo>
                <a:cubicBezTo>
                  <a:pt x="70130" y="1460201"/>
                  <a:pt x="78070" y="1468140"/>
                  <a:pt x="79394" y="1468802"/>
                </a:cubicBezTo>
                <a:cubicBezTo>
                  <a:pt x="80716" y="1469463"/>
                  <a:pt x="87994" y="1468140"/>
                  <a:pt x="89318" y="1468802"/>
                </a:cubicBezTo>
                <a:cubicBezTo>
                  <a:pt x="90641" y="1469463"/>
                  <a:pt x="97919" y="1475418"/>
                  <a:pt x="99243" y="1478726"/>
                </a:cubicBezTo>
                <a:cubicBezTo>
                  <a:pt x="100565" y="1482034"/>
                  <a:pt x="107843" y="1514453"/>
                  <a:pt x="109167" y="1518423"/>
                </a:cubicBezTo>
                <a:cubicBezTo>
                  <a:pt x="110490" y="1522393"/>
                  <a:pt x="118429" y="1533640"/>
                  <a:pt x="119091" y="1538272"/>
                </a:cubicBezTo>
                <a:cubicBezTo>
                  <a:pt x="119753" y="1542903"/>
                  <a:pt x="118429" y="1581939"/>
                  <a:pt x="119091" y="1587893"/>
                </a:cubicBezTo>
                <a:cubicBezTo>
                  <a:pt x="119753" y="1593848"/>
                  <a:pt x="128354" y="1619651"/>
                  <a:pt x="129015" y="1627591"/>
                </a:cubicBezTo>
                <a:cubicBezTo>
                  <a:pt x="129677" y="1635530"/>
                  <a:pt x="128353" y="1701031"/>
                  <a:pt x="129015" y="1706986"/>
                </a:cubicBezTo>
                <a:cubicBezTo>
                  <a:pt x="129677" y="1712940"/>
                  <a:pt x="137616" y="1715587"/>
                  <a:pt x="138940" y="1716910"/>
                </a:cubicBezTo>
                <a:cubicBezTo>
                  <a:pt x="140263" y="1718233"/>
                  <a:pt x="147541" y="1725511"/>
                  <a:pt x="148864" y="1726835"/>
                </a:cubicBezTo>
                <a:cubicBezTo>
                  <a:pt x="150187" y="1728158"/>
                  <a:pt x="157465" y="1735435"/>
                  <a:pt x="158788" y="1736759"/>
                </a:cubicBezTo>
                <a:cubicBezTo>
                  <a:pt x="160112" y="1738082"/>
                  <a:pt x="168051" y="1744698"/>
                  <a:pt x="168713" y="1746683"/>
                </a:cubicBezTo>
                <a:cubicBezTo>
                  <a:pt x="169375" y="1748668"/>
                  <a:pt x="168051" y="1763885"/>
                  <a:pt x="168713" y="1766532"/>
                </a:cubicBezTo>
                <a:cubicBezTo>
                  <a:pt x="169375" y="1769178"/>
                  <a:pt x="176652" y="1783734"/>
                  <a:pt x="178637" y="1786381"/>
                </a:cubicBezTo>
                <a:cubicBezTo>
                  <a:pt x="180622" y="1789027"/>
                  <a:pt x="195840" y="1802920"/>
                  <a:pt x="198486" y="1806229"/>
                </a:cubicBezTo>
                <a:cubicBezTo>
                  <a:pt x="201133" y="1809537"/>
                  <a:pt x="215025" y="1833355"/>
                  <a:pt x="218334" y="1836002"/>
                </a:cubicBezTo>
                <a:cubicBezTo>
                  <a:pt x="221642" y="1838648"/>
                  <a:pt x="244137" y="1841295"/>
                  <a:pt x="248108" y="1845927"/>
                </a:cubicBezTo>
                <a:cubicBezTo>
                  <a:pt x="252077" y="1850558"/>
                  <a:pt x="275234" y="1899518"/>
                  <a:pt x="277881" y="1905473"/>
                </a:cubicBezTo>
                <a:cubicBezTo>
                  <a:pt x="280527" y="1911427"/>
                  <a:pt x="285820" y="1929952"/>
                  <a:pt x="287805" y="1935246"/>
                </a:cubicBezTo>
                <a:cubicBezTo>
                  <a:pt x="289789" y="1940538"/>
                  <a:pt x="305668" y="1977589"/>
                  <a:pt x="307653" y="1984867"/>
                </a:cubicBezTo>
                <a:cubicBezTo>
                  <a:pt x="309638" y="1992144"/>
                  <a:pt x="315593" y="2035812"/>
                  <a:pt x="317578" y="2044413"/>
                </a:cubicBezTo>
                <a:cubicBezTo>
                  <a:pt x="319563" y="2053014"/>
                  <a:pt x="333457" y="2104621"/>
                  <a:pt x="337427" y="2113884"/>
                </a:cubicBezTo>
                <a:cubicBezTo>
                  <a:pt x="341396" y="2123146"/>
                  <a:pt x="374477" y="2176738"/>
                  <a:pt x="377124" y="2183354"/>
                </a:cubicBezTo>
                <a:cubicBezTo>
                  <a:pt x="379770" y="2189970"/>
                  <a:pt x="376461" y="2209157"/>
                  <a:pt x="377124" y="2213127"/>
                </a:cubicBezTo>
                <a:cubicBezTo>
                  <a:pt x="377786" y="2217096"/>
                  <a:pt x="386386" y="2238268"/>
                  <a:pt x="387049" y="2242900"/>
                </a:cubicBezTo>
                <a:cubicBezTo>
                  <a:pt x="387710" y="2247531"/>
                  <a:pt x="386386" y="2277965"/>
                  <a:pt x="387049" y="2282597"/>
                </a:cubicBezTo>
                <a:cubicBezTo>
                  <a:pt x="387710" y="2287228"/>
                  <a:pt x="395649" y="2308400"/>
                  <a:pt x="396973" y="2312370"/>
                </a:cubicBezTo>
                <a:cubicBezTo>
                  <a:pt x="398295" y="2316339"/>
                  <a:pt x="405573" y="2336850"/>
                  <a:pt x="406897" y="2342143"/>
                </a:cubicBezTo>
                <a:cubicBezTo>
                  <a:pt x="408220" y="2347435"/>
                  <a:pt x="415498" y="2385810"/>
                  <a:pt x="416822" y="2391765"/>
                </a:cubicBezTo>
                <a:cubicBezTo>
                  <a:pt x="418144" y="2397720"/>
                  <a:pt x="425422" y="2426831"/>
                  <a:pt x="426745" y="2431462"/>
                </a:cubicBezTo>
                <a:cubicBezTo>
                  <a:pt x="428069" y="2436093"/>
                  <a:pt x="434686" y="2455280"/>
                  <a:pt x="436670" y="2461235"/>
                </a:cubicBezTo>
                <a:cubicBezTo>
                  <a:pt x="438655" y="2467190"/>
                  <a:pt x="454533" y="2514165"/>
                  <a:pt x="456518" y="2520781"/>
                </a:cubicBezTo>
                <a:cubicBezTo>
                  <a:pt x="458503" y="2527397"/>
                  <a:pt x="464458" y="2555186"/>
                  <a:pt x="466443" y="2560479"/>
                </a:cubicBezTo>
                <a:cubicBezTo>
                  <a:pt x="468428" y="2565772"/>
                  <a:pt x="484307" y="2594883"/>
                  <a:pt x="486292" y="2600176"/>
                </a:cubicBezTo>
                <a:cubicBezTo>
                  <a:pt x="488277" y="2605468"/>
                  <a:pt x="494893" y="2633257"/>
                  <a:pt x="496216" y="2639874"/>
                </a:cubicBezTo>
                <a:cubicBezTo>
                  <a:pt x="497540" y="2646490"/>
                  <a:pt x="504817" y="2694126"/>
                  <a:pt x="506141" y="2699419"/>
                </a:cubicBezTo>
                <a:cubicBezTo>
                  <a:pt x="507464" y="2704712"/>
                  <a:pt x="514741" y="2715960"/>
                  <a:pt x="516065" y="2719268"/>
                </a:cubicBezTo>
                <a:cubicBezTo>
                  <a:pt x="517388" y="2722576"/>
                  <a:pt x="525328" y="2730515"/>
                  <a:pt x="525989" y="2749041"/>
                </a:cubicBezTo>
                <a:cubicBezTo>
                  <a:pt x="526651" y="2767566"/>
                  <a:pt x="525328" y="2977301"/>
                  <a:pt x="525989" y="2997150"/>
                </a:cubicBezTo>
                <a:cubicBezTo>
                  <a:pt x="526651" y="3016998"/>
                  <a:pt x="535252" y="3027584"/>
                  <a:pt x="535914" y="3046771"/>
                </a:cubicBezTo>
                <a:cubicBezTo>
                  <a:pt x="536575" y="3065958"/>
                  <a:pt x="535252" y="3265768"/>
                  <a:pt x="535914" y="3284955"/>
                </a:cubicBezTo>
                <a:cubicBezTo>
                  <a:pt x="536575" y="3304142"/>
                  <a:pt x="544514" y="3325315"/>
                  <a:pt x="545838" y="3334577"/>
                </a:cubicBezTo>
                <a:cubicBezTo>
                  <a:pt x="547160" y="3343840"/>
                  <a:pt x="554438" y="3413310"/>
                  <a:pt x="555762" y="3423896"/>
                </a:cubicBezTo>
                <a:cubicBezTo>
                  <a:pt x="557085" y="3434481"/>
                  <a:pt x="565024" y="3480134"/>
                  <a:pt x="565687" y="3493367"/>
                </a:cubicBezTo>
                <a:cubicBezTo>
                  <a:pt x="566348" y="3506599"/>
                  <a:pt x="564363" y="3609150"/>
                  <a:pt x="565687" y="3622383"/>
                </a:cubicBezTo>
                <a:cubicBezTo>
                  <a:pt x="567009" y="3635615"/>
                  <a:pt x="584212" y="3675312"/>
                  <a:pt x="585536" y="3691853"/>
                </a:cubicBezTo>
                <a:cubicBezTo>
                  <a:pt x="586858" y="3708393"/>
                  <a:pt x="584873" y="3855273"/>
                  <a:pt x="585536" y="3870492"/>
                </a:cubicBezTo>
                <a:cubicBezTo>
                  <a:pt x="586197" y="3885708"/>
                  <a:pt x="594798" y="3911512"/>
                  <a:pt x="595460" y="3920113"/>
                </a:cubicBezTo>
                <a:cubicBezTo>
                  <a:pt x="596121" y="3928714"/>
                  <a:pt x="594798" y="3992229"/>
                  <a:pt x="595460" y="3999508"/>
                </a:cubicBezTo>
                <a:cubicBezTo>
                  <a:pt x="596121" y="4006785"/>
                  <a:pt x="604060" y="4023987"/>
                  <a:pt x="605384" y="4029281"/>
                </a:cubicBezTo>
                <a:cubicBezTo>
                  <a:pt x="606707" y="4034574"/>
                  <a:pt x="613985" y="4072947"/>
                  <a:pt x="615308" y="4078902"/>
                </a:cubicBezTo>
                <a:cubicBezTo>
                  <a:pt x="616631" y="4084856"/>
                  <a:pt x="624570" y="4112645"/>
                  <a:pt x="625233" y="4118601"/>
                </a:cubicBezTo>
                <a:cubicBezTo>
                  <a:pt x="625894" y="4124555"/>
                  <a:pt x="624571" y="4162266"/>
                  <a:pt x="625233" y="4168222"/>
                </a:cubicBezTo>
                <a:cubicBezTo>
                  <a:pt x="625894" y="4174175"/>
                  <a:pt x="634495" y="4201964"/>
                  <a:pt x="635157" y="4207919"/>
                </a:cubicBezTo>
                <a:cubicBezTo>
                  <a:pt x="635818" y="4213873"/>
                  <a:pt x="634495" y="4251586"/>
                  <a:pt x="635157" y="4257541"/>
                </a:cubicBezTo>
                <a:cubicBezTo>
                  <a:pt x="635818" y="4263495"/>
                  <a:pt x="644420" y="4293930"/>
                  <a:pt x="645081" y="4297238"/>
                </a:cubicBezTo>
                <a:cubicBezTo>
                  <a:pt x="645742" y="4300545"/>
                  <a:pt x="644419" y="4305177"/>
                  <a:pt x="645081" y="4307162"/>
                </a:cubicBezTo>
                <a:cubicBezTo>
                  <a:pt x="645742" y="4309146"/>
                  <a:pt x="653682" y="4324363"/>
                  <a:pt x="655006" y="4327010"/>
                </a:cubicBezTo>
                <a:cubicBezTo>
                  <a:pt x="656329" y="4329657"/>
                  <a:pt x="663606" y="4344213"/>
                  <a:pt x="664930" y="4346860"/>
                </a:cubicBezTo>
                <a:cubicBezTo>
                  <a:pt x="666253" y="4349506"/>
                  <a:pt x="673531" y="4364061"/>
                  <a:pt x="674855" y="4366708"/>
                </a:cubicBezTo>
                <a:cubicBezTo>
                  <a:pt x="676178" y="4369354"/>
                  <a:pt x="682132" y="4384572"/>
                  <a:pt x="684779" y="4386557"/>
                </a:cubicBezTo>
                <a:cubicBezTo>
                  <a:pt x="687425" y="4388542"/>
                  <a:pt x="702643" y="4395820"/>
                  <a:pt x="714552" y="4396482"/>
                </a:cubicBezTo>
                <a:cubicBezTo>
                  <a:pt x="726460" y="4397143"/>
                  <a:pt x="849523" y="4395158"/>
                  <a:pt x="863417" y="4396482"/>
                </a:cubicBezTo>
                <a:cubicBezTo>
                  <a:pt x="877311" y="4397805"/>
                  <a:pt x="918331" y="4415007"/>
                  <a:pt x="922963" y="4416330"/>
                </a:cubicBezTo>
                <a:cubicBezTo>
                  <a:pt x="927595" y="4417653"/>
                  <a:pt x="928917" y="4415668"/>
                  <a:pt x="932887" y="4416330"/>
                </a:cubicBezTo>
                <a:cubicBezTo>
                  <a:pt x="936856" y="4416991"/>
                  <a:pt x="975231" y="4423607"/>
                  <a:pt x="982509" y="4426254"/>
                </a:cubicBezTo>
                <a:cubicBezTo>
                  <a:pt x="989786" y="4428901"/>
                  <a:pt x="1036100" y="4453380"/>
                  <a:pt x="1042055" y="4456027"/>
                </a:cubicBezTo>
                <a:cubicBezTo>
                  <a:pt x="1048009" y="4458673"/>
                  <a:pt x="1067858" y="4464628"/>
                  <a:pt x="1071829" y="4465952"/>
                </a:cubicBezTo>
                <a:cubicBezTo>
                  <a:pt x="1075798" y="4467274"/>
                  <a:pt x="1098954" y="4474553"/>
                  <a:pt x="1101601" y="4475876"/>
                </a:cubicBezTo>
                <a:cubicBezTo>
                  <a:pt x="1104248" y="4477198"/>
                  <a:pt x="1110201" y="4484477"/>
                  <a:pt x="1111525" y="4485801"/>
                </a:cubicBezTo>
                <a:cubicBezTo>
                  <a:pt x="1112848" y="4487123"/>
                  <a:pt x="1120127" y="4495063"/>
                  <a:pt x="1121450" y="4495725"/>
                </a:cubicBezTo>
                <a:cubicBezTo>
                  <a:pt x="1122772" y="4496387"/>
                  <a:pt x="1130051" y="4495063"/>
                  <a:pt x="1131374" y="4495725"/>
                </a:cubicBezTo>
                <a:cubicBezTo>
                  <a:pt x="1132697" y="4496387"/>
                  <a:pt x="1138651" y="4504988"/>
                  <a:pt x="1141298" y="4505650"/>
                </a:cubicBezTo>
                <a:cubicBezTo>
                  <a:pt x="1143944" y="4506311"/>
                  <a:pt x="1167762" y="4504988"/>
                  <a:pt x="1171071" y="4505650"/>
                </a:cubicBezTo>
                <a:cubicBezTo>
                  <a:pt x="1174379" y="4506311"/>
                  <a:pt x="1187612" y="4513588"/>
                  <a:pt x="1190921" y="4515574"/>
                </a:cubicBezTo>
                <a:cubicBezTo>
                  <a:pt x="1194228" y="4517558"/>
                  <a:pt x="1218708" y="4533438"/>
                  <a:pt x="1220694" y="4535423"/>
                </a:cubicBezTo>
                <a:cubicBezTo>
                  <a:pt x="1222678" y="4537407"/>
                  <a:pt x="1219369" y="4544022"/>
                  <a:pt x="1220694" y="4545347"/>
                </a:cubicBezTo>
                <a:cubicBezTo>
                  <a:pt x="1222016" y="4546669"/>
                  <a:pt x="1238556" y="4554609"/>
                  <a:pt x="1240542" y="4555271"/>
                </a:cubicBezTo>
                <a:cubicBezTo>
                  <a:pt x="1242527" y="4555932"/>
                  <a:pt x="1248481" y="4553948"/>
                  <a:pt x="1250466" y="4555271"/>
                </a:cubicBezTo>
                <a:cubicBezTo>
                  <a:pt x="1252450" y="4556593"/>
                  <a:pt x="1267006" y="4573134"/>
                  <a:pt x="1270315" y="4575119"/>
                </a:cubicBezTo>
                <a:cubicBezTo>
                  <a:pt x="1273623" y="4577104"/>
                  <a:pt x="1296780" y="4583720"/>
                  <a:pt x="1300089" y="4585044"/>
                </a:cubicBezTo>
                <a:cubicBezTo>
                  <a:pt x="1303396" y="4586368"/>
                  <a:pt x="1317290" y="4593645"/>
                  <a:pt x="1319937" y="4594969"/>
                </a:cubicBezTo>
                <a:cubicBezTo>
                  <a:pt x="1322583" y="4596292"/>
                  <a:pt x="1337801" y="4603568"/>
                  <a:pt x="1339786" y="4604892"/>
                </a:cubicBezTo>
                <a:cubicBezTo>
                  <a:pt x="1341770" y="4606215"/>
                  <a:pt x="1349048" y="4613493"/>
                  <a:pt x="1349710" y="4614817"/>
                </a:cubicBezTo>
                <a:cubicBezTo>
                  <a:pt x="1350371" y="4616139"/>
                  <a:pt x="1348386" y="4623418"/>
                  <a:pt x="1349710" y="4624742"/>
                </a:cubicBezTo>
                <a:cubicBezTo>
                  <a:pt x="1351033" y="4626064"/>
                  <a:pt x="1366250" y="4634003"/>
                  <a:pt x="1369559" y="4634666"/>
                </a:cubicBezTo>
                <a:cubicBezTo>
                  <a:pt x="1372866" y="4635327"/>
                  <a:pt x="1396023" y="4634003"/>
                  <a:pt x="1399332" y="4634666"/>
                </a:cubicBezTo>
                <a:cubicBezTo>
                  <a:pt x="1402639" y="4635327"/>
                  <a:pt x="1415210" y="4643266"/>
                  <a:pt x="1419180" y="4644590"/>
                </a:cubicBezTo>
                <a:cubicBezTo>
                  <a:pt x="1423150" y="4645913"/>
                  <a:pt x="1454907" y="4652529"/>
                  <a:pt x="1458878" y="4654514"/>
                </a:cubicBezTo>
                <a:cubicBezTo>
                  <a:pt x="1462847" y="4656499"/>
                  <a:pt x="1474756" y="4672378"/>
                  <a:pt x="1478726" y="4674363"/>
                </a:cubicBezTo>
                <a:cubicBezTo>
                  <a:pt x="1482696" y="4676347"/>
                  <a:pt x="1513130" y="4682964"/>
                  <a:pt x="1518424" y="4684288"/>
                </a:cubicBezTo>
                <a:cubicBezTo>
                  <a:pt x="1523716" y="4685611"/>
                  <a:pt x="1552827" y="4692887"/>
                  <a:pt x="1558121" y="4694212"/>
                </a:cubicBezTo>
                <a:cubicBezTo>
                  <a:pt x="1563413" y="4695535"/>
                  <a:pt x="1591863" y="4702813"/>
                  <a:pt x="1597818" y="4704136"/>
                </a:cubicBezTo>
                <a:cubicBezTo>
                  <a:pt x="1603773" y="4705458"/>
                  <a:pt x="1640162" y="4713399"/>
                  <a:pt x="1647440" y="4714061"/>
                </a:cubicBezTo>
                <a:cubicBezTo>
                  <a:pt x="1654717" y="4714722"/>
                  <a:pt x="1701692" y="4713398"/>
                  <a:pt x="1706985" y="4714061"/>
                </a:cubicBezTo>
                <a:cubicBezTo>
                  <a:pt x="1712278" y="4714722"/>
                  <a:pt x="1721541" y="4722661"/>
                  <a:pt x="1726835" y="4723985"/>
                </a:cubicBezTo>
                <a:cubicBezTo>
                  <a:pt x="1732128" y="4725307"/>
                  <a:pt x="1778442" y="4732585"/>
                  <a:pt x="1786381" y="4733909"/>
                </a:cubicBezTo>
                <a:cubicBezTo>
                  <a:pt x="1794321" y="4735231"/>
                  <a:pt x="1839972" y="4742510"/>
                  <a:pt x="1845927" y="4743834"/>
                </a:cubicBezTo>
                <a:cubicBezTo>
                  <a:pt x="1851881" y="4745156"/>
                  <a:pt x="1869745" y="4752434"/>
                  <a:pt x="1875701" y="4753758"/>
                </a:cubicBezTo>
                <a:cubicBezTo>
                  <a:pt x="1881654" y="4755080"/>
                  <a:pt x="1926645" y="4762358"/>
                  <a:pt x="1935246" y="4763682"/>
                </a:cubicBezTo>
                <a:cubicBezTo>
                  <a:pt x="1943847" y="4765005"/>
                  <a:pt x="1997438" y="4772282"/>
                  <a:pt x="2004717" y="4773607"/>
                </a:cubicBezTo>
                <a:cubicBezTo>
                  <a:pt x="2011993" y="4774930"/>
                  <a:pt x="2035151" y="4782868"/>
                  <a:pt x="2044413" y="4783531"/>
                </a:cubicBezTo>
                <a:cubicBezTo>
                  <a:pt x="2053676" y="4784192"/>
                  <a:pt x="2135056" y="4782868"/>
                  <a:pt x="2143658" y="4783531"/>
                </a:cubicBezTo>
                <a:cubicBezTo>
                  <a:pt x="2152258" y="4784192"/>
                  <a:pt x="2152258" y="4792793"/>
                  <a:pt x="2173431" y="4793455"/>
                </a:cubicBezTo>
                <a:cubicBezTo>
                  <a:pt x="2194602" y="4794116"/>
                  <a:pt x="2438742" y="4794116"/>
                  <a:pt x="2461237" y="4793455"/>
                </a:cubicBezTo>
                <a:cubicBezTo>
                  <a:pt x="2483732" y="4792793"/>
                  <a:pt x="2499610" y="4784192"/>
                  <a:pt x="2510857" y="4783531"/>
                </a:cubicBezTo>
                <a:cubicBezTo>
                  <a:pt x="2522104" y="4782868"/>
                  <a:pt x="2620026" y="4784192"/>
                  <a:pt x="2629950" y="4783531"/>
                </a:cubicBezTo>
                <a:cubicBezTo>
                  <a:pt x="2639874" y="4782868"/>
                  <a:pt x="2657075" y="4774268"/>
                  <a:pt x="2659722" y="4773607"/>
                </a:cubicBezTo>
                <a:cubicBezTo>
                  <a:pt x="2662368" y="4772945"/>
                  <a:pt x="2667662" y="4774268"/>
                  <a:pt x="2669648" y="4773607"/>
                </a:cubicBezTo>
                <a:cubicBezTo>
                  <a:pt x="2671632" y="4772945"/>
                  <a:pt x="2686849" y="4765005"/>
                  <a:pt x="2689496" y="4763682"/>
                </a:cubicBezTo>
                <a:cubicBezTo>
                  <a:pt x="2692142" y="4762358"/>
                  <a:pt x="2707360" y="4755080"/>
                  <a:pt x="2709345" y="4753758"/>
                </a:cubicBezTo>
                <a:cubicBezTo>
                  <a:pt x="2711330" y="4752434"/>
                  <a:pt x="2717284" y="4745156"/>
                  <a:pt x="2719269" y="4743834"/>
                </a:cubicBezTo>
                <a:cubicBezTo>
                  <a:pt x="2721254" y="4742510"/>
                  <a:pt x="2735149" y="4736554"/>
                  <a:pt x="2739118" y="4733909"/>
                </a:cubicBezTo>
                <a:cubicBezTo>
                  <a:pt x="2743088" y="4731262"/>
                  <a:pt x="2774845" y="4707444"/>
                  <a:pt x="2778815" y="4704136"/>
                </a:cubicBezTo>
                <a:cubicBezTo>
                  <a:pt x="2782785" y="4700827"/>
                  <a:pt x="2796678" y="4686934"/>
                  <a:pt x="2798664" y="4684288"/>
                </a:cubicBezTo>
                <a:cubicBezTo>
                  <a:pt x="2800648" y="4681640"/>
                  <a:pt x="2805280" y="4667085"/>
                  <a:pt x="2808589" y="4664438"/>
                </a:cubicBezTo>
                <a:cubicBezTo>
                  <a:pt x="2811896" y="4661792"/>
                  <a:pt x="2842992" y="4647236"/>
                  <a:pt x="2848285" y="4644590"/>
                </a:cubicBezTo>
                <a:cubicBezTo>
                  <a:pt x="2853578" y="4641943"/>
                  <a:pt x="2883352" y="4627387"/>
                  <a:pt x="2887983" y="4624742"/>
                </a:cubicBezTo>
                <a:cubicBezTo>
                  <a:pt x="2892614" y="4622094"/>
                  <a:pt x="2914447" y="4606876"/>
                  <a:pt x="2917756" y="4604892"/>
                </a:cubicBezTo>
                <a:cubicBezTo>
                  <a:pt x="2921063" y="4602907"/>
                  <a:pt x="2933635" y="4598277"/>
                  <a:pt x="2937605" y="4594969"/>
                </a:cubicBezTo>
                <a:cubicBezTo>
                  <a:pt x="2941574" y="4591660"/>
                  <a:pt x="2973332" y="4558579"/>
                  <a:pt x="2977303" y="4555271"/>
                </a:cubicBezTo>
                <a:cubicBezTo>
                  <a:pt x="2981272" y="4551962"/>
                  <a:pt x="2995165" y="4547992"/>
                  <a:pt x="2997151" y="4545347"/>
                </a:cubicBezTo>
                <a:cubicBezTo>
                  <a:pt x="2999136" y="4542699"/>
                  <a:pt x="3005090" y="4518881"/>
                  <a:pt x="3007076" y="4515574"/>
                </a:cubicBezTo>
                <a:cubicBezTo>
                  <a:pt x="3009060" y="4512265"/>
                  <a:pt x="3024939" y="4498371"/>
                  <a:pt x="3026924" y="4495725"/>
                </a:cubicBezTo>
                <a:cubicBezTo>
                  <a:pt x="3028908" y="4493078"/>
                  <a:pt x="3035525" y="4478522"/>
                  <a:pt x="3036848" y="4475876"/>
                </a:cubicBezTo>
                <a:cubicBezTo>
                  <a:pt x="3038172" y="4473229"/>
                  <a:pt x="3045448" y="4458673"/>
                  <a:pt x="3046772" y="4456027"/>
                </a:cubicBezTo>
                <a:cubicBezTo>
                  <a:pt x="3048094" y="4453380"/>
                  <a:pt x="3055374" y="4438825"/>
                  <a:pt x="3056697" y="4436179"/>
                </a:cubicBezTo>
                <a:cubicBezTo>
                  <a:pt x="3058020" y="4433532"/>
                  <a:pt x="3064635" y="4419638"/>
                  <a:pt x="3066621" y="4416330"/>
                </a:cubicBezTo>
                <a:cubicBezTo>
                  <a:pt x="3068606" y="4413021"/>
                  <a:pt x="3084485" y="4389865"/>
                  <a:pt x="3086470" y="4386557"/>
                </a:cubicBezTo>
                <a:cubicBezTo>
                  <a:pt x="3088454" y="4383249"/>
                  <a:pt x="3095732" y="4368693"/>
                  <a:pt x="3096395" y="4366708"/>
                </a:cubicBezTo>
                <a:cubicBezTo>
                  <a:pt x="3097055" y="4364722"/>
                  <a:pt x="3095732" y="4359430"/>
                  <a:pt x="3096395" y="4356784"/>
                </a:cubicBezTo>
                <a:cubicBezTo>
                  <a:pt x="3097055" y="4354137"/>
                  <a:pt x="3104333" y="4330318"/>
                  <a:pt x="3106318" y="4327010"/>
                </a:cubicBezTo>
                <a:cubicBezTo>
                  <a:pt x="3108303" y="4323702"/>
                  <a:pt x="3124182" y="4310470"/>
                  <a:pt x="3126167" y="4307162"/>
                </a:cubicBezTo>
                <a:cubicBezTo>
                  <a:pt x="3128152" y="4303854"/>
                  <a:pt x="3134105" y="4280696"/>
                  <a:pt x="3136091" y="4277389"/>
                </a:cubicBezTo>
                <a:cubicBezTo>
                  <a:pt x="3138075" y="4274081"/>
                  <a:pt x="3153955" y="4260187"/>
                  <a:pt x="3155941" y="4257541"/>
                </a:cubicBezTo>
                <a:cubicBezTo>
                  <a:pt x="3157925" y="4254894"/>
                  <a:pt x="3164540" y="4241000"/>
                  <a:pt x="3165865" y="4237692"/>
                </a:cubicBezTo>
                <a:cubicBezTo>
                  <a:pt x="3167187" y="4234383"/>
                  <a:pt x="3175127" y="4211889"/>
                  <a:pt x="3175789" y="4207919"/>
                </a:cubicBezTo>
                <a:cubicBezTo>
                  <a:pt x="3176450" y="4203948"/>
                  <a:pt x="3175128" y="4182777"/>
                  <a:pt x="3175789" y="4178146"/>
                </a:cubicBezTo>
                <a:cubicBezTo>
                  <a:pt x="3176450" y="4173514"/>
                  <a:pt x="3184390" y="4143078"/>
                  <a:pt x="3185713" y="4138448"/>
                </a:cubicBezTo>
                <a:cubicBezTo>
                  <a:pt x="3187036" y="4133816"/>
                  <a:pt x="3194975" y="4125878"/>
                  <a:pt x="3195637" y="4108676"/>
                </a:cubicBezTo>
                <a:cubicBezTo>
                  <a:pt x="3196299" y="4091474"/>
                  <a:pt x="3196299" y="3898280"/>
                  <a:pt x="3195637" y="3880416"/>
                </a:cubicBezTo>
                <a:cubicBezTo>
                  <a:pt x="3194975" y="3862552"/>
                  <a:pt x="3187036" y="3845349"/>
                  <a:pt x="3185713" y="3840718"/>
                </a:cubicBezTo>
                <a:cubicBezTo>
                  <a:pt x="3184390" y="3836086"/>
                  <a:pt x="3177111" y="3814915"/>
                  <a:pt x="3175789" y="3810945"/>
                </a:cubicBezTo>
                <a:cubicBezTo>
                  <a:pt x="3174465" y="3806975"/>
                  <a:pt x="3167187" y="3786465"/>
                  <a:pt x="3165865" y="3781172"/>
                </a:cubicBezTo>
                <a:cubicBezTo>
                  <a:pt x="3164540" y="3775879"/>
                  <a:pt x="3157264" y="3736844"/>
                  <a:pt x="3155941" y="3731551"/>
                </a:cubicBezTo>
                <a:cubicBezTo>
                  <a:pt x="3154616" y="3726258"/>
                  <a:pt x="3148000" y="3704423"/>
                  <a:pt x="3146016" y="3701778"/>
                </a:cubicBezTo>
                <a:cubicBezTo>
                  <a:pt x="3144031" y="3699131"/>
                  <a:pt x="3128152" y="3694499"/>
                  <a:pt x="3126167" y="3691853"/>
                </a:cubicBezTo>
                <a:cubicBezTo>
                  <a:pt x="3124182" y="3689207"/>
                  <a:pt x="3117566" y="3666711"/>
                  <a:pt x="3116243" y="3662080"/>
                </a:cubicBezTo>
                <a:cubicBezTo>
                  <a:pt x="3114919" y="3657448"/>
                  <a:pt x="3108302" y="3627675"/>
                  <a:pt x="3106318" y="3622383"/>
                </a:cubicBezTo>
                <a:cubicBezTo>
                  <a:pt x="3104333" y="3617090"/>
                  <a:pt x="3087792" y="3586655"/>
                  <a:pt x="3086470" y="3582685"/>
                </a:cubicBezTo>
                <a:cubicBezTo>
                  <a:pt x="3085146" y="3578715"/>
                  <a:pt x="3087131" y="3565483"/>
                  <a:pt x="3086470" y="3562837"/>
                </a:cubicBezTo>
                <a:cubicBezTo>
                  <a:pt x="3085807" y="3560190"/>
                  <a:pt x="3077868" y="3546296"/>
                  <a:pt x="3076546" y="3542989"/>
                </a:cubicBezTo>
                <a:cubicBezTo>
                  <a:pt x="3075221" y="3539680"/>
                  <a:pt x="3067944" y="3517184"/>
                  <a:pt x="3066621" y="3513215"/>
                </a:cubicBezTo>
                <a:cubicBezTo>
                  <a:pt x="3065297" y="3509245"/>
                  <a:pt x="3058020" y="3488073"/>
                  <a:pt x="3056697" y="3483442"/>
                </a:cubicBezTo>
                <a:cubicBezTo>
                  <a:pt x="3055374" y="3478811"/>
                  <a:pt x="3048094" y="3449699"/>
                  <a:pt x="3046772" y="3443745"/>
                </a:cubicBezTo>
                <a:cubicBezTo>
                  <a:pt x="3045448" y="3437790"/>
                  <a:pt x="3037510" y="3399416"/>
                  <a:pt x="3036848" y="3394123"/>
                </a:cubicBezTo>
                <a:cubicBezTo>
                  <a:pt x="3036187" y="3388830"/>
                  <a:pt x="3037510" y="3368319"/>
                  <a:pt x="3036848" y="3364350"/>
                </a:cubicBezTo>
                <a:cubicBezTo>
                  <a:pt x="3036186" y="3360380"/>
                  <a:pt x="3028247" y="3337885"/>
                  <a:pt x="3026924" y="3334577"/>
                </a:cubicBezTo>
                <a:cubicBezTo>
                  <a:pt x="3025599" y="3331269"/>
                  <a:pt x="3017661" y="3359057"/>
                  <a:pt x="3016999" y="3314728"/>
                </a:cubicBezTo>
                <a:cubicBezTo>
                  <a:pt x="3016337" y="3270399"/>
                  <a:pt x="3016337" y="2713313"/>
                  <a:pt x="3016999" y="2669646"/>
                </a:cubicBezTo>
                <a:cubicBezTo>
                  <a:pt x="3017661" y="2625979"/>
                  <a:pt x="3026261" y="2661707"/>
                  <a:pt x="3026924" y="2659722"/>
                </a:cubicBezTo>
                <a:cubicBezTo>
                  <a:pt x="3027585" y="2657737"/>
                  <a:pt x="3026261" y="2642520"/>
                  <a:pt x="3026924" y="2639874"/>
                </a:cubicBezTo>
                <a:cubicBezTo>
                  <a:pt x="3027585" y="2637227"/>
                  <a:pt x="3036186" y="2625318"/>
                  <a:pt x="3036848" y="2620025"/>
                </a:cubicBezTo>
                <a:cubicBezTo>
                  <a:pt x="3037510" y="2614732"/>
                  <a:pt x="3036187" y="2565771"/>
                  <a:pt x="3036848" y="2560479"/>
                </a:cubicBezTo>
                <a:cubicBezTo>
                  <a:pt x="3037510" y="2555186"/>
                  <a:pt x="3046110" y="2547908"/>
                  <a:pt x="3046772" y="2540630"/>
                </a:cubicBezTo>
                <a:cubicBezTo>
                  <a:pt x="3047434" y="2533353"/>
                  <a:pt x="3046110" y="2459912"/>
                  <a:pt x="3046772" y="2451311"/>
                </a:cubicBezTo>
                <a:cubicBezTo>
                  <a:pt x="3047434" y="2442709"/>
                  <a:pt x="3056035" y="2440063"/>
                  <a:pt x="3056697" y="2411614"/>
                </a:cubicBezTo>
                <a:cubicBezTo>
                  <a:pt x="3057358" y="2383164"/>
                  <a:pt x="3058019" y="2051029"/>
                  <a:pt x="3056697" y="2024565"/>
                </a:cubicBezTo>
                <a:cubicBezTo>
                  <a:pt x="3055374" y="1998100"/>
                  <a:pt x="3038171" y="2016625"/>
                  <a:pt x="3036848" y="2014640"/>
                </a:cubicBezTo>
                <a:cubicBezTo>
                  <a:pt x="3035525" y="2012655"/>
                  <a:pt x="3037510" y="1998099"/>
                  <a:pt x="3036848" y="1994792"/>
                </a:cubicBezTo>
                <a:cubicBezTo>
                  <a:pt x="3036186" y="1991483"/>
                  <a:pt x="3028247" y="1970311"/>
                  <a:pt x="3026924" y="1965019"/>
                </a:cubicBezTo>
                <a:cubicBezTo>
                  <a:pt x="3025599" y="1959725"/>
                  <a:pt x="3017661" y="1920028"/>
                  <a:pt x="3016999" y="1915397"/>
                </a:cubicBezTo>
                <a:cubicBezTo>
                  <a:pt x="3016337" y="1910765"/>
                  <a:pt x="3018322" y="1899518"/>
                  <a:pt x="3016999" y="1895548"/>
                </a:cubicBezTo>
                <a:cubicBezTo>
                  <a:pt x="3015676" y="1891578"/>
                  <a:pt x="2999135" y="1861143"/>
                  <a:pt x="2997151" y="1855851"/>
                </a:cubicBezTo>
                <a:cubicBezTo>
                  <a:pt x="2995165" y="1850558"/>
                  <a:pt x="2988549" y="1820785"/>
                  <a:pt x="2987226" y="1816153"/>
                </a:cubicBezTo>
                <a:cubicBezTo>
                  <a:pt x="2985902" y="1811522"/>
                  <a:pt x="2978626" y="1790350"/>
                  <a:pt x="2977303" y="1786381"/>
                </a:cubicBezTo>
                <a:cubicBezTo>
                  <a:pt x="2975978" y="1782411"/>
                  <a:pt x="2968701" y="1761238"/>
                  <a:pt x="2967378" y="1756607"/>
                </a:cubicBezTo>
                <a:cubicBezTo>
                  <a:pt x="2966054" y="1751976"/>
                  <a:pt x="2958776" y="1721541"/>
                  <a:pt x="2957454" y="1716910"/>
                </a:cubicBezTo>
                <a:cubicBezTo>
                  <a:pt x="2956130" y="1712278"/>
                  <a:pt x="2948852" y="1690445"/>
                  <a:pt x="2947530" y="1687137"/>
                </a:cubicBezTo>
                <a:cubicBezTo>
                  <a:pt x="2946206" y="1683829"/>
                  <a:pt x="2938267" y="1673904"/>
                  <a:pt x="2937605" y="1667289"/>
                </a:cubicBezTo>
                <a:cubicBezTo>
                  <a:pt x="2936943" y="1660672"/>
                  <a:pt x="2938267" y="1595171"/>
                  <a:pt x="2937605" y="1587893"/>
                </a:cubicBezTo>
                <a:cubicBezTo>
                  <a:pt x="2936943" y="1580615"/>
                  <a:pt x="2928341" y="1561429"/>
                  <a:pt x="2927680" y="1558121"/>
                </a:cubicBezTo>
                <a:cubicBezTo>
                  <a:pt x="2927018" y="1554812"/>
                  <a:pt x="2928341" y="1542242"/>
                  <a:pt x="2927680" y="1538272"/>
                </a:cubicBezTo>
                <a:cubicBezTo>
                  <a:pt x="2927018" y="1534302"/>
                  <a:pt x="2918418" y="1505190"/>
                  <a:pt x="2917756" y="1498574"/>
                </a:cubicBezTo>
                <a:cubicBezTo>
                  <a:pt x="2917094" y="1491958"/>
                  <a:pt x="2918417" y="1443659"/>
                  <a:pt x="2917756" y="1439028"/>
                </a:cubicBezTo>
                <a:cubicBezTo>
                  <a:pt x="2917094" y="1434397"/>
                  <a:pt x="2908492" y="1431089"/>
                  <a:pt x="2907832" y="1429104"/>
                </a:cubicBezTo>
                <a:cubicBezTo>
                  <a:pt x="2907170" y="1427119"/>
                  <a:pt x="2908493" y="1411902"/>
                  <a:pt x="2907832" y="1409256"/>
                </a:cubicBezTo>
                <a:cubicBezTo>
                  <a:pt x="2907169" y="1406609"/>
                  <a:pt x="2898568" y="1402639"/>
                  <a:pt x="2897907" y="1389407"/>
                </a:cubicBezTo>
                <a:cubicBezTo>
                  <a:pt x="2897245" y="1376175"/>
                  <a:pt x="2898568" y="1224663"/>
                  <a:pt x="2897907" y="1210769"/>
                </a:cubicBezTo>
                <a:cubicBezTo>
                  <a:pt x="2897245" y="1196874"/>
                  <a:pt x="2889307" y="1184304"/>
                  <a:pt x="2887983" y="1180996"/>
                </a:cubicBezTo>
                <a:cubicBezTo>
                  <a:pt x="2886659" y="1177687"/>
                  <a:pt x="2880043" y="1165117"/>
                  <a:pt x="2878059" y="1161147"/>
                </a:cubicBezTo>
                <a:cubicBezTo>
                  <a:pt x="2876074" y="1157177"/>
                  <a:pt x="2859532" y="1126081"/>
                  <a:pt x="2858210" y="1121450"/>
                </a:cubicBezTo>
                <a:cubicBezTo>
                  <a:pt x="2856887" y="1116818"/>
                  <a:pt x="2859533" y="1095646"/>
                  <a:pt x="2858210" y="1091677"/>
                </a:cubicBezTo>
                <a:cubicBezTo>
                  <a:pt x="2856887" y="1087707"/>
                  <a:pt x="2840346" y="1065212"/>
                  <a:pt x="2838361" y="1061903"/>
                </a:cubicBezTo>
                <a:cubicBezTo>
                  <a:pt x="2836376" y="1058595"/>
                  <a:pt x="2829098" y="1044039"/>
                  <a:pt x="2828438" y="1042055"/>
                </a:cubicBezTo>
                <a:cubicBezTo>
                  <a:pt x="2827775" y="1040070"/>
                  <a:pt x="2829760" y="1034115"/>
                  <a:pt x="2828438" y="1032131"/>
                </a:cubicBezTo>
                <a:cubicBezTo>
                  <a:pt x="2827114" y="1030146"/>
                  <a:pt x="2812557" y="1013605"/>
                  <a:pt x="2808589" y="1012282"/>
                </a:cubicBezTo>
                <a:cubicBezTo>
                  <a:pt x="2804618" y="1010958"/>
                  <a:pt x="2773523" y="1014267"/>
                  <a:pt x="2768891" y="1012282"/>
                </a:cubicBezTo>
                <a:cubicBezTo>
                  <a:pt x="2764260" y="1010297"/>
                  <a:pt x="2742427" y="987140"/>
                  <a:pt x="2739118" y="982509"/>
                </a:cubicBezTo>
                <a:cubicBezTo>
                  <a:pt x="2735810" y="977877"/>
                  <a:pt x="2721915" y="946119"/>
                  <a:pt x="2719269" y="942811"/>
                </a:cubicBezTo>
                <a:cubicBezTo>
                  <a:pt x="2716622" y="939503"/>
                  <a:pt x="2701405" y="934872"/>
                  <a:pt x="2699420" y="932887"/>
                </a:cubicBezTo>
                <a:cubicBezTo>
                  <a:pt x="2697435" y="930902"/>
                  <a:pt x="2691480" y="915685"/>
                  <a:pt x="2689496" y="913038"/>
                </a:cubicBezTo>
                <a:cubicBezTo>
                  <a:pt x="2687511" y="910392"/>
                  <a:pt x="2671632" y="895175"/>
                  <a:pt x="2669648" y="893190"/>
                </a:cubicBezTo>
                <a:cubicBezTo>
                  <a:pt x="2667662" y="891205"/>
                  <a:pt x="2661706" y="883927"/>
                  <a:pt x="2659722" y="883265"/>
                </a:cubicBezTo>
                <a:cubicBezTo>
                  <a:pt x="2657737" y="882604"/>
                  <a:pt x="2641859" y="884588"/>
                  <a:pt x="2639875" y="883265"/>
                </a:cubicBezTo>
                <a:cubicBezTo>
                  <a:pt x="2637889" y="881942"/>
                  <a:pt x="2630612" y="866063"/>
                  <a:pt x="2629950" y="863417"/>
                </a:cubicBezTo>
                <a:cubicBezTo>
                  <a:pt x="2629288" y="860770"/>
                  <a:pt x="2631273" y="845553"/>
                  <a:pt x="2629950" y="843568"/>
                </a:cubicBezTo>
                <a:cubicBezTo>
                  <a:pt x="2628626" y="841583"/>
                  <a:pt x="2612747" y="835629"/>
                  <a:pt x="2610101" y="833644"/>
                </a:cubicBezTo>
                <a:cubicBezTo>
                  <a:pt x="2607455" y="831659"/>
                  <a:pt x="2592237" y="816442"/>
                  <a:pt x="2590253" y="813795"/>
                </a:cubicBezTo>
                <a:cubicBezTo>
                  <a:pt x="2588268" y="811149"/>
                  <a:pt x="2581651" y="796593"/>
                  <a:pt x="2580328" y="793946"/>
                </a:cubicBezTo>
                <a:cubicBezTo>
                  <a:pt x="2579004" y="791300"/>
                  <a:pt x="2571065" y="781376"/>
                  <a:pt x="2570404" y="774098"/>
                </a:cubicBezTo>
                <a:cubicBezTo>
                  <a:pt x="2569742" y="766820"/>
                  <a:pt x="2571065" y="692056"/>
                  <a:pt x="2570404" y="684779"/>
                </a:cubicBezTo>
                <a:cubicBezTo>
                  <a:pt x="2569742" y="677501"/>
                  <a:pt x="2561802" y="667577"/>
                  <a:pt x="2560480" y="664930"/>
                </a:cubicBezTo>
                <a:cubicBezTo>
                  <a:pt x="2559157" y="662284"/>
                  <a:pt x="2551878" y="648389"/>
                  <a:pt x="2550555" y="645081"/>
                </a:cubicBezTo>
                <a:cubicBezTo>
                  <a:pt x="2549232" y="641773"/>
                  <a:pt x="2541954" y="618616"/>
                  <a:pt x="2540631" y="615308"/>
                </a:cubicBezTo>
                <a:cubicBezTo>
                  <a:pt x="2539307" y="612000"/>
                  <a:pt x="2532030" y="598106"/>
                  <a:pt x="2530706" y="595460"/>
                </a:cubicBezTo>
                <a:cubicBezTo>
                  <a:pt x="2529382" y="592813"/>
                  <a:pt x="2522105" y="577596"/>
                  <a:pt x="2520782" y="575611"/>
                </a:cubicBezTo>
                <a:cubicBezTo>
                  <a:pt x="2519459" y="573626"/>
                  <a:pt x="2512180" y="568333"/>
                  <a:pt x="2510857" y="565687"/>
                </a:cubicBezTo>
                <a:cubicBezTo>
                  <a:pt x="2509535" y="563040"/>
                  <a:pt x="2502257" y="539222"/>
                  <a:pt x="2500934" y="535914"/>
                </a:cubicBezTo>
                <a:cubicBezTo>
                  <a:pt x="2499610" y="532605"/>
                  <a:pt x="2492332" y="518711"/>
                  <a:pt x="2491010" y="516065"/>
                </a:cubicBezTo>
                <a:cubicBezTo>
                  <a:pt x="2489685" y="513419"/>
                  <a:pt x="2482408" y="498201"/>
                  <a:pt x="2481085" y="496216"/>
                </a:cubicBezTo>
                <a:cubicBezTo>
                  <a:pt x="2479761" y="494231"/>
                  <a:pt x="2472483" y="488277"/>
                  <a:pt x="2471161" y="486292"/>
                </a:cubicBezTo>
                <a:cubicBezTo>
                  <a:pt x="2469837" y="484307"/>
                  <a:pt x="2462559" y="468428"/>
                  <a:pt x="2461237" y="466443"/>
                </a:cubicBezTo>
                <a:cubicBezTo>
                  <a:pt x="2459914" y="464458"/>
                  <a:pt x="2452634" y="457842"/>
                  <a:pt x="2451312" y="456519"/>
                </a:cubicBezTo>
                <a:cubicBezTo>
                  <a:pt x="2449988" y="455196"/>
                  <a:pt x="2442711" y="447918"/>
                  <a:pt x="2441388" y="446595"/>
                </a:cubicBezTo>
                <a:cubicBezTo>
                  <a:pt x="2440064" y="445271"/>
                  <a:pt x="2432786" y="438655"/>
                  <a:pt x="2431463" y="436670"/>
                </a:cubicBezTo>
                <a:cubicBezTo>
                  <a:pt x="2430139" y="434685"/>
                  <a:pt x="2422861" y="418806"/>
                  <a:pt x="2421539" y="416822"/>
                </a:cubicBezTo>
                <a:cubicBezTo>
                  <a:pt x="2420215" y="414837"/>
                  <a:pt x="2412938" y="407559"/>
                  <a:pt x="2411615" y="406897"/>
                </a:cubicBezTo>
                <a:cubicBezTo>
                  <a:pt x="2410292" y="406236"/>
                  <a:pt x="2403014" y="407559"/>
                  <a:pt x="2401690" y="406897"/>
                </a:cubicBezTo>
                <a:cubicBezTo>
                  <a:pt x="2400366" y="406236"/>
                  <a:pt x="2393089" y="397634"/>
                  <a:pt x="2391766" y="396973"/>
                </a:cubicBezTo>
                <a:cubicBezTo>
                  <a:pt x="2390443" y="396311"/>
                  <a:pt x="2383164" y="397635"/>
                  <a:pt x="2381841" y="396973"/>
                </a:cubicBezTo>
                <a:cubicBezTo>
                  <a:pt x="2380518" y="396311"/>
                  <a:pt x="2389119" y="387710"/>
                  <a:pt x="2371917" y="387049"/>
                </a:cubicBezTo>
                <a:cubicBezTo>
                  <a:pt x="2354715" y="386387"/>
                  <a:pt x="2140349" y="387049"/>
                  <a:pt x="2173431" y="377124"/>
                </a:cubicBezTo>
                <a:close/>
              </a:path>
            </a:pathLst>
          </a:cu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blipFill rotWithShape="1">
            <a:blip r:embed="rId2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846897" y="690562"/>
            <a:ext cx="10487852" cy="5570055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 algn="ctr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3423600" y="313200"/>
            <a:ext cx="5342400" cy="75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50674" y="1187517"/>
            <a:ext cx="9545706" cy="363153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en-US" altLang="ru-RU">
                <a:solidFill>
                  <a:schemeClr val="tx1"/>
                </a:solidFill>
                <a:latin typeface="Arial"/>
              </a:rPr>
              <a:t>  </a:t>
            </a:r>
            <a:endParaRPr lang="ru-RU" altLang="en-US" sz="2000">
              <a:solidFill>
                <a:schemeClr val="tx1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4800" y="468363"/>
            <a:ext cx="5342400" cy="444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400" b="1" u="sng">
                <a:latin typeface="Arial"/>
                <a:cs typeface="Arial"/>
              </a:rPr>
              <a:t>Заключение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1879" y="1187517"/>
            <a:ext cx="9868242" cy="1629978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algn="ctr" latinLnBrk="0" hangingPunct="0">
              <a:defRPr/>
            </a:pPr>
            <a:r>
              <a:rPr lang="ru-RU" altLang="en-US" sz="2000" dirty="0">
                <a:solidFill>
                  <a:schemeClr val="tx1"/>
                </a:solidFill>
                <a:latin typeface="Arial"/>
              </a:rPr>
              <a:t>На этом минутка просвещения заканчивается</a:t>
            </a:r>
            <a:r>
              <a:rPr lang="en-US" altLang="ru-RU" sz="2000" dirty="0">
                <a:solidFill>
                  <a:schemeClr val="tx1"/>
                </a:solidFill>
                <a:latin typeface="Arial"/>
              </a:rPr>
              <a:t>.</a:t>
            </a:r>
            <a:r>
              <a:rPr lang="ru-RU" altLang="en-US" sz="2000" dirty="0">
                <a:solidFill>
                  <a:schemeClr val="tx1"/>
                </a:solidFill>
                <a:latin typeface="Arial"/>
              </a:rPr>
              <a:t> В целом</a:t>
            </a:r>
            <a:r>
              <a:rPr lang="en-US" altLang="ru-RU" sz="2000" dirty="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000" dirty="0">
                <a:solidFill>
                  <a:schemeClr val="tx1"/>
                </a:solidFill>
                <a:latin typeface="Arial"/>
              </a:rPr>
              <a:t> мы достаточно разобрались в вопросе</a:t>
            </a:r>
            <a:r>
              <a:rPr lang="en-US" altLang="ru-RU" sz="2000" dirty="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000" dirty="0">
                <a:solidFill>
                  <a:schemeClr val="tx1"/>
                </a:solidFill>
                <a:latin typeface="Arial"/>
              </a:rPr>
              <a:t> чтобы начать хоть с какой</a:t>
            </a:r>
            <a:r>
              <a:rPr lang="en-US" altLang="ru-RU" sz="2000" dirty="0">
                <a:solidFill>
                  <a:schemeClr val="tx1"/>
                </a:solidFill>
                <a:latin typeface="Arial"/>
              </a:rPr>
              <a:t>-</a:t>
            </a:r>
            <a:r>
              <a:rPr lang="ru-RU" altLang="en-US" sz="2000" dirty="0">
                <a:solidFill>
                  <a:schemeClr val="tx1"/>
                </a:solidFill>
                <a:latin typeface="Arial"/>
              </a:rPr>
              <a:t>то базы</a:t>
            </a:r>
            <a:r>
              <a:rPr lang="en-US" altLang="ru-RU" sz="2000" dirty="0">
                <a:solidFill>
                  <a:schemeClr val="tx1"/>
                </a:solidFill>
                <a:latin typeface="Arial"/>
              </a:rPr>
              <a:t>:</a:t>
            </a:r>
            <a:r>
              <a:rPr lang="ru-RU" altLang="en-US" sz="2000" dirty="0">
                <a:solidFill>
                  <a:schemeClr val="tx1"/>
                </a:solidFill>
                <a:latin typeface="Arial"/>
              </a:rPr>
              <a:t> узнали</a:t>
            </a:r>
            <a:r>
              <a:rPr lang="en-US" altLang="ru-RU" sz="2000" dirty="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000" dirty="0">
                <a:solidFill>
                  <a:schemeClr val="tx1"/>
                </a:solidFill>
                <a:latin typeface="Arial"/>
              </a:rPr>
              <a:t> что такое бизнес</a:t>
            </a:r>
            <a:r>
              <a:rPr lang="en-US" altLang="ru-RU" sz="2000" dirty="0">
                <a:solidFill>
                  <a:schemeClr val="tx1"/>
                </a:solidFill>
                <a:latin typeface="Arial"/>
              </a:rPr>
              <a:t>-</a:t>
            </a:r>
            <a:r>
              <a:rPr lang="ru-RU" altLang="en-US" sz="2000" dirty="0">
                <a:solidFill>
                  <a:schemeClr val="tx1"/>
                </a:solidFill>
                <a:latin typeface="Arial"/>
              </a:rPr>
              <a:t>план</a:t>
            </a:r>
            <a:r>
              <a:rPr lang="en-US" altLang="ru-RU" sz="2000" dirty="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000" dirty="0">
                <a:solidFill>
                  <a:schemeClr val="tx1"/>
                </a:solidFill>
                <a:latin typeface="Arial"/>
              </a:rPr>
              <a:t> зачем он нужен и как его делать</a:t>
            </a:r>
            <a:r>
              <a:rPr lang="en-US" altLang="ru-RU" sz="2000" dirty="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000" dirty="0">
                <a:solidFill>
                  <a:schemeClr val="tx1"/>
                </a:solidFill>
                <a:latin typeface="Arial"/>
              </a:rPr>
              <a:t> чтобы не попасть в затруднительную ситуацию</a:t>
            </a:r>
            <a:r>
              <a:rPr lang="en-US" altLang="ru-RU" sz="2000" dirty="0">
                <a:solidFill>
                  <a:schemeClr val="tx1"/>
                </a:solidFill>
                <a:latin typeface="Arial"/>
              </a:rPr>
              <a:t>.</a:t>
            </a:r>
            <a:r>
              <a:rPr lang="ru-RU" altLang="en-US" sz="2000" dirty="0">
                <a:solidFill>
                  <a:schemeClr val="tx1"/>
                </a:solidFill>
                <a:latin typeface="Arial"/>
              </a:rPr>
              <a:t> Все цели работы были достигнуты</a:t>
            </a:r>
            <a:r>
              <a:rPr lang="en-US" altLang="ru-RU" sz="2000" dirty="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000" dirty="0">
                <a:solidFill>
                  <a:schemeClr val="tx1"/>
                </a:solidFill>
                <a:latin typeface="Arial"/>
              </a:rPr>
              <a:t> и</a:t>
            </a:r>
            <a:r>
              <a:rPr lang="en-US" altLang="ru-RU" sz="2000" dirty="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000" dirty="0">
                <a:solidFill>
                  <a:schemeClr val="tx1"/>
                </a:solidFill>
                <a:latin typeface="Arial"/>
              </a:rPr>
              <a:t> надеюсь</a:t>
            </a:r>
            <a:r>
              <a:rPr lang="en-US" altLang="ru-RU" sz="2000" dirty="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000" dirty="0">
                <a:solidFill>
                  <a:schemeClr val="tx1"/>
                </a:solidFill>
                <a:latin typeface="Arial"/>
              </a:rPr>
              <a:t> внесли ясность в дело</a:t>
            </a:r>
            <a:r>
              <a:rPr lang="en-US" altLang="ru-RU" sz="2000" dirty="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000" dirty="0">
                <a:solidFill>
                  <a:schemeClr val="tx1"/>
                </a:solidFill>
                <a:latin typeface="Arial"/>
              </a:rPr>
              <a:t> которое</a:t>
            </a:r>
            <a:r>
              <a:rPr lang="en-US" altLang="ru-RU" sz="2000" dirty="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000" dirty="0">
                <a:solidFill>
                  <a:schemeClr val="tx1"/>
                </a:solidFill>
                <a:latin typeface="Arial"/>
              </a:rPr>
              <a:t> возможно</a:t>
            </a:r>
            <a:r>
              <a:rPr lang="en-US" altLang="ru-RU" sz="2000" dirty="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000" dirty="0">
                <a:solidFill>
                  <a:schemeClr val="tx1"/>
                </a:solidFill>
                <a:latin typeface="Arial"/>
              </a:rPr>
              <a:t> изменит вашу жизнь</a:t>
            </a:r>
            <a:r>
              <a:rPr lang="en-US" altLang="ru-RU" sz="2000" dirty="0">
                <a:solidFill>
                  <a:schemeClr val="tx1"/>
                </a:solidFill>
                <a:latin typeface="Arial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623065" y="2817495"/>
            <a:ext cx="4945867" cy="32972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8093" y="2977086"/>
            <a:ext cx="3150840" cy="526209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ru-RU" altLang="en-US" sz="1400">
                <a:solidFill>
                  <a:schemeClr val="tx1"/>
                </a:solidFill>
                <a:latin typeface="Franklin Gothic Medium"/>
              </a:rPr>
              <a:t>Ух щас намучу компанию самсунгов и стану самым крутым</a:t>
            </a:r>
            <a:endParaRPr lang="en-US" altLang="ru-RU" sz="1400">
              <a:solidFill>
                <a:schemeClr val="tx1"/>
              </a:solidFill>
              <a:latin typeface="Franklin Gothic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b="4846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06088" y="1750544"/>
            <a:ext cx="5379824" cy="4832861"/>
          </a:xfrm>
          <a:prstGeom prst="rect">
            <a:avLst/>
          </a:prstGeom>
          <a:blipFill rotWithShape="1">
            <a:blip r:embed="rId3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50674" y="1187517"/>
            <a:ext cx="9545706" cy="363153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en-US" altLang="ru-RU">
                <a:solidFill>
                  <a:schemeClr val="tx1"/>
                </a:solidFill>
                <a:latin typeface="Arial"/>
              </a:rPr>
              <a:t>  </a:t>
            </a:r>
            <a:endParaRPr lang="ru-RU" altLang="en-US" sz="2000">
              <a:solidFill>
                <a:schemeClr val="tx1"/>
              </a:solidFill>
              <a:latin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4175" y="807480"/>
            <a:ext cx="10915134" cy="743190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250674" y="910452"/>
            <a:ext cx="10148432" cy="640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3600">
                <a:latin typeface="Monotype Corsiva"/>
                <a:cs typeface="Arial"/>
              </a:rPr>
              <a:t>Спасибо за внимание</a:t>
            </a:r>
            <a:r>
              <a:rPr lang="en-US" altLang="ru-RU" sz="3600">
                <a:latin typeface="Monotype Corsiva"/>
                <a:cs typeface="Arial"/>
              </a:rPr>
              <a:t>............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blipFill rotWithShape="1">
            <a:blip r:embed="rId2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846897" y="690562"/>
            <a:ext cx="10487852" cy="5570055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 algn="ctr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3423600" y="313200"/>
            <a:ext cx="5342400" cy="75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50674" y="1187517"/>
            <a:ext cx="9545706" cy="363153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en-US" altLang="ru-RU">
                <a:solidFill>
                  <a:schemeClr val="tx1"/>
                </a:solidFill>
                <a:latin typeface="Arial"/>
              </a:rPr>
              <a:t>  </a:t>
            </a:r>
            <a:endParaRPr lang="ru-RU" altLang="en-US" sz="2000">
              <a:solidFill>
                <a:schemeClr val="tx1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4800" y="465494"/>
            <a:ext cx="5342400" cy="450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400" b="1" u="sng">
                <a:latin typeface="Arial"/>
                <a:cs typeface="Arial"/>
              </a:rPr>
              <a:t>Введение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1533" y="1369092"/>
            <a:ext cx="9863206" cy="4955203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ru-RU" altLang="en-US" sz="2200" dirty="0">
                <a:solidFill>
                  <a:schemeClr val="tx1"/>
                </a:solidFill>
                <a:latin typeface="Arial"/>
                <a:cs typeface="Arial"/>
              </a:rPr>
              <a:t>  Рано или поздно каждый человек задумывается о своей финансовой независимости</a:t>
            </a:r>
            <a:r>
              <a:rPr lang="en-US" altLang="ru-RU" sz="2200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  <a:r>
              <a:rPr lang="ru-RU" altLang="en-US" sz="2200" dirty="0">
                <a:solidFill>
                  <a:schemeClr val="tx1"/>
                </a:solidFill>
                <a:latin typeface="Arial"/>
                <a:cs typeface="Arial"/>
              </a:rPr>
              <a:t> Собственное кафе</a:t>
            </a:r>
            <a:r>
              <a:rPr lang="en-US" altLang="ru-RU" sz="2200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altLang="en-US" sz="2200" dirty="0">
                <a:solidFill>
                  <a:schemeClr val="tx1"/>
                </a:solidFill>
                <a:latin typeface="Arial"/>
                <a:cs typeface="Arial"/>
              </a:rPr>
              <a:t> салон красоты</a:t>
            </a:r>
            <a:r>
              <a:rPr lang="en-US" altLang="ru-RU" sz="2200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altLang="en-US" sz="2200" dirty="0">
                <a:solidFill>
                  <a:schemeClr val="tx1"/>
                </a:solidFill>
                <a:latin typeface="Arial"/>
                <a:cs typeface="Arial"/>
              </a:rPr>
              <a:t> маленькая </a:t>
            </a:r>
            <a:r>
              <a:rPr lang="ru-RU" altLang="en-US" sz="2200" dirty="0" err="1">
                <a:solidFill>
                  <a:schemeClr val="tx1"/>
                </a:solidFill>
                <a:latin typeface="Arial"/>
                <a:cs typeface="Arial"/>
              </a:rPr>
              <a:t>инди</a:t>
            </a:r>
            <a:r>
              <a:rPr lang="en-US" altLang="ru-RU" sz="2200" dirty="0">
                <a:solidFill>
                  <a:schemeClr val="tx1"/>
                </a:solidFill>
                <a:latin typeface="Arial"/>
                <a:cs typeface="Arial"/>
              </a:rPr>
              <a:t>-</a:t>
            </a:r>
            <a:r>
              <a:rPr lang="ru-RU" altLang="en-US" sz="2200" dirty="0">
                <a:solidFill>
                  <a:schemeClr val="tx1"/>
                </a:solidFill>
                <a:latin typeface="Arial"/>
                <a:cs typeface="Arial"/>
              </a:rPr>
              <a:t>студия</a:t>
            </a:r>
            <a:r>
              <a:rPr lang="en-US" altLang="ru-RU" sz="2200" dirty="0">
                <a:solidFill>
                  <a:schemeClr val="tx1"/>
                </a:solidFill>
                <a:latin typeface="Arial"/>
                <a:cs typeface="Arial"/>
              </a:rPr>
              <a:t>...</a:t>
            </a:r>
            <a:r>
              <a:rPr lang="ru-RU" altLang="en-US" sz="2200" dirty="0">
                <a:solidFill>
                  <a:schemeClr val="tx1"/>
                </a:solidFill>
                <a:latin typeface="Arial"/>
                <a:cs typeface="Arial"/>
              </a:rPr>
              <a:t>Звучит очень хорошо</a:t>
            </a:r>
            <a:r>
              <a:rPr lang="en-US" altLang="ru-RU" sz="2200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altLang="en-US" sz="2200" dirty="0">
                <a:solidFill>
                  <a:schemeClr val="tx1"/>
                </a:solidFill>
                <a:latin typeface="Arial"/>
                <a:cs typeface="Arial"/>
              </a:rPr>
              <a:t> особенно если ты сидишь на верхушке и ничего не делаешь</a:t>
            </a:r>
            <a:r>
              <a:rPr lang="en-US" altLang="ru-RU" sz="2200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  <a:r>
              <a:rPr lang="ru-RU" altLang="en-US" sz="2200" dirty="0">
                <a:solidFill>
                  <a:schemeClr val="tx1"/>
                </a:solidFill>
                <a:latin typeface="Arial"/>
                <a:cs typeface="Arial"/>
              </a:rPr>
              <a:t> Ну а что</a:t>
            </a:r>
            <a:r>
              <a:rPr lang="en-US" altLang="ru-RU" sz="2200" dirty="0">
                <a:solidFill>
                  <a:schemeClr val="tx1"/>
                </a:solidFill>
                <a:latin typeface="Arial"/>
                <a:cs typeface="Arial"/>
              </a:rPr>
              <a:t>:</a:t>
            </a:r>
            <a:r>
              <a:rPr lang="ru-RU" altLang="en-US" sz="2200" dirty="0">
                <a:solidFill>
                  <a:schemeClr val="tx1"/>
                </a:solidFill>
                <a:latin typeface="Arial"/>
                <a:cs typeface="Arial"/>
              </a:rPr>
              <a:t> сидишь зарабатываешь</a:t>
            </a:r>
            <a:r>
              <a:rPr lang="en-US" altLang="ru-RU" sz="2200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altLang="en-US" sz="2200" dirty="0">
                <a:solidFill>
                  <a:schemeClr val="tx1"/>
                </a:solidFill>
                <a:latin typeface="Arial"/>
                <a:cs typeface="Arial"/>
              </a:rPr>
              <a:t> никакие начальники тебе не указ</a:t>
            </a:r>
            <a:r>
              <a:rPr lang="en-US" altLang="ru-RU" sz="2200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altLang="en-US" sz="2200" dirty="0">
                <a:solidFill>
                  <a:schemeClr val="tx1"/>
                </a:solidFill>
                <a:latin typeface="Arial"/>
                <a:cs typeface="Arial"/>
              </a:rPr>
              <a:t> да ещё и карман пополняется деньгами только в путь</a:t>
            </a:r>
            <a:r>
              <a:rPr lang="en-US" altLang="ru-RU" sz="2200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  <a:r>
              <a:rPr lang="ru-RU" altLang="en-US" sz="2200" dirty="0">
                <a:solidFill>
                  <a:schemeClr val="tx1"/>
                </a:solidFill>
                <a:latin typeface="Arial"/>
                <a:cs typeface="Arial"/>
              </a:rPr>
              <a:t> Хотите начать такой бизнес</a:t>
            </a:r>
            <a:r>
              <a:rPr lang="en-US" altLang="ru-RU" sz="2200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altLang="en-US" sz="2200" dirty="0">
                <a:solidFill>
                  <a:schemeClr val="tx1"/>
                </a:solidFill>
                <a:latin typeface="Arial"/>
                <a:cs typeface="Arial"/>
              </a:rPr>
              <a:t> но не знаете как</a:t>
            </a:r>
            <a:r>
              <a:rPr lang="en-US" altLang="ru-RU" sz="2200" dirty="0">
                <a:solidFill>
                  <a:schemeClr val="tx1"/>
                </a:solidFill>
                <a:latin typeface="Arial"/>
                <a:cs typeface="Arial"/>
              </a:rPr>
              <a:t>?</a:t>
            </a:r>
            <a:r>
              <a:rPr lang="ru-RU" altLang="en-US" sz="2200" dirty="0">
                <a:solidFill>
                  <a:schemeClr val="tx1"/>
                </a:solidFill>
                <a:latin typeface="Arial"/>
                <a:cs typeface="Arial"/>
              </a:rPr>
              <a:t> Только сегодня</a:t>
            </a:r>
            <a:r>
              <a:rPr lang="en-US" altLang="ru-RU" sz="2200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altLang="en-US" sz="2200" dirty="0">
                <a:solidFill>
                  <a:schemeClr val="tx1"/>
                </a:solidFill>
                <a:latin typeface="Arial"/>
                <a:cs typeface="Arial"/>
              </a:rPr>
              <a:t> мы разберёмся с основой любого дела </a:t>
            </a:r>
            <a:r>
              <a:rPr lang="en-US" altLang="ru-RU" sz="2200" dirty="0">
                <a:solidFill>
                  <a:schemeClr val="tx1"/>
                </a:solidFill>
                <a:latin typeface="Arial"/>
                <a:cs typeface="Arial"/>
              </a:rPr>
              <a:t>-</a:t>
            </a:r>
            <a:r>
              <a:rPr lang="ru-RU" altLang="en-US" sz="22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altLang="en-US" sz="2200" dirty="0" err="1">
                <a:solidFill>
                  <a:schemeClr val="tx1"/>
                </a:solidFill>
                <a:latin typeface="Arial"/>
                <a:cs typeface="Arial"/>
              </a:rPr>
              <a:t>бинес</a:t>
            </a:r>
            <a:r>
              <a:rPr lang="en-US" altLang="ru-RU" sz="2200" dirty="0">
                <a:solidFill>
                  <a:schemeClr val="tx1"/>
                </a:solidFill>
                <a:latin typeface="Arial"/>
                <a:cs typeface="Arial"/>
              </a:rPr>
              <a:t>-</a:t>
            </a:r>
            <a:r>
              <a:rPr lang="ru-RU" altLang="en-US" sz="2200" dirty="0">
                <a:solidFill>
                  <a:schemeClr val="tx1"/>
                </a:solidFill>
                <a:latin typeface="Arial"/>
                <a:cs typeface="Arial"/>
              </a:rPr>
              <a:t>планом</a:t>
            </a:r>
            <a:r>
              <a:rPr lang="en-US" altLang="ru-RU" sz="2200" dirty="0">
                <a:solidFill>
                  <a:schemeClr val="tx1"/>
                </a:solidFill>
                <a:latin typeface="Arial"/>
                <a:cs typeface="Arial"/>
              </a:rPr>
              <a:t>!</a:t>
            </a:r>
            <a:r>
              <a:rPr lang="ru-RU" altLang="en-US" sz="2200" dirty="0">
                <a:solidFill>
                  <a:schemeClr val="tx1"/>
                </a:solidFill>
                <a:latin typeface="Arial"/>
                <a:cs typeface="Arial"/>
              </a:rPr>
              <a:t> Впервые слышите</a:t>
            </a:r>
            <a:r>
              <a:rPr lang="en-US" altLang="ru-RU" sz="2200" dirty="0">
                <a:solidFill>
                  <a:schemeClr val="tx1"/>
                </a:solidFill>
                <a:latin typeface="Arial"/>
                <a:cs typeface="Arial"/>
              </a:rPr>
              <a:t>?</a:t>
            </a:r>
            <a:r>
              <a:rPr lang="ru-RU" altLang="en-US" sz="2200" dirty="0">
                <a:solidFill>
                  <a:schemeClr val="tx1"/>
                </a:solidFill>
                <a:latin typeface="Arial"/>
                <a:cs typeface="Arial"/>
              </a:rPr>
              <a:t> В таком случае</a:t>
            </a:r>
            <a:r>
              <a:rPr lang="en-US" altLang="ru-RU" sz="2200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altLang="en-US" sz="2200" dirty="0">
                <a:solidFill>
                  <a:schemeClr val="tx1"/>
                </a:solidFill>
                <a:latin typeface="Arial"/>
                <a:cs typeface="Arial"/>
              </a:rPr>
              <a:t> перед нами стоят весьма простые задачи</a:t>
            </a:r>
            <a:r>
              <a:rPr lang="en-US" altLang="ru-RU" sz="2200" dirty="0">
                <a:solidFill>
                  <a:schemeClr val="tx1"/>
                </a:solidFill>
                <a:latin typeface="Arial"/>
                <a:cs typeface="Arial"/>
              </a:rPr>
              <a:t>:</a:t>
            </a:r>
          </a:p>
          <a:p>
            <a:pPr latinLnBrk="0" hangingPunct="0">
              <a:defRPr/>
            </a:pPr>
            <a:endParaRPr lang="en-US" altLang="ru-RU" sz="28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142960" lvl="4" indent="-314160" latinLnBrk="0" hangingPunct="0">
              <a:buFont typeface="Wingdings"/>
              <a:buChar char="ü"/>
              <a:defRPr/>
            </a:pPr>
            <a:r>
              <a:rPr lang="ru-RU" altLang="en-US" sz="2800" b="1" i="1" dirty="0">
                <a:solidFill>
                  <a:schemeClr val="tx1"/>
                </a:solidFill>
                <a:latin typeface="Arial"/>
                <a:cs typeface="Arial"/>
              </a:rPr>
              <a:t>разобраться</a:t>
            </a:r>
            <a:r>
              <a:rPr lang="en-US" altLang="ru-RU" sz="2800" b="1" i="1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altLang="en-US" sz="2800" b="1" i="1" dirty="0">
                <a:solidFill>
                  <a:schemeClr val="tx1"/>
                </a:solidFill>
                <a:latin typeface="Arial"/>
                <a:cs typeface="Arial"/>
              </a:rPr>
              <a:t> что такое бизнес</a:t>
            </a:r>
            <a:r>
              <a:rPr lang="en-US" altLang="ru-RU" sz="2800" b="1" i="1" dirty="0">
                <a:solidFill>
                  <a:schemeClr val="tx1"/>
                </a:solidFill>
                <a:latin typeface="Arial"/>
                <a:cs typeface="Arial"/>
              </a:rPr>
              <a:t>-</a:t>
            </a:r>
            <a:r>
              <a:rPr lang="ru-RU" altLang="en-US" sz="2800" b="1" i="1" dirty="0">
                <a:solidFill>
                  <a:schemeClr val="tx1"/>
                </a:solidFill>
                <a:latin typeface="Arial"/>
                <a:cs typeface="Arial"/>
              </a:rPr>
              <a:t>план</a:t>
            </a:r>
            <a:r>
              <a:rPr lang="en-US" altLang="ru-RU" sz="2800" b="1" i="1" dirty="0">
                <a:solidFill>
                  <a:schemeClr val="tx1"/>
                </a:solidFill>
                <a:latin typeface="Arial"/>
                <a:cs typeface="Arial"/>
              </a:rPr>
              <a:t>;</a:t>
            </a:r>
            <a:endParaRPr lang="ru-RU" altLang="en-US" sz="2800" b="1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142960" lvl="4" indent="-314160" latinLnBrk="0" hangingPunct="0">
              <a:buFont typeface="Wingdings"/>
              <a:buChar char="ü"/>
              <a:defRPr/>
            </a:pPr>
            <a:r>
              <a:rPr lang="ru-RU" altLang="en-US" sz="2800" b="1" i="1" dirty="0">
                <a:solidFill>
                  <a:schemeClr val="tx1"/>
                </a:solidFill>
                <a:latin typeface="Arial"/>
                <a:cs typeface="Arial"/>
              </a:rPr>
              <a:t>зачем он вообще нужен</a:t>
            </a:r>
            <a:r>
              <a:rPr lang="en-US" altLang="ru-RU" sz="2800" b="1" i="1" dirty="0">
                <a:solidFill>
                  <a:schemeClr val="tx1"/>
                </a:solidFill>
                <a:latin typeface="Arial"/>
                <a:cs typeface="Arial"/>
              </a:rPr>
              <a:t>;</a:t>
            </a:r>
            <a:endParaRPr lang="ru-RU" altLang="en-US" sz="2800" b="1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142960" lvl="4" indent="-314160" latinLnBrk="0" hangingPunct="0">
              <a:buFont typeface="Wingdings"/>
              <a:buChar char="ü"/>
              <a:defRPr/>
            </a:pPr>
            <a:r>
              <a:rPr lang="ru-RU" altLang="en-US" sz="2800" b="1" i="1" dirty="0">
                <a:solidFill>
                  <a:schemeClr val="tx1"/>
                </a:solidFill>
                <a:latin typeface="Arial"/>
                <a:cs typeface="Arial"/>
              </a:rPr>
              <a:t>как правильно его составить</a:t>
            </a:r>
            <a:r>
              <a:rPr lang="en-US" altLang="ru-RU" sz="2800" b="1" i="1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  <a:p>
            <a:pPr marL="314160" indent="-314160" latinLnBrk="0" hangingPunct="0">
              <a:buFont typeface="Wingdings"/>
              <a:buNone/>
              <a:defRPr/>
            </a:pPr>
            <a:endParaRPr lang="en-US" altLang="ru-RU" sz="2800" b="1" i="1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blipFill rotWithShape="1">
            <a:blip r:embed="rId2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846897" y="690562"/>
            <a:ext cx="10487852" cy="5570055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 algn="ctr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3423600" y="313200"/>
            <a:ext cx="5342400" cy="75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50674" y="1187516"/>
            <a:ext cx="9545706" cy="4820854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en-US" altLang="ru-RU">
                <a:solidFill>
                  <a:schemeClr val="tx1"/>
                </a:solidFill>
                <a:latin typeface="Arial"/>
              </a:rPr>
              <a:t> </a:t>
            </a:r>
            <a:r>
              <a:rPr lang="ru-RU" altLang="en-US" sz="2300" b="1" u="sng">
                <a:solidFill>
                  <a:schemeClr val="tx1"/>
                </a:solidFill>
                <a:latin typeface="Arial"/>
                <a:cs typeface="Arial"/>
              </a:rPr>
              <a:t>Бизнес-план</a:t>
            </a:r>
            <a:r>
              <a:rPr lang="ru-RU" altLang="en-US" sz="2300">
                <a:solidFill>
                  <a:schemeClr val="tx1"/>
                </a:solidFill>
                <a:latin typeface="Arial"/>
                <a:cs typeface="Arial"/>
              </a:rPr>
              <a:t> — </a:t>
            </a:r>
            <a:r>
              <a:rPr lang="ru-RU" altLang="en-US" sz="2300" i="1">
                <a:solidFill>
                  <a:schemeClr val="tx1"/>
                </a:solidFill>
                <a:latin typeface="Arial"/>
                <a:cs typeface="Arial"/>
              </a:rPr>
              <a:t>это план осуществления предпринимательской деятельности, документ, в котором раскрывается порядок развития предприятия или проекта и перечисляются основные риски.</a:t>
            </a:r>
            <a:endParaRPr lang="ru-RU" altLang="en-US" sz="2300">
              <a:solidFill>
                <a:schemeClr val="tx1"/>
              </a:solidFill>
              <a:latin typeface="Arial"/>
              <a:cs typeface="Arial"/>
            </a:endParaRPr>
          </a:p>
          <a:p>
            <a:pPr latinLnBrk="0" hangingPunct="0">
              <a:defRPr/>
            </a:pPr>
            <a:r>
              <a:rPr lang="ru-RU" altLang="en-US" sz="2200">
                <a:solidFill>
                  <a:schemeClr val="tx1"/>
                </a:solidFill>
                <a:latin typeface="Arial"/>
              </a:rPr>
              <a:t>Бизнес-план позволяет объективно оценить возможности бизнеса, эффективно выстроить его работу. Благодаря бизнес-плану можно понять окупаемость проекта, заранее спланировать основные вызовы и риски.</a:t>
            </a:r>
          </a:p>
          <a:p>
            <a:pPr latinLnBrk="0" hangingPunct="0">
              <a:defRPr/>
            </a:pPr>
            <a:r>
              <a:rPr lang="ru-RU" altLang="en-US" sz="2200">
                <a:solidFill>
                  <a:schemeClr val="tx1"/>
                </a:solidFill>
                <a:latin typeface="Arial"/>
              </a:rPr>
              <a:t>Также бизнес-планы составляются для того, чтобы привлечь внешнее финансирование. Примерами таких средств являются:</a:t>
            </a:r>
          </a:p>
          <a:p>
            <a:pPr marL="314160" indent="-314160" latinLnBrk="0" hangingPunct="0">
              <a:buFont typeface="Wingdings"/>
              <a:buChar char="ü"/>
              <a:defRPr/>
            </a:pPr>
            <a:r>
              <a:rPr lang="ru-RU" altLang="en-US" sz="2200">
                <a:solidFill>
                  <a:schemeClr val="tx1"/>
                </a:solidFill>
                <a:latin typeface="Arial"/>
              </a:rPr>
              <a:t>кредит на реализацию в банке</a:t>
            </a:r>
            <a:r>
              <a:rPr lang="en-US" altLang="ru-RU" sz="2200">
                <a:solidFill>
                  <a:schemeClr val="tx1"/>
                </a:solidFill>
                <a:latin typeface="Arial"/>
              </a:rPr>
              <a:t>;</a:t>
            </a:r>
          </a:p>
          <a:p>
            <a:pPr marL="314160" indent="-314160" latinLnBrk="0" hangingPunct="0">
              <a:buFont typeface="Wingdings"/>
              <a:buChar char="ü"/>
              <a:defRPr/>
            </a:pPr>
            <a:r>
              <a:rPr lang="ru-RU" altLang="en-US" sz="2200">
                <a:solidFill>
                  <a:schemeClr val="tx1"/>
                </a:solidFill>
                <a:latin typeface="Arial"/>
              </a:rPr>
              <a:t>государственные гранты и субсидии</a:t>
            </a:r>
            <a:r>
              <a:rPr lang="en-US" altLang="ru-RU" sz="2200">
                <a:solidFill>
                  <a:schemeClr val="tx1"/>
                </a:solidFill>
                <a:latin typeface="Arial"/>
              </a:rPr>
              <a:t>;</a:t>
            </a:r>
          </a:p>
          <a:p>
            <a:pPr marL="314160" indent="-314160" latinLnBrk="0" hangingPunct="0">
              <a:buFont typeface="Wingdings"/>
              <a:buChar char="ü"/>
              <a:defRPr/>
            </a:pPr>
            <a:r>
              <a:rPr lang="ru-RU" altLang="en-US" sz="2200">
                <a:solidFill>
                  <a:schemeClr val="tx1"/>
                </a:solidFill>
                <a:latin typeface="Arial"/>
              </a:rPr>
              <a:t>частные инвесторы</a:t>
            </a:r>
            <a:r>
              <a:rPr lang="en-US" altLang="ru-RU" sz="220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200">
                <a:solidFill>
                  <a:schemeClr val="tx1"/>
                </a:solidFill>
                <a:latin typeface="Arial"/>
              </a:rPr>
              <a:t> вкладывающиеся в проект из сугубо личного интереса</a:t>
            </a:r>
            <a:r>
              <a:rPr lang="en-US" altLang="ru-RU" sz="2200">
                <a:solidFill>
                  <a:schemeClr val="tx1"/>
                </a:solidFill>
                <a:latin typeface="Arial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73337" y="431730"/>
            <a:ext cx="4907446" cy="366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423599" y="431730"/>
            <a:ext cx="5342401" cy="452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400" b="1" u="sng">
                <a:latin typeface="Arial"/>
                <a:cs typeface="Arial"/>
              </a:rPr>
              <a:t>Мы о чём</a:t>
            </a:r>
            <a:r>
              <a:rPr lang="en-US" altLang="ru-RU" sz="2400" b="1" u="sng">
                <a:latin typeface="Arial"/>
                <a:cs typeface="Arial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blipFill rotWithShape="1">
            <a:blip r:embed="rId2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846897" y="690562"/>
            <a:ext cx="10487852" cy="5570055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 algn="ctr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3423600" y="313200"/>
            <a:ext cx="5342400" cy="75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50674" y="1187517"/>
            <a:ext cx="9545706" cy="363153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en-US" altLang="ru-RU">
                <a:solidFill>
                  <a:schemeClr val="tx1"/>
                </a:solidFill>
                <a:latin typeface="Arial"/>
              </a:rPr>
              <a:t>  </a:t>
            </a:r>
            <a:endParaRPr lang="ru-RU" altLang="en-US" sz="2000">
              <a:solidFill>
                <a:schemeClr val="tx1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0674" y="1187517"/>
            <a:ext cx="9545706" cy="4849428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algn="ctr" latinLnBrk="0" hangingPunct="0">
              <a:defRPr/>
            </a:pPr>
            <a:r>
              <a:rPr lang="ru-RU" altLang="en-US" sz="1900" u="sng">
                <a:solidFill>
                  <a:schemeClr val="tx1"/>
                </a:solidFill>
                <a:latin typeface="Arial"/>
              </a:rPr>
              <a:t>Есть 5 основных видов бизнес-планов: </a:t>
            </a:r>
            <a:endParaRPr lang="ru-RU" altLang="en-US" sz="1900">
              <a:solidFill>
                <a:schemeClr val="tx1"/>
              </a:solidFill>
              <a:latin typeface="Arial"/>
            </a:endParaRPr>
          </a:p>
          <a:p>
            <a:pPr marL="271320" indent="-271320" latinLnBrk="0" hangingPunct="0">
              <a:buFont typeface="Wingdings"/>
              <a:buChar char="ü"/>
              <a:defRPr/>
            </a:pPr>
            <a:r>
              <a:rPr lang="ru-RU" altLang="en-US" sz="1900" b="1" i="1">
                <a:solidFill>
                  <a:schemeClr val="tx1"/>
                </a:solidFill>
                <a:latin typeface="Arial"/>
              </a:rPr>
              <a:t>внутренние</a:t>
            </a:r>
            <a:r>
              <a:rPr lang="ru-RU" altLang="en-US" sz="1900">
                <a:solidFill>
                  <a:schemeClr val="tx1"/>
                </a:solidFill>
                <a:latin typeface="Arial"/>
              </a:rPr>
              <a:t>, или для себя, предназначен исключительно для внутреннего пользования и необходим для оценки и понимания перспектив и рисков проекта. Как правило, такой бизнес-план составляется в произвольной форме</a:t>
            </a:r>
            <a:r>
              <a:rPr lang="en-US" altLang="ru-RU" sz="1900">
                <a:solidFill>
                  <a:schemeClr val="tx1"/>
                </a:solidFill>
                <a:latin typeface="Arial"/>
              </a:rPr>
              <a:t>;</a:t>
            </a:r>
          </a:p>
          <a:p>
            <a:pPr marL="271320" indent="-271320" latinLnBrk="0" hangingPunct="0">
              <a:buFont typeface="Wingdings"/>
              <a:buChar char="ü"/>
              <a:defRPr/>
            </a:pPr>
            <a:r>
              <a:rPr lang="ru-RU" altLang="en-US" sz="1900" b="1" i="1">
                <a:solidFill>
                  <a:schemeClr val="tx1"/>
                </a:solidFill>
                <a:latin typeface="Arial"/>
              </a:rPr>
              <a:t>для инвесторов</a:t>
            </a:r>
            <a:r>
              <a:rPr lang="en-US" altLang="ru-RU" sz="1900">
                <a:solidFill>
                  <a:schemeClr val="tx1"/>
                </a:solidFill>
                <a:latin typeface="Arial"/>
              </a:rPr>
              <a:t>.</a:t>
            </a:r>
            <a:r>
              <a:rPr lang="ru-RU" altLang="en-US" sz="1900">
                <a:solidFill>
                  <a:schemeClr val="tx1"/>
                </a:solidFill>
                <a:latin typeface="Arial"/>
              </a:rPr>
              <a:t> Его составляют для поиска наиболее выгодных условий финансирования и привлечения внешних средств для реализации проекта</a:t>
            </a:r>
            <a:r>
              <a:rPr lang="en-US" altLang="ru-RU" sz="1900">
                <a:solidFill>
                  <a:schemeClr val="tx1"/>
                </a:solidFill>
                <a:latin typeface="Arial"/>
              </a:rPr>
              <a:t>;</a:t>
            </a:r>
          </a:p>
          <a:p>
            <a:pPr marL="271320" indent="-271320" latinLnBrk="0" hangingPunct="0">
              <a:buFont typeface="Wingdings"/>
              <a:buChar char="ü"/>
              <a:defRPr/>
            </a:pPr>
            <a:r>
              <a:rPr lang="ru-RU" altLang="en-US" sz="1900" b="1" i="1">
                <a:solidFill>
                  <a:schemeClr val="tx1"/>
                </a:solidFill>
                <a:latin typeface="Arial"/>
              </a:rPr>
              <a:t>для получения банковского кредита</a:t>
            </a:r>
            <a:r>
              <a:rPr lang="en-US" altLang="ru-RU" sz="1900" b="1" i="1">
                <a:solidFill>
                  <a:schemeClr val="tx1"/>
                </a:solidFill>
                <a:latin typeface="Arial"/>
              </a:rPr>
              <a:t>.</a:t>
            </a:r>
            <a:r>
              <a:rPr lang="ru-RU" altLang="en-US" sz="1900">
                <a:solidFill>
                  <a:schemeClr val="tx1"/>
                </a:solidFill>
                <a:latin typeface="Arial"/>
              </a:rPr>
              <a:t> Такой бизнес-план должен обязательно содержать информацию об объеме необходимых инвестиций, конкурентных преимущества проекта, его рентабельности и сроках окупаемости (сроках возврата вложенных средств). Требования к бизнес-плану для получения банковского кредита могут меняться в зависимости от условий определенных банков</a:t>
            </a:r>
            <a:r>
              <a:rPr lang="en-US" altLang="ru-RU" sz="1900">
                <a:solidFill>
                  <a:schemeClr val="tx1"/>
                </a:solidFill>
                <a:latin typeface="Arial"/>
              </a:rPr>
              <a:t>;</a:t>
            </a:r>
          </a:p>
          <a:p>
            <a:pPr marL="271320" indent="-271320" latinLnBrk="0" hangingPunct="0">
              <a:buFont typeface="Wingdings"/>
              <a:buChar char="ü"/>
              <a:defRPr/>
            </a:pPr>
            <a:r>
              <a:rPr lang="ru-RU" altLang="en-US" sz="1900" b="1" i="1">
                <a:solidFill>
                  <a:schemeClr val="tx1"/>
                </a:solidFill>
                <a:latin typeface="Arial"/>
              </a:rPr>
              <a:t>для получения господдержки</a:t>
            </a:r>
            <a:r>
              <a:rPr lang="en-US" altLang="ru-RU" sz="1900" b="1" i="1">
                <a:solidFill>
                  <a:schemeClr val="tx1"/>
                </a:solidFill>
                <a:latin typeface="Arial"/>
              </a:rPr>
              <a:t>.</a:t>
            </a:r>
            <a:r>
              <a:rPr lang="ru-RU" altLang="en-US" sz="1900">
                <a:solidFill>
                  <a:schemeClr val="tx1"/>
                </a:solidFill>
                <a:latin typeface="Arial"/>
              </a:rPr>
              <a:t> Требования в основном соответсвуют </a:t>
            </a:r>
            <a:r>
              <a:rPr lang="en-US" altLang="ru-RU" sz="1900">
                <a:solidFill>
                  <a:schemeClr val="tx1"/>
                </a:solidFill>
                <a:latin typeface="Arial"/>
              </a:rPr>
              <a:t>UNIDO;</a:t>
            </a:r>
            <a:r>
              <a:rPr lang="ru-RU" altLang="en-US" sz="1900">
                <a:solidFill>
                  <a:schemeClr val="tx1"/>
                </a:solidFill>
                <a:latin typeface="Arial"/>
              </a:rPr>
              <a:t> </a:t>
            </a:r>
          </a:p>
          <a:p>
            <a:pPr marL="271320" indent="-271320" latinLnBrk="0" hangingPunct="0">
              <a:buFont typeface="Wingdings"/>
              <a:buChar char="ü"/>
              <a:defRPr/>
            </a:pPr>
            <a:r>
              <a:rPr lang="ru-RU" altLang="en-US" sz="1900" b="1" i="1">
                <a:solidFill>
                  <a:schemeClr val="tx1"/>
                </a:solidFill>
                <a:latin typeface="Arial"/>
              </a:rPr>
              <a:t>антикризисные.</a:t>
            </a:r>
            <a:r>
              <a:rPr lang="ru-RU" altLang="en-US" sz="1900">
                <a:solidFill>
                  <a:schemeClr val="tx1"/>
                </a:solidFill>
                <a:latin typeface="Arial"/>
              </a:rPr>
              <a:t> Такой документ необходим для предприятия, которое находится в непростом финансовом положении, например, если компании грозит недружественное поглощение, судебная тяжба или банкротство.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3600" y="452437"/>
            <a:ext cx="5342400" cy="450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400" b="1" u="sng">
                <a:latin typeface="Arial"/>
                <a:cs typeface="Arial"/>
              </a:rPr>
              <a:t>Виды планов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blipFill rotWithShape="1">
            <a:blip r:embed="rId2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846897" y="690562"/>
            <a:ext cx="10487852" cy="5570055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 algn="ctr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3423600" y="313200"/>
            <a:ext cx="5342400" cy="75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50674" y="1187517"/>
            <a:ext cx="9545706" cy="363153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en-US" altLang="ru-RU">
                <a:solidFill>
                  <a:schemeClr val="tx1"/>
                </a:solidFill>
                <a:latin typeface="Arial"/>
              </a:rPr>
              <a:t>  </a:t>
            </a:r>
            <a:endParaRPr lang="ru-RU" altLang="en-US" sz="2000">
              <a:solidFill>
                <a:schemeClr val="tx1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3600" y="467115"/>
            <a:ext cx="5342400" cy="446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400" b="1" u="sng">
                <a:latin typeface="Arial"/>
                <a:cs typeface="Arial"/>
              </a:rPr>
              <a:t>Стандарты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4314" y="1115913"/>
            <a:ext cx="10063372" cy="4806732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indent="-271272" latinLnBrk="0" hangingPunct="0">
              <a:defRPr/>
            </a:pPr>
            <a:r>
              <a:rPr lang="ru-RU" altLang="en-US" sz="1870">
                <a:solidFill>
                  <a:schemeClr val="tx1"/>
                </a:solidFill>
                <a:latin typeface="Arial"/>
                <a:cs typeface="Arial"/>
              </a:rPr>
              <a:t>Кроме того</a:t>
            </a:r>
            <a:r>
              <a:rPr lang="en-US" altLang="ru-RU" sz="187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altLang="en-US" sz="1870">
                <a:solidFill>
                  <a:schemeClr val="tx1"/>
                </a:solidFill>
                <a:latin typeface="Arial"/>
                <a:cs typeface="Arial"/>
              </a:rPr>
              <a:t> что бизнес</a:t>
            </a:r>
            <a:r>
              <a:rPr lang="en-US" altLang="ru-RU" sz="1870">
                <a:solidFill>
                  <a:schemeClr val="tx1"/>
                </a:solidFill>
                <a:latin typeface="Arial"/>
                <a:cs typeface="Arial"/>
              </a:rPr>
              <a:t>-</a:t>
            </a:r>
            <a:r>
              <a:rPr lang="ru-RU" altLang="en-US" sz="1870">
                <a:solidFill>
                  <a:schemeClr val="tx1"/>
                </a:solidFill>
                <a:latin typeface="Arial"/>
                <a:cs typeface="Arial"/>
              </a:rPr>
              <a:t>планы разделяются по видам</a:t>
            </a:r>
            <a:r>
              <a:rPr lang="en-US" altLang="ru-RU" sz="187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altLang="en-US" sz="1870">
                <a:solidFill>
                  <a:schemeClr val="tx1"/>
                </a:solidFill>
                <a:latin typeface="Arial"/>
                <a:cs typeface="Arial"/>
              </a:rPr>
              <a:t> так ещё и существует множетсов стандартов их составления</a:t>
            </a:r>
            <a:r>
              <a:rPr lang="en-US" altLang="ru-RU" sz="1870">
                <a:solidFill>
                  <a:schemeClr val="tx1"/>
                </a:solidFill>
                <a:latin typeface="Arial"/>
                <a:cs typeface="Arial"/>
              </a:rPr>
              <a:t>.</a:t>
            </a:r>
            <a:r>
              <a:rPr lang="ru-RU" altLang="en-US" sz="1870">
                <a:solidFill>
                  <a:schemeClr val="tx1"/>
                </a:solidFill>
                <a:latin typeface="Arial"/>
                <a:cs typeface="Arial"/>
              </a:rPr>
              <a:t> Самыми популярными являются</a:t>
            </a:r>
            <a:r>
              <a:rPr lang="en-US" altLang="ru-RU" sz="1870">
                <a:solidFill>
                  <a:schemeClr val="tx1"/>
                </a:solidFill>
                <a:latin typeface="Arial"/>
                <a:cs typeface="Arial"/>
              </a:rPr>
              <a:t>:</a:t>
            </a:r>
            <a:endParaRPr lang="ru-RU" altLang="en-US" sz="1870">
              <a:solidFill>
                <a:schemeClr val="tx1"/>
              </a:solidFill>
              <a:latin typeface="Arial"/>
              <a:cs typeface="Arial"/>
            </a:endParaRPr>
          </a:p>
          <a:p>
            <a:pPr marL="271320" indent="-271272" latinLnBrk="0" hangingPunct="0">
              <a:buFont typeface="Wingdings"/>
              <a:buChar char="ü"/>
              <a:defRPr/>
            </a:pPr>
            <a:r>
              <a:rPr lang="ru-RU" altLang="en-US" sz="1870" b="1" i="1">
                <a:solidFill>
                  <a:schemeClr val="tx1"/>
                </a:solidFill>
                <a:latin typeface="Arial"/>
                <a:cs typeface="Arial"/>
              </a:rPr>
              <a:t>Стандарты UNIDO</a:t>
            </a:r>
            <a:r>
              <a:rPr lang="en-US" altLang="ru-RU" sz="1870">
                <a:solidFill>
                  <a:schemeClr val="tx1"/>
                </a:solidFill>
                <a:latin typeface="Arial"/>
                <a:cs typeface="Arial"/>
              </a:rPr>
              <a:t>.</a:t>
            </a:r>
            <a:r>
              <a:rPr lang="ru-RU" altLang="en-US" sz="1870">
                <a:solidFill>
                  <a:schemeClr val="tx1"/>
                </a:solidFill>
                <a:latin typeface="Arial"/>
                <a:cs typeface="Arial"/>
              </a:rPr>
              <a:t> Это наиболее популярные в России международные стандарты. Они разработаны подразделением ООН по промышленному развитию (UNIDO).</a:t>
            </a:r>
          </a:p>
          <a:p>
            <a:pPr marL="271320" indent="-271272" latinLnBrk="0" hangingPunct="0">
              <a:buFont typeface="Wingdings"/>
              <a:buChar char="ü"/>
              <a:defRPr/>
            </a:pPr>
            <a:r>
              <a:rPr lang="ru-RU" altLang="en-US" sz="1870" b="1" i="1">
                <a:solidFill>
                  <a:schemeClr val="tx1"/>
                </a:solidFill>
                <a:latin typeface="Arial"/>
                <a:cs typeface="Arial"/>
              </a:rPr>
              <a:t>Стандарты ЕБРР</a:t>
            </a:r>
            <a:r>
              <a:rPr lang="en-US" altLang="ru-RU" sz="1870">
                <a:solidFill>
                  <a:schemeClr val="tx1"/>
                </a:solidFill>
                <a:latin typeface="Arial"/>
                <a:cs typeface="Arial"/>
              </a:rPr>
              <a:t>.</a:t>
            </a:r>
            <a:r>
              <a:rPr lang="ru-RU" altLang="en-US" sz="1870">
                <a:solidFill>
                  <a:schemeClr val="tx1"/>
                </a:solidFill>
                <a:latin typeface="Arial"/>
                <a:cs typeface="Arial"/>
              </a:rPr>
              <a:t> Эти стандарты разработал Европейский банк реконструкции и развития (ЕБРР). Они актуальны для предпринимателей, желающих получить кредит для своего бизнес-проекта. Но требования подходят только для среднего и крупного бизнеса, так как минимальная сумма кредита в ЕБРР составляет от 5 млн евро.</a:t>
            </a:r>
          </a:p>
          <a:p>
            <a:pPr marL="271320" indent="-271272" latinLnBrk="0" hangingPunct="0">
              <a:buFont typeface="Wingdings"/>
              <a:buChar char="ü"/>
              <a:defRPr/>
            </a:pPr>
            <a:r>
              <a:rPr lang="ru-RU" altLang="en-US" sz="1870" b="1" i="1">
                <a:solidFill>
                  <a:schemeClr val="tx1"/>
                </a:solidFill>
                <a:latin typeface="Arial"/>
                <a:cs typeface="Arial"/>
              </a:rPr>
              <a:t>Стандарты BFM Group</a:t>
            </a:r>
            <a:r>
              <a:rPr lang="en-US" altLang="ru-RU" sz="1870">
                <a:solidFill>
                  <a:schemeClr val="tx1"/>
                </a:solidFill>
                <a:latin typeface="Arial"/>
                <a:cs typeface="Arial"/>
              </a:rPr>
              <a:t>.</a:t>
            </a:r>
            <a:r>
              <a:rPr lang="ru-RU" altLang="en-US" sz="1870">
                <a:solidFill>
                  <a:schemeClr val="tx1"/>
                </a:solidFill>
                <a:latin typeface="Arial"/>
                <a:cs typeface="Arial"/>
              </a:rPr>
              <a:t> Данные стандарты разработала компания BFM Group, которая расширила требования UNIDO, сделав акцент на анализе текущего положения организации на рынке и предлагаемого продукта (услуги).</a:t>
            </a:r>
          </a:p>
          <a:p>
            <a:pPr marL="271320" indent="-271272" latinLnBrk="0" hangingPunct="0">
              <a:buFont typeface="Wingdings"/>
              <a:buChar char="ü"/>
              <a:defRPr/>
            </a:pPr>
            <a:r>
              <a:rPr lang="ru-RU" altLang="en-US" sz="1870" b="1" i="1">
                <a:solidFill>
                  <a:schemeClr val="tx1"/>
                </a:solidFill>
                <a:latin typeface="Arial"/>
                <a:cs typeface="Arial"/>
              </a:rPr>
              <a:t>Стандарты KPMG</a:t>
            </a:r>
            <a:r>
              <a:rPr lang="en-US" altLang="ru-RU" sz="1870">
                <a:solidFill>
                  <a:schemeClr val="tx1"/>
                </a:solidFill>
                <a:latin typeface="Arial"/>
                <a:cs typeface="Arial"/>
              </a:rPr>
              <a:t>.</a:t>
            </a:r>
            <a:r>
              <a:rPr lang="ru-RU" altLang="en-US" sz="1870">
                <a:solidFill>
                  <a:schemeClr val="tx1"/>
                </a:solidFill>
                <a:latin typeface="Arial"/>
                <a:cs typeface="Arial"/>
              </a:rPr>
              <a:t> Эти стандарты разработаны консалтинговой компанией KPMG. Акцент в них сделан на детальном описании маркетинговых показателей и финансовой информации.</a:t>
            </a:r>
          </a:p>
          <a:p>
            <a:pPr marL="271320" indent="-271272" latinLnBrk="0" hangingPunct="0">
              <a:buFont typeface="Wingdings"/>
              <a:buChar char="ü"/>
              <a:defRPr/>
            </a:pPr>
            <a:r>
              <a:rPr lang="ru-RU" altLang="en-US" sz="1870" b="1" i="1">
                <a:solidFill>
                  <a:schemeClr val="tx1"/>
                </a:solidFill>
                <a:latin typeface="Arial"/>
                <a:cs typeface="Arial"/>
              </a:rPr>
              <a:t>Стандарты TACIS</a:t>
            </a:r>
            <a:r>
              <a:rPr lang="en-US" altLang="ru-RU" sz="1870">
                <a:solidFill>
                  <a:schemeClr val="tx1"/>
                </a:solidFill>
                <a:latin typeface="Arial"/>
                <a:cs typeface="Arial"/>
              </a:rPr>
              <a:t>.</a:t>
            </a:r>
            <a:r>
              <a:rPr lang="ru-RU" altLang="en-US" sz="1870">
                <a:solidFill>
                  <a:schemeClr val="tx1"/>
                </a:solidFill>
                <a:latin typeface="Arial"/>
                <a:cs typeface="Arial"/>
              </a:rPr>
              <a:t> Стандарты разработаны в рамках TACIS, это программа Евросоюза по поддержке рыночных реформ в странах СНГ. Они во многом соответствуют требованиям UNIDO.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blipFill rotWithShape="1">
            <a:blip r:embed="rId2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846897" y="690562"/>
            <a:ext cx="10487852" cy="5570055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 algn="ctr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3423600" y="313200"/>
            <a:ext cx="5342400" cy="75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50674" y="1187514"/>
            <a:ext cx="9545706" cy="4801805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algn="ctr" latinLnBrk="0" hangingPunct="0">
              <a:defRPr/>
            </a:pPr>
            <a:r>
              <a:rPr lang="en-US" altLang="ru-RU" sz="2100">
                <a:solidFill>
                  <a:schemeClr val="tx1"/>
                </a:solidFill>
                <a:latin typeface="Arial"/>
              </a:rPr>
              <a:t> </a:t>
            </a:r>
            <a:r>
              <a:rPr lang="ru-RU" altLang="en-US" sz="2400">
                <a:solidFill>
                  <a:schemeClr val="tx1"/>
                </a:solidFill>
                <a:latin typeface="Arial"/>
              </a:rPr>
              <a:t>Общепринятый международный бизнес</a:t>
            </a:r>
            <a:r>
              <a:rPr lang="en-US" altLang="ru-RU" sz="2400">
                <a:solidFill>
                  <a:schemeClr val="tx1"/>
                </a:solidFill>
                <a:latin typeface="Arial"/>
              </a:rPr>
              <a:t>-</a:t>
            </a:r>
            <a:r>
              <a:rPr lang="ru-RU" altLang="en-US" sz="2400">
                <a:solidFill>
                  <a:schemeClr val="tx1"/>
                </a:solidFill>
                <a:latin typeface="Arial"/>
              </a:rPr>
              <a:t>план состоит из таких элементов</a:t>
            </a:r>
            <a:r>
              <a:rPr lang="en-US" altLang="ru-RU" sz="240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400">
                <a:solidFill>
                  <a:schemeClr val="tx1"/>
                </a:solidFill>
                <a:latin typeface="Arial"/>
              </a:rPr>
              <a:t> как</a:t>
            </a:r>
            <a:r>
              <a:rPr lang="en-US" altLang="ru-RU" sz="2400">
                <a:solidFill>
                  <a:schemeClr val="tx1"/>
                </a:solidFill>
                <a:latin typeface="Arial"/>
              </a:rPr>
              <a:t>:</a:t>
            </a:r>
          </a:p>
          <a:p>
            <a:pPr marL="342720" indent="-342720" latinLnBrk="0" hangingPunct="0">
              <a:buFont typeface="Wingdings"/>
              <a:buChar char="ü"/>
              <a:defRPr/>
            </a:pPr>
            <a:r>
              <a:rPr lang="ru-RU" altLang="en-US" sz="2400" i="1">
                <a:solidFill>
                  <a:schemeClr val="tx1"/>
                </a:solidFill>
                <a:latin typeface="Arial"/>
              </a:rPr>
              <a:t>резюме</a:t>
            </a:r>
            <a:r>
              <a:rPr lang="en-US" altLang="ru-RU" sz="2400" i="1">
                <a:solidFill>
                  <a:schemeClr val="tx1"/>
                </a:solidFill>
                <a:latin typeface="Arial"/>
              </a:rPr>
              <a:t>;</a:t>
            </a:r>
          </a:p>
          <a:p>
            <a:pPr marL="342720" indent="-342720" latinLnBrk="0" hangingPunct="0">
              <a:buFont typeface="Wingdings"/>
              <a:buChar char="ü"/>
              <a:defRPr/>
            </a:pPr>
            <a:r>
              <a:rPr lang="ru-RU" altLang="en-US" sz="2400" i="1">
                <a:solidFill>
                  <a:schemeClr val="tx1"/>
                </a:solidFill>
                <a:latin typeface="Arial"/>
              </a:rPr>
              <a:t>информация о компании</a:t>
            </a:r>
            <a:r>
              <a:rPr lang="en-US" altLang="ru-RU" sz="2400" i="1">
                <a:solidFill>
                  <a:schemeClr val="tx1"/>
                </a:solidFill>
                <a:latin typeface="Arial"/>
              </a:rPr>
              <a:t>;</a:t>
            </a:r>
          </a:p>
          <a:p>
            <a:pPr marL="342720" indent="-342720" algn="l" defTabSz="914400" rtl="0" eaLnBrk="1" latinLnBrk="0" hangingPunct="0">
              <a:buFont typeface="Wingdings"/>
              <a:buChar char="ü"/>
              <a:defRPr/>
            </a:pPr>
            <a:r>
              <a:rPr kumimoji="0" lang="ru-RU" altLang="en-US" sz="2400" i="1" u="none" strike="noStrike" kern="1200" cap="none" normalizeH="0" baseline="0">
                <a:solidFill>
                  <a:srgbClr val="000000"/>
                </a:solidFill>
                <a:latin typeface="Arial"/>
              </a:rPr>
              <a:t>описание продукта (услуги)</a:t>
            </a:r>
            <a:r>
              <a:rPr kumimoji="0" lang="en-US" altLang="ru-RU" sz="2400" i="1" u="none" strike="noStrike" kern="1200" cap="none" normalizeH="0" baseline="0">
                <a:solidFill>
                  <a:srgbClr val="000000"/>
                </a:solidFill>
                <a:latin typeface="Arial"/>
              </a:rPr>
              <a:t>;</a:t>
            </a:r>
            <a:endParaRPr lang="ru-RU" altLang="en-US" sz="2400" i="1">
              <a:solidFill>
                <a:schemeClr val="tx1"/>
              </a:solidFill>
              <a:latin typeface="Arial"/>
            </a:endParaRPr>
          </a:p>
          <a:p>
            <a:pPr marL="342720" indent="-342720" algn="l" defTabSz="914400" rtl="0" eaLnBrk="1" latinLnBrk="0" hangingPunct="0">
              <a:buFont typeface="Wingdings"/>
              <a:buChar char="ü"/>
              <a:defRPr/>
            </a:pPr>
            <a:r>
              <a:rPr kumimoji="0" lang="ru-RU" altLang="en-US" sz="2400" i="1" u="none" strike="noStrike" kern="1200" cap="none" normalizeH="0" baseline="0">
                <a:solidFill>
                  <a:srgbClr val="000000"/>
                </a:solidFill>
                <a:latin typeface="Arial"/>
              </a:rPr>
              <a:t>маркетинг и продажи</a:t>
            </a:r>
            <a:r>
              <a:rPr kumimoji="0" lang="en-US" altLang="ru-RU" sz="2400" i="1" u="none" strike="noStrike" kern="1200" cap="none" normalizeH="0" baseline="0">
                <a:solidFill>
                  <a:srgbClr val="000000"/>
                </a:solidFill>
                <a:latin typeface="Arial"/>
              </a:rPr>
              <a:t>;</a:t>
            </a:r>
          </a:p>
          <a:p>
            <a:pPr marL="342720" indent="-342720" algn="l" defTabSz="914400" rtl="0" eaLnBrk="1" latinLnBrk="0" hangingPunct="0">
              <a:buFont typeface="Wingdings"/>
              <a:buChar char="ü"/>
              <a:defRPr/>
            </a:pPr>
            <a:r>
              <a:rPr lang="ru-RU" altLang="en-US" sz="2400" i="1">
                <a:solidFill>
                  <a:schemeClr val="tx1"/>
                </a:solidFill>
                <a:latin typeface="Arial"/>
              </a:rPr>
              <a:t>план производста</a:t>
            </a:r>
          </a:p>
          <a:p>
            <a:pPr marL="342720" indent="-342720" algn="l" defTabSz="914400" rtl="0" eaLnBrk="1" latinLnBrk="0" hangingPunct="0">
              <a:buFont typeface="Wingdings"/>
              <a:buChar char="ü"/>
              <a:defRPr/>
            </a:pPr>
            <a:r>
              <a:rPr kumimoji="0" lang="ru-RU" altLang="en-US" sz="2400" i="1" u="none" strike="noStrike" kern="1200" cap="none" normalizeH="0" baseline="0">
                <a:solidFill>
                  <a:srgbClr val="000000"/>
                </a:solidFill>
                <a:latin typeface="Arial"/>
              </a:rPr>
              <a:t>организация и менеджмент</a:t>
            </a:r>
            <a:r>
              <a:rPr kumimoji="0" lang="en-US" altLang="ru-RU" sz="2400" i="1" u="none" strike="noStrike" kern="1200" cap="none" normalizeH="0" baseline="0">
                <a:solidFill>
                  <a:srgbClr val="000000"/>
                </a:solidFill>
                <a:latin typeface="Arial"/>
              </a:rPr>
              <a:t>;</a:t>
            </a:r>
            <a:endParaRPr lang="ru-RU" altLang="en-US" sz="2400" i="1">
              <a:solidFill>
                <a:schemeClr val="tx1"/>
              </a:solidFill>
              <a:latin typeface="Arial"/>
            </a:endParaRPr>
          </a:p>
          <a:p>
            <a:pPr marL="342720" indent="-342720" algn="l" defTabSz="914400" rtl="0" eaLnBrk="1" latinLnBrk="0" hangingPunct="0">
              <a:buFont typeface="Wingdings"/>
              <a:buChar char="ü"/>
              <a:defRPr/>
            </a:pPr>
            <a:r>
              <a:rPr lang="ru-RU" altLang="en-US" sz="2400" i="1">
                <a:solidFill>
                  <a:schemeClr val="tx1"/>
                </a:solidFill>
                <a:latin typeface="Arial"/>
              </a:rPr>
              <a:t>финансовые параметры</a:t>
            </a:r>
            <a:r>
              <a:rPr lang="en-US" altLang="ru-RU" sz="2400" i="1">
                <a:solidFill>
                  <a:schemeClr val="tx1"/>
                </a:solidFill>
                <a:latin typeface="Arial"/>
              </a:rPr>
              <a:t>;</a:t>
            </a:r>
          </a:p>
          <a:p>
            <a:pPr marL="342720" indent="-342720" latinLnBrk="0" hangingPunct="0">
              <a:buFont typeface="Wingdings"/>
              <a:buChar char="ü"/>
              <a:defRPr/>
            </a:pPr>
            <a:r>
              <a:rPr lang="ru-RU" altLang="en-US" sz="2400" i="1">
                <a:solidFill>
                  <a:schemeClr val="tx1"/>
                </a:solidFill>
                <a:latin typeface="Arial"/>
              </a:rPr>
              <a:t>оценка эффективности</a:t>
            </a:r>
            <a:r>
              <a:rPr lang="en-US" altLang="ru-RU" sz="2400" i="1">
                <a:solidFill>
                  <a:schemeClr val="tx1"/>
                </a:solidFill>
                <a:latin typeface="Arial"/>
              </a:rPr>
              <a:t>;</a:t>
            </a:r>
          </a:p>
          <a:p>
            <a:pPr marL="342720" indent="-342720" latinLnBrk="0" hangingPunct="0">
              <a:buFont typeface="Wingdings"/>
              <a:buChar char="ü"/>
              <a:defRPr/>
            </a:pPr>
            <a:r>
              <a:rPr lang="ru-RU" altLang="en-US" sz="2400" i="1">
                <a:solidFill>
                  <a:schemeClr val="tx1"/>
                </a:solidFill>
                <a:latin typeface="Arial"/>
              </a:rPr>
              <a:t>гарантии и риски</a:t>
            </a:r>
            <a:r>
              <a:rPr lang="en-US" altLang="ru-RU" sz="2400" i="1">
                <a:solidFill>
                  <a:schemeClr val="tx1"/>
                </a:solidFill>
                <a:latin typeface="Arial"/>
              </a:rPr>
              <a:t>;</a:t>
            </a:r>
          </a:p>
          <a:p>
            <a:pPr marL="342720" indent="-342720" latinLnBrk="0" hangingPunct="0">
              <a:buFont typeface="Wingdings"/>
              <a:buChar char="ü"/>
              <a:defRPr/>
            </a:pPr>
            <a:r>
              <a:rPr lang="ru-RU" altLang="en-US" sz="2400" i="1">
                <a:solidFill>
                  <a:schemeClr val="tx1"/>
                </a:solidFill>
                <a:latin typeface="Arial"/>
              </a:rPr>
              <a:t>приложения.</a:t>
            </a:r>
            <a:endParaRPr lang="ru-RU" altLang="en-US" sz="2100" b="1" i="1">
              <a:solidFill>
                <a:schemeClr val="tx1"/>
              </a:solidFill>
              <a:latin typeface="Arial"/>
            </a:endParaRPr>
          </a:p>
          <a:p>
            <a:pPr algn="ctr" latinLnBrk="0" hangingPunct="0">
              <a:defRPr/>
            </a:pPr>
            <a:endParaRPr lang="ru-RU" altLang="en-US" sz="2100" b="1" i="1">
              <a:solidFill>
                <a:schemeClr val="tx1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73337" y="431730"/>
            <a:ext cx="4907446" cy="366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alt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519658" y="1694829"/>
            <a:ext cx="4276722" cy="4276722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10" name="TextBox 9"/>
          <p:cNvSpPr txBox="1"/>
          <p:nvPr/>
        </p:nvSpPr>
        <p:spPr>
          <a:xfrm>
            <a:off x="9119152" y="1953660"/>
            <a:ext cx="2060299" cy="636891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algn="ctr" latinLnBrk="0" hangingPunct="0">
              <a:defRPr/>
            </a:pPr>
            <a:r>
              <a:rPr lang="ru-RU" altLang="en-US" b="1" i="1">
                <a:solidFill>
                  <a:schemeClr val="tx1"/>
                </a:solidFill>
                <a:latin typeface="Franklin Gothic Medium"/>
              </a:rPr>
              <a:t>Сделал бизнес план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9046" y="3248977"/>
            <a:ext cx="1501223" cy="360045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ru-RU" altLang="en-US" b="1" i="1">
                <a:solidFill>
                  <a:schemeClr val="tx1"/>
                </a:solidFill>
                <a:latin typeface="Franklin Gothic Medium"/>
              </a:rPr>
              <a:t>Забил болт</a:t>
            </a:r>
            <a:r>
              <a:rPr lang="en-US" altLang="ru-RU" b="1" i="1">
                <a:solidFill>
                  <a:schemeClr val="tx1"/>
                </a:solidFill>
                <a:latin typeface="Franklin Gothic Medium"/>
              </a:rPr>
              <a:t>((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3599" y="431730"/>
            <a:ext cx="5342401" cy="452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400" b="1" u="sng">
                <a:latin typeface="Arial"/>
                <a:cs typeface="Arial"/>
              </a:rPr>
              <a:t>А как его делать</a:t>
            </a:r>
            <a:r>
              <a:rPr lang="en-US" altLang="ru-RU" sz="2400" b="1" u="sng">
                <a:latin typeface="Arial"/>
                <a:cs typeface="Arial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blipFill rotWithShape="1">
            <a:blip r:embed="rId2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846897" y="690562"/>
            <a:ext cx="10487852" cy="5570055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 algn="ctr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3423600" y="313200"/>
            <a:ext cx="5342400" cy="75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50674" y="1187517"/>
            <a:ext cx="9545706" cy="4573203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en-US" altLang="ru-RU" dirty="0">
                <a:solidFill>
                  <a:schemeClr val="tx1"/>
                </a:solidFill>
                <a:latin typeface="Arial"/>
              </a:rPr>
              <a:t>  </a:t>
            </a:r>
            <a:r>
              <a:rPr lang="ru-RU" altLang="en-US" sz="2100" dirty="0">
                <a:solidFill>
                  <a:schemeClr val="tx1"/>
                </a:solidFill>
                <a:latin typeface="Arial"/>
              </a:rPr>
              <a:t>Резюме является одной из основных частей бизнес-плана, где кратко изложена информация о компании или проекте и описано обоснование успешности бизнес-идеи.</a:t>
            </a:r>
          </a:p>
          <a:p>
            <a:pPr marL="0" indent="0" latinLnBrk="0" hangingPunct="0">
              <a:defRPr/>
            </a:pPr>
            <a:r>
              <a:rPr lang="ru-RU" altLang="en-US" sz="2100" dirty="0">
                <a:solidFill>
                  <a:schemeClr val="tx1"/>
                </a:solidFill>
                <a:latin typeface="Arial"/>
              </a:rPr>
              <a:t>Для нового бизнеса необходима информация о потребностях рынка и перспективных решениях. Для существующего бизнеса в резюме включаются </a:t>
            </a:r>
            <a:r>
              <a:rPr lang="ru-RU" altLang="en-US" sz="2100" b="1" dirty="0">
                <a:solidFill>
                  <a:schemeClr val="tx1"/>
                </a:solidFill>
                <a:latin typeface="Arial"/>
              </a:rPr>
              <a:t>основные цели проекта</a:t>
            </a:r>
            <a:r>
              <a:rPr lang="ru-RU" altLang="en-US" sz="2100" dirty="0">
                <a:solidFill>
                  <a:schemeClr val="tx1"/>
                </a:solidFill>
                <a:latin typeface="Arial"/>
              </a:rPr>
              <a:t>, точки роста предприятия, сведения о его финансовом положении и планах будущей деятельности</a:t>
            </a:r>
            <a:br>
              <a:rPr lang="ru-RU" altLang="en-US" sz="2100" dirty="0">
                <a:solidFill>
                  <a:schemeClr val="tx1"/>
                </a:solidFill>
                <a:latin typeface="Arial"/>
              </a:rPr>
            </a:br>
            <a:r>
              <a:rPr lang="ru-RU" altLang="en-US" sz="2100" dirty="0">
                <a:solidFill>
                  <a:schemeClr val="tx1"/>
                </a:solidFill>
                <a:latin typeface="Arial"/>
              </a:rPr>
              <a:t>Раздел включает детальное описание деятельности компании, ее миссию и принципы. В нем содержатся данные о местоположении организации, направлении текущей деятельности, стратегии и перспективах развития, а также конкурентных преимуществах.</a:t>
            </a:r>
            <a:r>
              <a:rPr lang="en-US" altLang="ru-RU" sz="2100" dirty="0">
                <a:solidFill>
                  <a:schemeClr val="tx1"/>
                </a:solidFill>
                <a:latin typeface="Arial"/>
              </a:rPr>
              <a:t> </a:t>
            </a:r>
            <a:r>
              <a:rPr kumimoji="0" lang="ru-RU" altLang="en-US" sz="2100" b="0" i="0" u="none" strike="noStrike" kern="1200" cap="none" normalizeH="0" baseline="0" dirty="0">
                <a:solidFill>
                  <a:srgbClr val="000000"/>
                </a:solidFill>
                <a:latin typeface="Arial"/>
              </a:rPr>
              <a:t>Важно помнить, что информация в резюме подается в краткой форме. Поэтому этот раздел лучше писать в последнюю очередь после анализа детальной информации из других разделов бизнес-плана.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4800" y="465710"/>
            <a:ext cx="5342400" cy="449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400" b="1" u="sng">
                <a:latin typeface="Arial"/>
                <a:cs typeface="Arial"/>
              </a:rPr>
              <a:t>Резюме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blipFill rotWithShape="1">
            <a:blip r:embed="rId2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846897" y="690562"/>
            <a:ext cx="10487852" cy="5570055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 algn="ctr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3423600" y="313200"/>
            <a:ext cx="5342400" cy="75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50674" y="1187517"/>
            <a:ext cx="9545706" cy="363153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en-US" altLang="ru-RU">
                <a:solidFill>
                  <a:schemeClr val="tx1"/>
                </a:solidFill>
                <a:latin typeface="Arial"/>
              </a:rPr>
              <a:t>  </a:t>
            </a:r>
            <a:endParaRPr lang="ru-RU" altLang="en-US" sz="2000">
              <a:solidFill>
                <a:schemeClr val="tx1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8323" y="1187517"/>
            <a:ext cx="9390408" cy="4889484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ru-RU" altLang="en-US" sz="2100">
                <a:solidFill>
                  <a:schemeClr val="tx1"/>
                </a:solidFill>
                <a:latin typeface="Arial"/>
              </a:rPr>
              <a:t>  В этом пункте необходимо подробно описать компанию, которая организует проект. В это описание входит</a:t>
            </a:r>
            <a:r>
              <a:rPr lang="en-US" altLang="ru-RU" sz="2100">
                <a:solidFill>
                  <a:schemeClr val="tx1"/>
                </a:solidFill>
                <a:latin typeface="Arial"/>
              </a:rPr>
              <a:t>:</a:t>
            </a:r>
          </a:p>
          <a:p>
            <a:pPr marL="285600" indent="-285600" latinLnBrk="0" hangingPunct="0">
              <a:buFont typeface="Wingdings"/>
              <a:buChar char="ü"/>
              <a:defRPr/>
            </a:pPr>
            <a:r>
              <a:rPr lang="ru-RU" altLang="en-US" sz="2100" i="1">
                <a:solidFill>
                  <a:schemeClr val="tx1"/>
                </a:solidFill>
                <a:latin typeface="Arial"/>
              </a:rPr>
              <a:t>тип компании </a:t>
            </a:r>
            <a:r>
              <a:rPr lang="en-US" altLang="ru-RU" sz="2100" i="1">
                <a:solidFill>
                  <a:schemeClr val="tx1"/>
                </a:solidFill>
                <a:latin typeface="Arial"/>
              </a:rPr>
              <a:t>(</a:t>
            </a:r>
            <a:r>
              <a:rPr lang="ru-RU" altLang="en-US" sz="2100" i="1">
                <a:solidFill>
                  <a:schemeClr val="tx1"/>
                </a:solidFill>
                <a:latin typeface="Arial"/>
              </a:rPr>
              <a:t>ИП</a:t>
            </a:r>
            <a:r>
              <a:rPr lang="en-US" altLang="ru-RU" sz="2100" i="1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100" i="1">
                <a:solidFill>
                  <a:schemeClr val="tx1"/>
                </a:solidFill>
                <a:latin typeface="Arial"/>
              </a:rPr>
              <a:t> ООО и т</a:t>
            </a:r>
            <a:r>
              <a:rPr lang="en-US" altLang="ru-RU" sz="2100" i="1">
                <a:solidFill>
                  <a:schemeClr val="tx1"/>
                </a:solidFill>
                <a:latin typeface="Arial"/>
              </a:rPr>
              <a:t>.</a:t>
            </a:r>
            <a:r>
              <a:rPr lang="ru-RU" altLang="en-US" sz="2100" i="1">
                <a:solidFill>
                  <a:schemeClr val="tx1"/>
                </a:solidFill>
                <a:latin typeface="Arial"/>
              </a:rPr>
              <a:t>д</a:t>
            </a:r>
            <a:r>
              <a:rPr lang="en-US" altLang="ru-RU" sz="2100" i="1">
                <a:solidFill>
                  <a:schemeClr val="tx1"/>
                </a:solidFill>
                <a:latin typeface="Arial"/>
              </a:rPr>
              <a:t>.)</a:t>
            </a:r>
            <a:r>
              <a:rPr lang="ru-RU" altLang="en-US" sz="2100" i="1">
                <a:solidFill>
                  <a:schemeClr val="tx1"/>
                </a:solidFill>
                <a:latin typeface="Arial"/>
              </a:rPr>
              <a:t>,</a:t>
            </a:r>
          </a:p>
          <a:p>
            <a:pPr marL="285600" indent="-285600" latinLnBrk="0" hangingPunct="0">
              <a:buFont typeface="Wingdings"/>
              <a:buChar char="ü"/>
              <a:defRPr/>
            </a:pPr>
            <a:r>
              <a:rPr lang="ru-RU" altLang="en-US" sz="2100" i="1">
                <a:solidFill>
                  <a:schemeClr val="tx1"/>
                </a:solidFill>
                <a:latin typeface="Arial"/>
              </a:rPr>
              <a:t>физическое местоположение компании</a:t>
            </a:r>
          </a:p>
          <a:p>
            <a:pPr marL="285600" indent="-285600" latinLnBrk="0" hangingPunct="0">
              <a:buFont typeface="Wingdings"/>
              <a:buChar char="ü"/>
              <a:defRPr/>
            </a:pPr>
            <a:r>
              <a:rPr lang="ru-RU" altLang="en-US" sz="2100" i="1">
                <a:solidFill>
                  <a:schemeClr val="tx1"/>
                </a:solidFill>
                <a:latin typeface="Arial"/>
              </a:rPr>
              <a:t>количество нанятых сотрудников</a:t>
            </a:r>
            <a:r>
              <a:rPr lang="en-US" altLang="ru-RU" sz="2100" i="1">
                <a:solidFill>
                  <a:schemeClr val="tx1"/>
                </a:solidFill>
                <a:latin typeface="Arial"/>
              </a:rPr>
              <a:t>;</a:t>
            </a:r>
          </a:p>
          <a:p>
            <a:pPr marL="285600" indent="-285600" latinLnBrk="0" hangingPunct="0">
              <a:buFont typeface="Wingdings"/>
              <a:buChar char="ü"/>
              <a:defRPr/>
            </a:pPr>
            <a:r>
              <a:rPr lang="ru-RU" altLang="en-US" sz="2100" i="1">
                <a:solidFill>
                  <a:schemeClr val="tx1"/>
                </a:solidFill>
                <a:latin typeface="Arial"/>
              </a:rPr>
              <a:t>иерархия этих сотрудников</a:t>
            </a:r>
            <a:r>
              <a:rPr lang="en-US" altLang="ru-RU" sz="2100" i="1">
                <a:solidFill>
                  <a:schemeClr val="tx1"/>
                </a:solidFill>
                <a:latin typeface="Arial"/>
              </a:rPr>
              <a:t>;</a:t>
            </a:r>
          </a:p>
          <a:p>
            <a:pPr marL="285600" indent="-285600" latinLnBrk="0" hangingPunct="0">
              <a:buFont typeface="Wingdings"/>
              <a:buChar char="ü"/>
              <a:defRPr/>
            </a:pPr>
            <a:r>
              <a:rPr lang="ru-RU" altLang="en-US" sz="2100" i="1">
                <a:solidFill>
                  <a:schemeClr val="tx1"/>
                </a:solidFill>
                <a:latin typeface="Arial"/>
              </a:rPr>
              <a:t>“миссия”</a:t>
            </a:r>
            <a:r>
              <a:rPr lang="en-US" altLang="ru-RU" sz="2100" i="1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100" i="1">
                <a:solidFill>
                  <a:schemeClr val="tx1"/>
                </a:solidFill>
                <a:latin typeface="Arial"/>
              </a:rPr>
              <a:t> цель компании</a:t>
            </a:r>
            <a:r>
              <a:rPr lang="en-US" altLang="ru-RU" sz="2100" i="1">
                <a:solidFill>
                  <a:schemeClr val="tx1"/>
                </a:solidFill>
                <a:latin typeface="Arial"/>
              </a:rPr>
              <a:t>;</a:t>
            </a:r>
          </a:p>
          <a:p>
            <a:pPr marL="285600" indent="-285600" latinLnBrk="0" hangingPunct="0">
              <a:buFont typeface="Wingdings"/>
              <a:buChar char="ü"/>
              <a:defRPr/>
            </a:pPr>
            <a:r>
              <a:rPr lang="ru-RU" altLang="en-US" sz="2100" i="1">
                <a:solidFill>
                  <a:schemeClr val="tx1"/>
                </a:solidFill>
                <a:latin typeface="Arial"/>
              </a:rPr>
              <a:t>история компани</a:t>
            </a:r>
            <a:r>
              <a:rPr lang="en-US" altLang="ru-RU" sz="2100" i="1">
                <a:solidFill>
                  <a:schemeClr val="tx1"/>
                </a:solidFill>
                <a:latin typeface="Arial"/>
              </a:rPr>
              <a:t>:</a:t>
            </a:r>
            <a:r>
              <a:rPr lang="ru-RU" altLang="en-US" sz="2100" i="1">
                <a:solidFill>
                  <a:schemeClr val="tx1"/>
                </a:solidFill>
                <a:latin typeface="Arial"/>
              </a:rPr>
              <a:t> когда она была основана, как долго она работает и так далее.</a:t>
            </a:r>
            <a:endParaRPr lang="ru-RU" altLang="en-US" sz="2100">
              <a:solidFill>
                <a:schemeClr val="tx1"/>
              </a:solidFill>
              <a:latin typeface="Arial"/>
            </a:endParaRPr>
          </a:p>
          <a:p>
            <a:pPr latinLnBrk="0" hangingPunct="0">
              <a:defRPr/>
            </a:pPr>
            <a:r>
              <a:rPr lang="ru-RU" altLang="en-US" sz="2100">
                <a:solidFill>
                  <a:schemeClr val="tx1"/>
                </a:solidFill>
                <a:latin typeface="Arial"/>
              </a:rPr>
              <a:t>  В общем и целом</a:t>
            </a:r>
            <a:r>
              <a:rPr lang="en-US" altLang="ru-RU" sz="210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100">
                <a:solidFill>
                  <a:schemeClr val="tx1"/>
                </a:solidFill>
                <a:latin typeface="Arial"/>
              </a:rPr>
              <a:t> нужно сосатвить такую характеристику</a:t>
            </a:r>
            <a:r>
              <a:rPr lang="en-US" altLang="ru-RU" sz="210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100">
                <a:solidFill>
                  <a:schemeClr val="tx1"/>
                </a:solidFill>
                <a:latin typeface="Arial"/>
              </a:rPr>
              <a:t> чтобы вызвать доверие как у потенциальных клиентов</a:t>
            </a:r>
            <a:r>
              <a:rPr lang="en-US" altLang="ru-RU" sz="210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100">
                <a:solidFill>
                  <a:schemeClr val="tx1"/>
                </a:solidFill>
                <a:latin typeface="Arial"/>
              </a:rPr>
              <a:t> так и сотрудников</a:t>
            </a:r>
            <a:r>
              <a:rPr lang="en-US" altLang="ru-RU" sz="210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100">
                <a:solidFill>
                  <a:schemeClr val="tx1"/>
                </a:solidFill>
                <a:latin typeface="Arial"/>
              </a:rPr>
              <a:t> инвесторов</a:t>
            </a:r>
            <a:r>
              <a:rPr lang="en-US" altLang="ru-RU" sz="2100">
                <a:solidFill>
                  <a:schemeClr val="tx1"/>
                </a:solidFill>
                <a:latin typeface="Arial"/>
              </a:rPr>
              <a:t>;</a:t>
            </a:r>
            <a:r>
              <a:rPr lang="ru-RU" altLang="en-US" sz="2100">
                <a:solidFill>
                  <a:schemeClr val="tx1"/>
                </a:solidFill>
                <a:latin typeface="Arial"/>
              </a:rPr>
              <a:t> сформировать имидж</a:t>
            </a:r>
            <a:r>
              <a:rPr lang="en-US" altLang="ru-RU" sz="210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100">
                <a:solidFill>
                  <a:schemeClr val="tx1"/>
                </a:solidFill>
                <a:latin typeface="Arial"/>
              </a:rPr>
              <a:t> бренд и усилить их в глазах сторонних лиц</a:t>
            </a:r>
            <a:r>
              <a:rPr lang="en-US" altLang="ru-RU" sz="2100">
                <a:solidFill>
                  <a:schemeClr val="tx1"/>
                </a:solidFill>
                <a:latin typeface="Arial"/>
              </a:rPr>
              <a:t>.</a:t>
            </a:r>
            <a:r>
              <a:rPr lang="ru-RU" altLang="en-US" sz="2100">
                <a:solidFill>
                  <a:schemeClr val="tx1"/>
                </a:solidFill>
                <a:latin typeface="Arial"/>
              </a:rPr>
              <a:t> Также не лишним будет добавить красочных картинок</a:t>
            </a:r>
            <a:r>
              <a:rPr lang="en-US" altLang="ru-RU" sz="210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100">
                <a:solidFill>
                  <a:schemeClr val="tx1"/>
                </a:solidFill>
                <a:latin typeface="Arial"/>
              </a:rPr>
              <a:t> видео</a:t>
            </a:r>
            <a:r>
              <a:rPr lang="en-US" altLang="ru-RU" sz="2100">
                <a:solidFill>
                  <a:schemeClr val="tx1"/>
                </a:solidFill>
                <a:latin typeface="Arial"/>
              </a:rPr>
              <a:t>-</a:t>
            </a:r>
            <a:r>
              <a:rPr lang="ru-RU" altLang="en-US" sz="2100">
                <a:solidFill>
                  <a:schemeClr val="tx1"/>
                </a:solidFill>
                <a:latin typeface="Arial"/>
              </a:rPr>
              <a:t>обзор и прочее</a:t>
            </a:r>
            <a:r>
              <a:rPr lang="en-US" altLang="ru-RU" sz="2100">
                <a:solidFill>
                  <a:schemeClr val="tx1"/>
                </a:solidFill>
                <a:latin typeface="Arial"/>
              </a:rPr>
              <a:t>,</a:t>
            </a:r>
            <a:r>
              <a:rPr lang="ru-RU" altLang="en-US" sz="2100">
                <a:solidFill>
                  <a:schemeClr val="tx1"/>
                </a:solidFill>
                <a:latin typeface="Arial"/>
              </a:rPr>
              <a:t> что наглядно бы представляло информацию организации</a:t>
            </a:r>
            <a:r>
              <a:rPr lang="en-US" altLang="ru-RU" sz="2100">
                <a:solidFill>
                  <a:schemeClr val="tx1"/>
                </a:solidFill>
                <a:latin typeface="Arial"/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4430" t="-960" r="-11850" b="-7730"/>
          <a:stretch>
            <a:fillRect/>
          </a:stretch>
        </p:blipFill>
        <p:spPr>
          <a:xfrm flipH="1">
            <a:off x="9243391" y="928687"/>
            <a:ext cx="2008533" cy="269184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009775" h="2693193">
                <a:moveTo>
                  <a:pt x="1647187" y="383262"/>
                </a:moveTo>
                <a:cubicBezTo>
                  <a:pt x="1647187" y="378428"/>
                  <a:pt x="1647878" y="316968"/>
                  <a:pt x="1647187" y="310753"/>
                </a:cubicBezTo>
                <a:cubicBezTo>
                  <a:pt x="1646496" y="304537"/>
                  <a:pt x="1638899" y="293488"/>
                  <a:pt x="1636826" y="290036"/>
                </a:cubicBezTo>
                <a:cubicBezTo>
                  <a:pt x="1634754" y="286583"/>
                  <a:pt x="1618871" y="263104"/>
                  <a:pt x="1616108" y="258960"/>
                </a:cubicBezTo>
                <a:cubicBezTo>
                  <a:pt x="1613346" y="254817"/>
                  <a:pt x="1598842" y="232028"/>
                  <a:pt x="1595388" y="227885"/>
                </a:cubicBezTo>
                <a:cubicBezTo>
                  <a:pt x="1591935" y="223742"/>
                  <a:pt x="1567763" y="200263"/>
                  <a:pt x="1564309" y="196810"/>
                </a:cubicBezTo>
                <a:cubicBezTo>
                  <a:pt x="1560856" y="193357"/>
                  <a:pt x="1545660" y="178164"/>
                  <a:pt x="1543589" y="176093"/>
                </a:cubicBezTo>
                <a:cubicBezTo>
                  <a:pt x="1541518" y="174021"/>
                  <a:pt x="1535304" y="167116"/>
                  <a:pt x="1533230" y="165734"/>
                </a:cubicBezTo>
                <a:cubicBezTo>
                  <a:pt x="1531158" y="164353"/>
                  <a:pt x="1514583" y="156757"/>
                  <a:pt x="1512510" y="155376"/>
                </a:cubicBezTo>
                <a:cubicBezTo>
                  <a:pt x="1510438" y="153995"/>
                  <a:pt x="1503533" y="146399"/>
                  <a:pt x="1502151" y="145018"/>
                </a:cubicBezTo>
                <a:cubicBezTo>
                  <a:pt x="1500770" y="143636"/>
                  <a:pt x="1493174" y="136040"/>
                  <a:pt x="1491792" y="134659"/>
                </a:cubicBezTo>
                <a:cubicBezTo>
                  <a:pt x="1490410" y="133278"/>
                  <a:pt x="1482814" y="124991"/>
                  <a:pt x="1481431" y="124301"/>
                </a:cubicBezTo>
                <a:cubicBezTo>
                  <a:pt x="1480049" y="123610"/>
                  <a:pt x="1472454" y="124991"/>
                  <a:pt x="1471072" y="124301"/>
                </a:cubicBezTo>
                <a:cubicBezTo>
                  <a:pt x="1469692" y="123610"/>
                  <a:pt x="1462094" y="116014"/>
                  <a:pt x="1460713" y="113942"/>
                </a:cubicBezTo>
                <a:cubicBezTo>
                  <a:pt x="1459333" y="111871"/>
                  <a:pt x="1451734" y="95297"/>
                  <a:pt x="1450352" y="93225"/>
                </a:cubicBezTo>
                <a:cubicBezTo>
                  <a:pt x="1448971" y="91154"/>
                  <a:pt x="1441376" y="83557"/>
                  <a:pt x="1439993" y="82867"/>
                </a:cubicBezTo>
                <a:cubicBezTo>
                  <a:pt x="1438612" y="82176"/>
                  <a:pt x="1431015" y="83557"/>
                  <a:pt x="1429634" y="82867"/>
                </a:cubicBezTo>
                <a:cubicBezTo>
                  <a:pt x="1428253" y="82176"/>
                  <a:pt x="1420655" y="73199"/>
                  <a:pt x="1419273" y="72509"/>
                </a:cubicBezTo>
                <a:cubicBezTo>
                  <a:pt x="1417893" y="71818"/>
                  <a:pt x="1410986" y="73199"/>
                  <a:pt x="1408913" y="72509"/>
                </a:cubicBezTo>
                <a:cubicBezTo>
                  <a:pt x="1406842" y="71818"/>
                  <a:pt x="1393722" y="62840"/>
                  <a:pt x="1388196" y="62150"/>
                </a:cubicBezTo>
                <a:cubicBezTo>
                  <a:pt x="1382671" y="61459"/>
                  <a:pt x="1331563" y="62840"/>
                  <a:pt x="1326036" y="62150"/>
                </a:cubicBezTo>
                <a:cubicBezTo>
                  <a:pt x="1320513" y="61459"/>
                  <a:pt x="1308081" y="52482"/>
                  <a:pt x="1305317" y="51792"/>
                </a:cubicBezTo>
                <a:cubicBezTo>
                  <a:pt x="1302555" y="51101"/>
                  <a:pt x="1286672" y="52482"/>
                  <a:pt x="1284600" y="51792"/>
                </a:cubicBezTo>
                <a:cubicBezTo>
                  <a:pt x="1282528" y="51101"/>
                  <a:pt x="1277692" y="42124"/>
                  <a:pt x="1274238" y="41433"/>
                </a:cubicBezTo>
                <a:cubicBezTo>
                  <a:pt x="1270786" y="40743"/>
                  <a:pt x="1236254" y="42124"/>
                  <a:pt x="1232800" y="41433"/>
                </a:cubicBezTo>
                <a:cubicBezTo>
                  <a:pt x="1229347" y="40743"/>
                  <a:pt x="1232801" y="31765"/>
                  <a:pt x="1222440" y="31075"/>
                </a:cubicBezTo>
                <a:cubicBezTo>
                  <a:pt x="1212081" y="30384"/>
                  <a:pt x="1089145" y="31765"/>
                  <a:pt x="1077404" y="31075"/>
                </a:cubicBezTo>
                <a:cubicBezTo>
                  <a:pt x="1065663" y="30384"/>
                  <a:pt x="1055995" y="22097"/>
                  <a:pt x="1046325" y="20716"/>
                </a:cubicBezTo>
                <a:cubicBezTo>
                  <a:pt x="1036656" y="19335"/>
                  <a:pt x="946874" y="11048"/>
                  <a:pt x="932369" y="10358"/>
                </a:cubicBezTo>
                <a:cubicBezTo>
                  <a:pt x="917867" y="9667"/>
                  <a:pt x="837751" y="11048"/>
                  <a:pt x="828772" y="10358"/>
                </a:cubicBezTo>
                <a:cubicBezTo>
                  <a:pt x="819795" y="9667"/>
                  <a:pt x="805984" y="690"/>
                  <a:pt x="797695" y="0"/>
                </a:cubicBezTo>
                <a:cubicBezTo>
                  <a:pt x="789407" y="-690"/>
                  <a:pt x="712746" y="-690"/>
                  <a:pt x="704456" y="0"/>
                </a:cubicBezTo>
                <a:cubicBezTo>
                  <a:pt x="696169" y="690"/>
                  <a:pt x="676832" y="8977"/>
                  <a:pt x="673377" y="10358"/>
                </a:cubicBezTo>
                <a:cubicBezTo>
                  <a:pt x="669926" y="11739"/>
                  <a:pt x="654731" y="19335"/>
                  <a:pt x="652659" y="20716"/>
                </a:cubicBezTo>
                <a:cubicBezTo>
                  <a:pt x="650588" y="22097"/>
                  <a:pt x="644372" y="29694"/>
                  <a:pt x="642299" y="31075"/>
                </a:cubicBezTo>
                <a:cubicBezTo>
                  <a:pt x="640227" y="32456"/>
                  <a:pt x="624342" y="40743"/>
                  <a:pt x="621580" y="41433"/>
                </a:cubicBezTo>
                <a:cubicBezTo>
                  <a:pt x="618818" y="42124"/>
                  <a:pt x="602933" y="40743"/>
                  <a:pt x="600860" y="41433"/>
                </a:cubicBezTo>
                <a:cubicBezTo>
                  <a:pt x="598789" y="42124"/>
                  <a:pt x="591880" y="50411"/>
                  <a:pt x="590499" y="51792"/>
                </a:cubicBezTo>
                <a:cubicBezTo>
                  <a:pt x="589119" y="53173"/>
                  <a:pt x="582214" y="60769"/>
                  <a:pt x="580141" y="62150"/>
                </a:cubicBezTo>
                <a:cubicBezTo>
                  <a:pt x="578070" y="63531"/>
                  <a:pt x="561493" y="71127"/>
                  <a:pt x="559420" y="72509"/>
                </a:cubicBezTo>
                <a:cubicBezTo>
                  <a:pt x="557349" y="73890"/>
                  <a:pt x="550444" y="82176"/>
                  <a:pt x="549062" y="82867"/>
                </a:cubicBezTo>
                <a:cubicBezTo>
                  <a:pt x="547682" y="83557"/>
                  <a:pt x="540776" y="82176"/>
                  <a:pt x="538703" y="82867"/>
                </a:cubicBezTo>
                <a:cubicBezTo>
                  <a:pt x="536631" y="83557"/>
                  <a:pt x="519365" y="91844"/>
                  <a:pt x="517983" y="93225"/>
                </a:cubicBezTo>
                <a:cubicBezTo>
                  <a:pt x="516603" y="94606"/>
                  <a:pt x="518675" y="102203"/>
                  <a:pt x="517983" y="103584"/>
                </a:cubicBezTo>
                <a:cubicBezTo>
                  <a:pt x="517292" y="104965"/>
                  <a:pt x="509005" y="112561"/>
                  <a:pt x="507623" y="113942"/>
                </a:cubicBezTo>
                <a:cubicBezTo>
                  <a:pt x="506244" y="115323"/>
                  <a:pt x="498645" y="122920"/>
                  <a:pt x="497263" y="124301"/>
                </a:cubicBezTo>
                <a:cubicBezTo>
                  <a:pt x="495883" y="125682"/>
                  <a:pt x="488286" y="133278"/>
                  <a:pt x="486904" y="134659"/>
                </a:cubicBezTo>
                <a:cubicBezTo>
                  <a:pt x="485524" y="136040"/>
                  <a:pt x="477926" y="143636"/>
                  <a:pt x="476545" y="145018"/>
                </a:cubicBezTo>
                <a:cubicBezTo>
                  <a:pt x="475164" y="146399"/>
                  <a:pt x="467568" y="153995"/>
                  <a:pt x="466184" y="155376"/>
                </a:cubicBezTo>
                <a:cubicBezTo>
                  <a:pt x="464803" y="156757"/>
                  <a:pt x="457205" y="163663"/>
                  <a:pt x="455823" y="165734"/>
                </a:cubicBezTo>
                <a:cubicBezTo>
                  <a:pt x="454443" y="167806"/>
                  <a:pt x="447539" y="185070"/>
                  <a:pt x="445466" y="186451"/>
                </a:cubicBezTo>
                <a:cubicBezTo>
                  <a:pt x="443395" y="187832"/>
                  <a:pt x="426819" y="185070"/>
                  <a:pt x="424746" y="186451"/>
                </a:cubicBezTo>
                <a:cubicBezTo>
                  <a:pt x="422675" y="187832"/>
                  <a:pt x="415769" y="205096"/>
                  <a:pt x="414387" y="207168"/>
                </a:cubicBezTo>
                <a:cubicBezTo>
                  <a:pt x="413007" y="209240"/>
                  <a:pt x="405408" y="216145"/>
                  <a:pt x="404026" y="217527"/>
                </a:cubicBezTo>
                <a:cubicBezTo>
                  <a:pt x="402646" y="218908"/>
                  <a:pt x="395049" y="226504"/>
                  <a:pt x="393667" y="227885"/>
                </a:cubicBezTo>
                <a:cubicBezTo>
                  <a:pt x="392287" y="229266"/>
                  <a:pt x="384690" y="236862"/>
                  <a:pt x="383307" y="238244"/>
                </a:cubicBezTo>
                <a:cubicBezTo>
                  <a:pt x="381927" y="239625"/>
                  <a:pt x="374330" y="247221"/>
                  <a:pt x="372947" y="248602"/>
                </a:cubicBezTo>
                <a:cubicBezTo>
                  <a:pt x="371567" y="249983"/>
                  <a:pt x="363279" y="257579"/>
                  <a:pt x="362588" y="258960"/>
                </a:cubicBezTo>
                <a:cubicBezTo>
                  <a:pt x="361899" y="260341"/>
                  <a:pt x="363280" y="267938"/>
                  <a:pt x="362588" y="269319"/>
                </a:cubicBezTo>
                <a:cubicBezTo>
                  <a:pt x="361898" y="270700"/>
                  <a:pt x="352920" y="278296"/>
                  <a:pt x="352227" y="279677"/>
                </a:cubicBezTo>
                <a:cubicBezTo>
                  <a:pt x="351538" y="281058"/>
                  <a:pt x="352920" y="288655"/>
                  <a:pt x="352227" y="290036"/>
                </a:cubicBezTo>
                <a:cubicBezTo>
                  <a:pt x="351538" y="291417"/>
                  <a:pt x="343251" y="299013"/>
                  <a:pt x="341868" y="300394"/>
                </a:cubicBezTo>
                <a:cubicBezTo>
                  <a:pt x="340489" y="301775"/>
                  <a:pt x="332202" y="309371"/>
                  <a:pt x="331510" y="310753"/>
                </a:cubicBezTo>
                <a:cubicBezTo>
                  <a:pt x="330821" y="312134"/>
                  <a:pt x="332202" y="319730"/>
                  <a:pt x="331510" y="321111"/>
                </a:cubicBezTo>
                <a:cubicBezTo>
                  <a:pt x="330820" y="322492"/>
                  <a:pt x="322531" y="329398"/>
                  <a:pt x="321149" y="331470"/>
                </a:cubicBezTo>
                <a:cubicBezTo>
                  <a:pt x="319768" y="333541"/>
                  <a:pt x="310791" y="345280"/>
                  <a:pt x="310789" y="352186"/>
                </a:cubicBezTo>
                <a:cubicBezTo>
                  <a:pt x="310791" y="359092"/>
                  <a:pt x="319768" y="428148"/>
                  <a:pt x="321149" y="435054"/>
                </a:cubicBezTo>
                <a:cubicBezTo>
                  <a:pt x="322531" y="441959"/>
                  <a:pt x="330131" y="452318"/>
                  <a:pt x="331510" y="455771"/>
                </a:cubicBezTo>
                <a:cubicBezTo>
                  <a:pt x="332892" y="459223"/>
                  <a:pt x="340489" y="483393"/>
                  <a:pt x="341868" y="486846"/>
                </a:cubicBezTo>
                <a:cubicBezTo>
                  <a:pt x="343251" y="490299"/>
                  <a:pt x="350846" y="500657"/>
                  <a:pt x="352227" y="507563"/>
                </a:cubicBezTo>
                <a:cubicBezTo>
                  <a:pt x="353611" y="514468"/>
                  <a:pt x="361208" y="584215"/>
                  <a:pt x="362588" y="590430"/>
                </a:cubicBezTo>
                <a:cubicBezTo>
                  <a:pt x="363970" y="596645"/>
                  <a:pt x="371567" y="599407"/>
                  <a:pt x="372947" y="600789"/>
                </a:cubicBezTo>
                <a:cubicBezTo>
                  <a:pt x="374330" y="602170"/>
                  <a:pt x="381927" y="609766"/>
                  <a:pt x="383307" y="611147"/>
                </a:cubicBezTo>
                <a:cubicBezTo>
                  <a:pt x="384690" y="612528"/>
                  <a:pt x="392287" y="620124"/>
                  <a:pt x="393667" y="621506"/>
                </a:cubicBezTo>
                <a:cubicBezTo>
                  <a:pt x="395049" y="622887"/>
                  <a:pt x="403338" y="630483"/>
                  <a:pt x="404026" y="631864"/>
                </a:cubicBezTo>
                <a:cubicBezTo>
                  <a:pt x="404717" y="633245"/>
                  <a:pt x="403336" y="640841"/>
                  <a:pt x="404026" y="642223"/>
                </a:cubicBezTo>
                <a:cubicBezTo>
                  <a:pt x="404719" y="643603"/>
                  <a:pt x="413007" y="650509"/>
                  <a:pt x="414387" y="652581"/>
                </a:cubicBezTo>
                <a:cubicBezTo>
                  <a:pt x="415769" y="654653"/>
                  <a:pt x="424057" y="663630"/>
                  <a:pt x="424746" y="673298"/>
                </a:cubicBezTo>
                <a:cubicBezTo>
                  <a:pt x="425438" y="682966"/>
                  <a:pt x="424056" y="788622"/>
                  <a:pt x="424746" y="797599"/>
                </a:cubicBezTo>
                <a:cubicBezTo>
                  <a:pt x="425438" y="806576"/>
                  <a:pt x="433725" y="806576"/>
                  <a:pt x="435107" y="807958"/>
                </a:cubicBezTo>
                <a:cubicBezTo>
                  <a:pt x="436489" y="809339"/>
                  <a:pt x="444085" y="816244"/>
                  <a:pt x="445466" y="818316"/>
                </a:cubicBezTo>
                <a:cubicBezTo>
                  <a:pt x="446848" y="820388"/>
                  <a:pt x="455135" y="834889"/>
                  <a:pt x="455823" y="839033"/>
                </a:cubicBezTo>
                <a:cubicBezTo>
                  <a:pt x="456515" y="843176"/>
                  <a:pt x="455134" y="877014"/>
                  <a:pt x="455823" y="880467"/>
                </a:cubicBezTo>
                <a:cubicBezTo>
                  <a:pt x="456516" y="883919"/>
                  <a:pt x="465494" y="888063"/>
                  <a:pt x="466184" y="890825"/>
                </a:cubicBezTo>
                <a:cubicBezTo>
                  <a:pt x="466876" y="893587"/>
                  <a:pt x="465494" y="919138"/>
                  <a:pt x="466184" y="921900"/>
                </a:cubicBezTo>
                <a:cubicBezTo>
                  <a:pt x="466876" y="924662"/>
                  <a:pt x="475164" y="928806"/>
                  <a:pt x="476545" y="932259"/>
                </a:cubicBezTo>
                <a:cubicBezTo>
                  <a:pt x="477926" y="935711"/>
                  <a:pt x="485524" y="970239"/>
                  <a:pt x="486904" y="973693"/>
                </a:cubicBezTo>
                <a:cubicBezTo>
                  <a:pt x="488286" y="977145"/>
                  <a:pt x="495883" y="982670"/>
                  <a:pt x="497263" y="984051"/>
                </a:cubicBezTo>
                <a:cubicBezTo>
                  <a:pt x="498645" y="985432"/>
                  <a:pt x="506244" y="987504"/>
                  <a:pt x="507623" y="994409"/>
                </a:cubicBezTo>
                <a:cubicBezTo>
                  <a:pt x="509005" y="1001315"/>
                  <a:pt x="516602" y="1080730"/>
                  <a:pt x="517983" y="1087635"/>
                </a:cubicBezTo>
                <a:cubicBezTo>
                  <a:pt x="519366" y="1094541"/>
                  <a:pt x="528343" y="1095231"/>
                  <a:pt x="528342" y="1097994"/>
                </a:cubicBezTo>
                <a:cubicBezTo>
                  <a:pt x="528343" y="1100756"/>
                  <a:pt x="518675" y="1126307"/>
                  <a:pt x="517983" y="1129069"/>
                </a:cubicBezTo>
                <a:cubicBezTo>
                  <a:pt x="517292" y="1131831"/>
                  <a:pt x="518675" y="1138046"/>
                  <a:pt x="517983" y="1139427"/>
                </a:cubicBezTo>
                <a:cubicBezTo>
                  <a:pt x="517292" y="1140809"/>
                  <a:pt x="509697" y="1148405"/>
                  <a:pt x="507623" y="1149786"/>
                </a:cubicBezTo>
                <a:cubicBezTo>
                  <a:pt x="505553" y="1151167"/>
                  <a:pt x="488976" y="1159454"/>
                  <a:pt x="486904" y="1160144"/>
                </a:cubicBezTo>
                <a:cubicBezTo>
                  <a:pt x="484834" y="1160835"/>
                  <a:pt x="477926" y="1159454"/>
                  <a:pt x="476545" y="1160144"/>
                </a:cubicBezTo>
                <a:cubicBezTo>
                  <a:pt x="475164" y="1160835"/>
                  <a:pt x="467568" y="1169121"/>
                  <a:pt x="466184" y="1170503"/>
                </a:cubicBezTo>
                <a:cubicBezTo>
                  <a:pt x="464803" y="1171884"/>
                  <a:pt x="457205" y="1179480"/>
                  <a:pt x="455823" y="1180861"/>
                </a:cubicBezTo>
                <a:cubicBezTo>
                  <a:pt x="454443" y="1182243"/>
                  <a:pt x="446848" y="1189838"/>
                  <a:pt x="445466" y="1191220"/>
                </a:cubicBezTo>
                <a:cubicBezTo>
                  <a:pt x="444085" y="1192601"/>
                  <a:pt x="436489" y="1200197"/>
                  <a:pt x="435107" y="1201578"/>
                </a:cubicBezTo>
                <a:cubicBezTo>
                  <a:pt x="433725" y="1202959"/>
                  <a:pt x="426128" y="1210555"/>
                  <a:pt x="424746" y="1211937"/>
                </a:cubicBezTo>
                <a:cubicBezTo>
                  <a:pt x="423366" y="1213318"/>
                  <a:pt x="415769" y="1220914"/>
                  <a:pt x="414387" y="1222295"/>
                </a:cubicBezTo>
                <a:cubicBezTo>
                  <a:pt x="413007" y="1223676"/>
                  <a:pt x="404719" y="1231272"/>
                  <a:pt x="404026" y="1232653"/>
                </a:cubicBezTo>
                <a:cubicBezTo>
                  <a:pt x="403336" y="1234034"/>
                  <a:pt x="404717" y="1241631"/>
                  <a:pt x="404026" y="1243012"/>
                </a:cubicBezTo>
                <a:cubicBezTo>
                  <a:pt x="403338" y="1244393"/>
                  <a:pt x="395049" y="1251989"/>
                  <a:pt x="393667" y="1253370"/>
                </a:cubicBezTo>
                <a:cubicBezTo>
                  <a:pt x="392287" y="1254751"/>
                  <a:pt x="384000" y="1262348"/>
                  <a:pt x="383307" y="1263729"/>
                </a:cubicBezTo>
                <a:cubicBezTo>
                  <a:pt x="382617" y="1265110"/>
                  <a:pt x="384690" y="1272706"/>
                  <a:pt x="383307" y="1274087"/>
                </a:cubicBezTo>
                <a:cubicBezTo>
                  <a:pt x="381928" y="1275468"/>
                  <a:pt x="364661" y="1283064"/>
                  <a:pt x="362588" y="1284446"/>
                </a:cubicBezTo>
                <a:cubicBezTo>
                  <a:pt x="360517" y="1285827"/>
                  <a:pt x="353611" y="1293423"/>
                  <a:pt x="352227" y="1294804"/>
                </a:cubicBezTo>
                <a:cubicBezTo>
                  <a:pt x="350846" y="1296185"/>
                  <a:pt x="343251" y="1303781"/>
                  <a:pt x="341868" y="1305162"/>
                </a:cubicBezTo>
                <a:cubicBezTo>
                  <a:pt x="340489" y="1306543"/>
                  <a:pt x="332892" y="1314140"/>
                  <a:pt x="331510" y="1315521"/>
                </a:cubicBezTo>
                <a:cubicBezTo>
                  <a:pt x="330131" y="1316902"/>
                  <a:pt x="322531" y="1325189"/>
                  <a:pt x="321149" y="1325879"/>
                </a:cubicBezTo>
                <a:cubicBezTo>
                  <a:pt x="319768" y="1326570"/>
                  <a:pt x="312171" y="1325189"/>
                  <a:pt x="310789" y="1325879"/>
                </a:cubicBezTo>
                <a:cubicBezTo>
                  <a:pt x="309410" y="1326570"/>
                  <a:pt x="301813" y="1335547"/>
                  <a:pt x="300430" y="1336238"/>
                </a:cubicBezTo>
                <a:cubicBezTo>
                  <a:pt x="299049" y="1336928"/>
                  <a:pt x="291452" y="1335547"/>
                  <a:pt x="290070" y="1336238"/>
                </a:cubicBezTo>
                <a:cubicBezTo>
                  <a:pt x="288690" y="1336928"/>
                  <a:pt x="281092" y="1345215"/>
                  <a:pt x="279710" y="1346596"/>
                </a:cubicBezTo>
                <a:cubicBezTo>
                  <a:pt x="278331" y="1347977"/>
                  <a:pt x="270043" y="1355574"/>
                  <a:pt x="269351" y="1356955"/>
                </a:cubicBezTo>
                <a:cubicBezTo>
                  <a:pt x="268661" y="1358335"/>
                  <a:pt x="270043" y="1365932"/>
                  <a:pt x="269351" y="1367313"/>
                </a:cubicBezTo>
                <a:cubicBezTo>
                  <a:pt x="268661" y="1368694"/>
                  <a:pt x="261064" y="1376290"/>
                  <a:pt x="258991" y="1377672"/>
                </a:cubicBezTo>
                <a:cubicBezTo>
                  <a:pt x="256919" y="1379053"/>
                  <a:pt x="240344" y="1385958"/>
                  <a:pt x="238272" y="1388030"/>
                </a:cubicBezTo>
                <a:cubicBezTo>
                  <a:pt x="236202" y="1390101"/>
                  <a:pt x="229292" y="1406675"/>
                  <a:pt x="227910" y="1408747"/>
                </a:cubicBezTo>
                <a:cubicBezTo>
                  <a:pt x="226531" y="1410818"/>
                  <a:pt x="218935" y="1417724"/>
                  <a:pt x="217553" y="1419105"/>
                </a:cubicBezTo>
                <a:cubicBezTo>
                  <a:pt x="216171" y="1420486"/>
                  <a:pt x="208575" y="1428082"/>
                  <a:pt x="207193" y="1429464"/>
                </a:cubicBezTo>
                <a:cubicBezTo>
                  <a:pt x="205814" y="1430845"/>
                  <a:pt x="198214" y="1438441"/>
                  <a:pt x="196832" y="1439822"/>
                </a:cubicBezTo>
                <a:cubicBezTo>
                  <a:pt x="195451" y="1441203"/>
                  <a:pt x="187856" y="1448109"/>
                  <a:pt x="186474" y="1450181"/>
                </a:cubicBezTo>
                <a:cubicBezTo>
                  <a:pt x="185093" y="1452252"/>
                  <a:pt x="177496" y="1468826"/>
                  <a:pt x="176114" y="1470897"/>
                </a:cubicBezTo>
                <a:cubicBezTo>
                  <a:pt x="174735" y="1472969"/>
                  <a:pt x="166445" y="1478493"/>
                  <a:pt x="165754" y="1481256"/>
                </a:cubicBezTo>
                <a:cubicBezTo>
                  <a:pt x="165065" y="1484018"/>
                  <a:pt x="166446" y="1509569"/>
                  <a:pt x="165754" y="1512331"/>
                </a:cubicBezTo>
                <a:cubicBezTo>
                  <a:pt x="165065" y="1515093"/>
                  <a:pt x="156776" y="1520618"/>
                  <a:pt x="155395" y="1522690"/>
                </a:cubicBezTo>
                <a:cubicBezTo>
                  <a:pt x="154015" y="1524761"/>
                  <a:pt x="146417" y="1541335"/>
                  <a:pt x="145035" y="1543406"/>
                </a:cubicBezTo>
                <a:cubicBezTo>
                  <a:pt x="143655" y="1545478"/>
                  <a:pt x="136059" y="1551002"/>
                  <a:pt x="134675" y="1553765"/>
                </a:cubicBezTo>
                <a:cubicBezTo>
                  <a:pt x="133294" y="1556527"/>
                  <a:pt x="125696" y="1581387"/>
                  <a:pt x="124314" y="1584840"/>
                </a:cubicBezTo>
                <a:cubicBezTo>
                  <a:pt x="122934" y="1588293"/>
                  <a:pt x="115338" y="1602795"/>
                  <a:pt x="113955" y="1605557"/>
                </a:cubicBezTo>
                <a:cubicBezTo>
                  <a:pt x="112575" y="1608319"/>
                  <a:pt x="104289" y="1623511"/>
                  <a:pt x="103597" y="1626274"/>
                </a:cubicBezTo>
                <a:cubicBezTo>
                  <a:pt x="102907" y="1629036"/>
                  <a:pt x="104289" y="1643537"/>
                  <a:pt x="103597" y="1646991"/>
                </a:cubicBezTo>
                <a:cubicBezTo>
                  <a:pt x="102907" y="1650443"/>
                  <a:pt x="95309" y="1673922"/>
                  <a:pt x="93236" y="1678066"/>
                </a:cubicBezTo>
                <a:cubicBezTo>
                  <a:pt x="91165" y="1682209"/>
                  <a:pt x="74591" y="1705688"/>
                  <a:pt x="72518" y="1709141"/>
                </a:cubicBezTo>
                <a:cubicBezTo>
                  <a:pt x="70448" y="1712594"/>
                  <a:pt x="63540" y="1726405"/>
                  <a:pt x="62158" y="1729858"/>
                </a:cubicBezTo>
                <a:cubicBezTo>
                  <a:pt x="60778" y="1733311"/>
                  <a:pt x="53180" y="1756100"/>
                  <a:pt x="51797" y="1760934"/>
                </a:cubicBezTo>
                <a:cubicBezTo>
                  <a:pt x="50416" y="1765767"/>
                  <a:pt x="43511" y="1796842"/>
                  <a:pt x="41438" y="1802367"/>
                </a:cubicBezTo>
                <a:cubicBezTo>
                  <a:pt x="39367" y="1807891"/>
                  <a:pt x="22793" y="1839658"/>
                  <a:pt x="20719" y="1843801"/>
                </a:cubicBezTo>
                <a:cubicBezTo>
                  <a:pt x="18648" y="1847944"/>
                  <a:pt x="11050" y="1862446"/>
                  <a:pt x="10359" y="1864518"/>
                </a:cubicBezTo>
                <a:cubicBezTo>
                  <a:pt x="9669" y="1866589"/>
                  <a:pt x="11050" y="1872805"/>
                  <a:pt x="10359" y="1874877"/>
                </a:cubicBezTo>
                <a:cubicBezTo>
                  <a:pt x="9669" y="1876948"/>
                  <a:pt x="691" y="1853469"/>
                  <a:pt x="0" y="1895593"/>
                </a:cubicBezTo>
                <a:cubicBezTo>
                  <a:pt x="-689" y="1937717"/>
                  <a:pt x="-689" y="2465308"/>
                  <a:pt x="0" y="2506742"/>
                </a:cubicBezTo>
                <a:cubicBezTo>
                  <a:pt x="691" y="2548175"/>
                  <a:pt x="9669" y="2515718"/>
                  <a:pt x="10359" y="2517100"/>
                </a:cubicBezTo>
                <a:cubicBezTo>
                  <a:pt x="11050" y="2518481"/>
                  <a:pt x="9669" y="2526077"/>
                  <a:pt x="10359" y="2527458"/>
                </a:cubicBezTo>
                <a:cubicBezTo>
                  <a:pt x="11050" y="2528839"/>
                  <a:pt x="19338" y="2536435"/>
                  <a:pt x="20719" y="2537816"/>
                </a:cubicBezTo>
                <a:cubicBezTo>
                  <a:pt x="22101" y="2539198"/>
                  <a:pt x="29699" y="2546794"/>
                  <a:pt x="31079" y="2548175"/>
                </a:cubicBezTo>
                <a:cubicBezTo>
                  <a:pt x="32461" y="2549556"/>
                  <a:pt x="40057" y="2557152"/>
                  <a:pt x="41438" y="2558533"/>
                </a:cubicBezTo>
                <a:cubicBezTo>
                  <a:pt x="42821" y="2559914"/>
                  <a:pt x="51107" y="2567511"/>
                  <a:pt x="51797" y="2568892"/>
                </a:cubicBezTo>
                <a:cubicBezTo>
                  <a:pt x="52489" y="2570273"/>
                  <a:pt x="51107" y="2577869"/>
                  <a:pt x="51797" y="2579250"/>
                </a:cubicBezTo>
                <a:cubicBezTo>
                  <a:pt x="52489" y="2580631"/>
                  <a:pt x="60778" y="2588227"/>
                  <a:pt x="62158" y="2589609"/>
                </a:cubicBezTo>
                <a:cubicBezTo>
                  <a:pt x="63540" y="2590990"/>
                  <a:pt x="71138" y="2598586"/>
                  <a:pt x="72518" y="2599967"/>
                </a:cubicBezTo>
                <a:cubicBezTo>
                  <a:pt x="73900" y="2601348"/>
                  <a:pt x="81497" y="2609634"/>
                  <a:pt x="82876" y="2610326"/>
                </a:cubicBezTo>
                <a:cubicBezTo>
                  <a:pt x="84259" y="2611016"/>
                  <a:pt x="91855" y="2609635"/>
                  <a:pt x="93236" y="2610326"/>
                </a:cubicBezTo>
                <a:cubicBezTo>
                  <a:pt x="94618" y="2611016"/>
                  <a:pt x="102216" y="2619303"/>
                  <a:pt x="103597" y="2620684"/>
                </a:cubicBezTo>
                <a:cubicBezTo>
                  <a:pt x="104980" y="2622065"/>
                  <a:pt x="112575" y="2629661"/>
                  <a:pt x="113955" y="2631043"/>
                </a:cubicBezTo>
                <a:cubicBezTo>
                  <a:pt x="115338" y="2632423"/>
                  <a:pt x="122934" y="2640020"/>
                  <a:pt x="124314" y="2641401"/>
                </a:cubicBezTo>
                <a:cubicBezTo>
                  <a:pt x="125696" y="2642782"/>
                  <a:pt x="133294" y="2650378"/>
                  <a:pt x="134675" y="2651760"/>
                </a:cubicBezTo>
                <a:cubicBezTo>
                  <a:pt x="136059" y="2653140"/>
                  <a:pt x="142965" y="2661427"/>
                  <a:pt x="145035" y="2662118"/>
                </a:cubicBezTo>
                <a:cubicBezTo>
                  <a:pt x="147108" y="2662808"/>
                  <a:pt x="163683" y="2661427"/>
                  <a:pt x="165754" y="2662118"/>
                </a:cubicBezTo>
                <a:cubicBezTo>
                  <a:pt x="167826" y="2662808"/>
                  <a:pt x="174043" y="2671095"/>
                  <a:pt x="176114" y="2672476"/>
                </a:cubicBezTo>
                <a:cubicBezTo>
                  <a:pt x="178188" y="2673857"/>
                  <a:pt x="194761" y="2681453"/>
                  <a:pt x="196832" y="2682835"/>
                </a:cubicBezTo>
                <a:cubicBezTo>
                  <a:pt x="198903" y="2684216"/>
                  <a:pt x="184403" y="2692502"/>
                  <a:pt x="207193" y="2693193"/>
                </a:cubicBezTo>
                <a:cubicBezTo>
                  <a:pt x="229985" y="2693883"/>
                  <a:pt x="515911" y="2693883"/>
                  <a:pt x="538703" y="2693193"/>
                </a:cubicBezTo>
                <a:cubicBezTo>
                  <a:pt x="561496" y="2692502"/>
                  <a:pt x="547682" y="2684216"/>
                  <a:pt x="549062" y="2682835"/>
                </a:cubicBezTo>
                <a:cubicBezTo>
                  <a:pt x="550444" y="2681453"/>
                  <a:pt x="557349" y="2673857"/>
                  <a:pt x="559420" y="2672476"/>
                </a:cubicBezTo>
                <a:cubicBezTo>
                  <a:pt x="561493" y="2671095"/>
                  <a:pt x="577378" y="2663499"/>
                  <a:pt x="580141" y="2662118"/>
                </a:cubicBezTo>
                <a:cubicBezTo>
                  <a:pt x="582905" y="2660737"/>
                  <a:pt x="598099" y="2653140"/>
                  <a:pt x="600860" y="2651760"/>
                </a:cubicBezTo>
                <a:cubicBezTo>
                  <a:pt x="603624" y="2650378"/>
                  <a:pt x="619510" y="2642782"/>
                  <a:pt x="621580" y="2641401"/>
                </a:cubicBezTo>
                <a:cubicBezTo>
                  <a:pt x="623653" y="2640020"/>
                  <a:pt x="630558" y="2632423"/>
                  <a:pt x="631939" y="2631043"/>
                </a:cubicBezTo>
                <a:cubicBezTo>
                  <a:pt x="633321" y="2629661"/>
                  <a:pt x="640227" y="2622065"/>
                  <a:pt x="642299" y="2620684"/>
                </a:cubicBezTo>
                <a:cubicBezTo>
                  <a:pt x="644372" y="2619303"/>
                  <a:pt x="660948" y="2611016"/>
                  <a:pt x="663019" y="2610326"/>
                </a:cubicBezTo>
                <a:cubicBezTo>
                  <a:pt x="665092" y="2609635"/>
                  <a:pt x="671998" y="2611016"/>
                  <a:pt x="673377" y="2610326"/>
                </a:cubicBezTo>
                <a:cubicBezTo>
                  <a:pt x="674760" y="2609634"/>
                  <a:pt x="680975" y="2600658"/>
                  <a:pt x="683737" y="2599967"/>
                </a:cubicBezTo>
                <a:cubicBezTo>
                  <a:pt x="686501" y="2599276"/>
                  <a:pt x="712054" y="2600657"/>
                  <a:pt x="714815" y="2599967"/>
                </a:cubicBezTo>
                <a:cubicBezTo>
                  <a:pt x="717578" y="2599277"/>
                  <a:pt x="723106" y="2590990"/>
                  <a:pt x="725176" y="2589609"/>
                </a:cubicBezTo>
                <a:cubicBezTo>
                  <a:pt x="727249" y="2588227"/>
                  <a:pt x="742443" y="2579941"/>
                  <a:pt x="745896" y="2579250"/>
                </a:cubicBezTo>
                <a:cubicBezTo>
                  <a:pt x="749350" y="2578559"/>
                  <a:pt x="774214" y="2579940"/>
                  <a:pt x="776975" y="2579250"/>
                </a:cubicBezTo>
                <a:cubicBezTo>
                  <a:pt x="779738" y="2578559"/>
                  <a:pt x="765234" y="2569582"/>
                  <a:pt x="787333" y="2568892"/>
                </a:cubicBezTo>
                <a:cubicBezTo>
                  <a:pt x="809435" y="2568201"/>
                  <a:pt x="1085694" y="2569583"/>
                  <a:pt x="1108484" y="2568892"/>
                </a:cubicBezTo>
                <a:cubicBezTo>
                  <a:pt x="1131276" y="2568201"/>
                  <a:pt x="1126443" y="2559224"/>
                  <a:pt x="1129204" y="2558533"/>
                </a:cubicBezTo>
                <a:cubicBezTo>
                  <a:pt x="1131966" y="2557842"/>
                  <a:pt x="1146469" y="2559224"/>
                  <a:pt x="1149921" y="2558533"/>
                </a:cubicBezTo>
                <a:cubicBezTo>
                  <a:pt x="1153376" y="2557843"/>
                  <a:pt x="1176167" y="2548865"/>
                  <a:pt x="1181000" y="2548175"/>
                </a:cubicBezTo>
                <a:cubicBezTo>
                  <a:pt x="1185836" y="2547484"/>
                  <a:pt x="1217607" y="2548865"/>
                  <a:pt x="1222440" y="2548175"/>
                </a:cubicBezTo>
                <a:cubicBezTo>
                  <a:pt x="1227275" y="2547484"/>
                  <a:pt x="1249377" y="2538507"/>
                  <a:pt x="1253520" y="2537816"/>
                </a:cubicBezTo>
                <a:cubicBezTo>
                  <a:pt x="1257664" y="2537126"/>
                  <a:pt x="1281837" y="2538507"/>
                  <a:pt x="1284600" y="2537816"/>
                </a:cubicBezTo>
                <a:cubicBezTo>
                  <a:pt x="1287362" y="2537126"/>
                  <a:pt x="1292195" y="2528148"/>
                  <a:pt x="1294957" y="2527458"/>
                </a:cubicBezTo>
                <a:cubicBezTo>
                  <a:pt x="1297721" y="2526767"/>
                  <a:pt x="1323276" y="2528148"/>
                  <a:pt x="1326036" y="2527458"/>
                </a:cubicBezTo>
                <a:cubicBezTo>
                  <a:pt x="1328800" y="2526767"/>
                  <a:pt x="1331563" y="2517790"/>
                  <a:pt x="1336396" y="2517100"/>
                </a:cubicBezTo>
                <a:cubicBezTo>
                  <a:pt x="1341231" y="2516409"/>
                  <a:pt x="1393031" y="2517790"/>
                  <a:pt x="1398555" y="2517100"/>
                </a:cubicBezTo>
                <a:cubicBezTo>
                  <a:pt x="1404081" y="2516409"/>
                  <a:pt x="1415130" y="2508122"/>
                  <a:pt x="1419273" y="2506742"/>
                </a:cubicBezTo>
                <a:cubicBezTo>
                  <a:pt x="1423418" y="2505360"/>
                  <a:pt x="1457260" y="2497073"/>
                  <a:pt x="1460713" y="2496383"/>
                </a:cubicBezTo>
                <a:cubicBezTo>
                  <a:pt x="1464167" y="2495692"/>
                  <a:pt x="1468311" y="2497073"/>
                  <a:pt x="1471072" y="2496383"/>
                </a:cubicBezTo>
                <a:cubicBezTo>
                  <a:pt x="1473836" y="2495692"/>
                  <a:pt x="1498698" y="2487405"/>
                  <a:pt x="1502151" y="2486024"/>
                </a:cubicBezTo>
                <a:cubicBezTo>
                  <a:pt x="1505604" y="2484643"/>
                  <a:pt x="1520799" y="2477047"/>
                  <a:pt x="1522870" y="2475666"/>
                </a:cubicBezTo>
                <a:cubicBezTo>
                  <a:pt x="1524943" y="2474285"/>
                  <a:pt x="1531158" y="2466688"/>
                  <a:pt x="1533230" y="2465308"/>
                </a:cubicBezTo>
                <a:cubicBezTo>
                  <a:pt x="1535302" y="2463926"/>
                  <a:pt x="1551187" y="2455639"/>
                  <a:pt x="1553949" y="2454949"/>
                </a:cubicBezTo>
                <a:cubicBezTo>
                  <a:pt x="1556712" y="2454258"/>
                  <a:pt x="1572597" y="2455639"/>
                  <a:pt x="1574668" y="2454949"/>
                </a:cubicBezTo>
                <a:cubicBezTo>
                  <a:pt x="1576740" y="2454258"/>
                  <a:pt x="1583649" y="2445971"/>
                  <a:pt x="1585028" y="2444591"/>
                </a:cubicBezTo>
                <a:cubicBezTo>
                  <a:pt x="1586410" y="2443209"/>
                  <a:pt x="1594007" y="2435613"/>
                  <a:pt x="1595388" y="2434232"/>
                </a:cubicBezTo>
                <a:cubicBezTo>
                  <a:pt x="1596770" y="2432851"/>
                  <a:pt x="1604367" y="2425255"/>
                  <a:pt x="1605748" y="2423874"/>
                </a:cubicBezTo>
                <a:cubicBezTo>
                  <a:pt x="1607130" y="2422492"/>
                  <a:pt x="1614728" y="2414206"/>
                  <a:pt x="1616108" y="2413515"/>
                </a:cubicBezTo>
                <a:cubicBezTo>
                  <a:pt x="1617490" y="2412825"/>
                  <a:pt x="1624395" y="2414205"/>
                  <a:pt x="1626466" y="2413515"/>
                </a:cubicBezTo>
                <a:cubicBezTo>
                  <a:pt x="1628539" y="2412825"/>
                  <a:pt x="1645116" y="2405228"/>
                  <a:pt x="1647187" y="2403157"/>
                </a:cubicBezTo>
                <a:cubicBezTo>
                  <a:pt x="1649260" y="2401085"/>
                  <a:pt x="1656165" y="2385202"/>
                  <a:pt x="1657545" y="2382440"/>
                </a:cubicBezTo>
                <a:cubicBezTo>
                  <a:pt x="1658927" y="2379677"/>
                  <a:pt x="1665834" y="2363104"/>
                  <a:pt x="1667906" y="2361723"/>
                </a:cubicBezTo>
                <a:cubicBezTo>
                  <a:pt x="1669977" y="2360342"/>
                  <a:pt x="1686553" y="2362414"/>
                  <a:pt x="1688624" y="2361723"/>
                </a:cubicBezTo>
                <a:cubicBezTo>
                  <a:pt x="1690698" y="2361032"/>
                  <a:pt x="1697604" y="2352746"/>
                  <a:pt x="1698985" y="2351365"/>
                </a:cubicBezTo>
                <a:cubicBezTo>
                  <a:pt x="1700367" y="2349983"/>
                  <a:pt x="1707964" y="2342387"/>
                  <a:pt x="1709344" y="2341006"/>
                </a:cubicBezTo>
                <a:cubicBezTo>
                  <a:pt x="1710726" y="2339625"/>
                  <a:pt x="1718324" y="2331339"/>
                  <a:pt x="1719704" y="2330648"/>
                </a:cubicBezTo>
                <a:cubicBezTo>
                  <a:pt x="1721086" y="2329957"/>
                  <a:pt x="1727993" y="2332029"/>
                  <a:pt x="1730064" y="2330648"/>
                </a:cubicBezTo>
                <a:cubicBezTo>
                  <a:pt x="1732136" y="2329267"/>
                  <a:pt x="1748712" y="2312002"/>
                  <a:pt x="1750783" y="2309931"/>
                </a:cubicBezTo>
                <a:cubicBezTo>
                  <a:pt x="1752856" y="2307859"/>
                  <a:pt x="1759762" y="2300954"/>
                  <a:pt x="1761143" y="2299573"/>
                </a:cubicBezTo>
                <a:cubicBezTo>
                  <a:pt x="1762524" y="2298191"/>
                  <a:pt x="1770121" y="2290595"/>
                  <a:pt x="1771502" y="2289214"/>
                </a:cubicBezTo>
                <a:cubicBezTo>
                  <a:pt x="1772883" y="2287833"/>
                  <a:pt x="1780480" y="2280927"/>
                  <a:pt x="1781861" y="2278856"/>
                </a:cubicBezTo>
                <a:cubicBezTo>
                  <a:pt x="1783243" y="2276784"/>
                  <a:pt x="1790842" y="2260901"/>
                  <a:pt x="1792222" y="2258139"/>
                </a:cubicBezTo>
                <a:cubicBezTo>
                  <a:pt x="1793603" y="2255376"/>
                  <a:pt x="1801200" y="2240184"/>
                  <a:pt x="1802581" y="2237422"/>
                </a:cubicBezTo>
                <a:cubicBezTo>
                  <a:pt x="1803962" y="2234660"/>
                  <a:pt x="1811559" y="2219467"/>
                  <a:pt x="1812940" y="2216705"/>
                </a:cubicBezTo>
                <a:cubicBezTo>
                  <a:pt x="1814322" y="2213943"/>
                  <a:pt x="1821921" y="2198750"/>
                  <a:pt x="1823301" y="2195988"/>
                </a:cubicBezTo>
                <a:cubicBezTo>
                  <a:pt x="1824683" y="2193225"/>
                  <a:pt x="1832971" y="2177343"/>
                  <a:pt x="1833660" y="2175271"/>
                </a:cubicBezTo>
                <a:cubicBezTo>
                  <a:pt x="1834351" y="2173199"/>
                  <a:pt x="1832970" y="2166985"/>
                  <a:pt x="1833660" y="2164913"/>
                </a:cubicBezTo>
                <a:cubicBezTo>
                  <a:pt x="1834351" y="2162841"/>
                  <a:pt x="1842642" y="2146958"/>
                  <a:pt x="1844021" y="2144196"/>
                </a:cubicBezTo>
                <a:cubicBezTo>
                  <a:pt x="1845402" y="2141434"/>
                  <a:pt x="1852999" y="2125551"/>
                  <a:pt x="1854380" y="2123479"/>
                </a:cubicBezTo>
                <a:cubicBezTo>
                  <a:pt x="1855762" y="2121407"/>
                  <a:pt x="1863359" y="2115192"/>
                  <a:pt x="1864739" y="2113121"/>
                </a:cubicBezTo>
                <a:cubicBezTo>
                  <a:pt x="1866121" y="2111049"/>
                  <a:pt x="1874409" y="2094476"/>
                  <a:pt x="1875100" y="2092404"/>
                </a:cubicBezTo>
                <a:cubicBezTo>
                  <a:pt x="1875791" y="2090332"/>
                  <a:pt x="1874410" y="2083426"/>
                  <a:pt x="1875100" y="2082045"/>
                </a:cubicBezTo>
                <a:cubicBezTo>
                  <a:pt x="1875791" y="2080664"/>
                  <a:pt x="1884770" y="2073068"/>
                  <a:pt x="1885458" y="2071687"/>
                </a:cubicBezTo>
                <a:cubicBezTo>
                  <a:pt x="1886150" y="2070306"/>
                  <a:pt x="1884769" y="2062710"/>
                  <a:pt x="1885458" y="2061328"/>
                </a:cubicBezTo>
                <a:cubicBezTo>
                  <a:pt x="1886150" y="2059947"/>
                  <a:pt x="1894437" y="2052351"/>
                  <a:pt x="1895818" y="2050970"/>
                </a:cubicBezTo>
                <a:cubicBezTo>
                  <a:pt x="1897199" y="2049589"/>
                  <a:pt x="1905490" y="2042683"/>
                  <a:pt x="1906179" y="2040612"/>
                </a:cubicBezTo>
                <a:cubicBezTo>
                  <a:pt x="1906871" y="2038540"/>
                  <a:pt x="1905491" y="2021966"/>
                  <a:pt x="1906179" y="2019895"/>
                </a:cubicBezTo>
                <a:cubicBezTo>
                  <a:pt x="1906870" y="2017823"/>
                  <a:pt x="1915158" y="2012298"/>
                  <a:pt x="1916537" y="2009536"/>
                </a:cubicBezTo>
                <a:cubicBezTo>
                  <a:pt x="1917919" y="2006774"/>
                  <a:pt x="1925517" y="1982604"/>
                  <a:pt x="1926897" y="1978461"/>
                </a:cubicBezTo>
                <a:cubicBezTo>
                  <a:pt x="1928279" y="1974317"/>
                  <a:pt x="1935877" y="1950838"/>
                  <a:pt x="1937257" y="1947385"/>
                </a:cubicBezTo>
                <a:cubicBezTo>
                  <a:pt x="1938639" y="1943932"/>
                  <a:pt x="1946237" y="1930121"/>
                  <a:pt x="1947617" y="1926669"/>
                </a:cubicBezTo>
                <a:cubicBezTo>
                  <a:pt x="1948999" y="1923216"/>
                  <a:pt x="1956595" y="1898355"/>
                  <a:pt x="1957976" y="1895593"/>
                </a:cubicBezTo>
                <a:cubicBezTo>
                  <a:pt x="1959358" y="1892831"/>
                  <a:pt x="1966957" y="1887997"/>
                  <a:pt x="1968336" y="1885235"/>
                </a:cubicBezTo>
                <a:cubicBezTo>
                  <a:pt x="1969718" y="1882472"/>
                  <a:pt x="1978006" y="1857612"/>
                  <a:pt x="1978696" y="1854160"/>
                </a:cubicBezTo>
                <a:cubicBezTo>
                  <a:pt x="1979387" y="1850707"/>
                  <a:pt x="1978005" y="1836205"/>
                  <a:pt x="1978696" y="1833443"/>
                </a:cubicBezTo>
                <a:cubicBezTo>
                  <a:pt x="1979387" y="1830680"/>
                  <a:pt x="1988365" y="1816179"/>
                  <a:pt x="1989054" y="1812726"/>
                </a:cubicBezTo>
                <a:cubicBezTo>
                  <a:pt x="1989746" y="1809273"/>
                  <a:pt x="1988364" y="1785103"/>
                  <a:pt x="1989054" y="1781650"/>
                </a:cubicBezTo>
                <a:cubicBezTo>
                  <a:pt x="1989746" y="1778197"/>
                  <a:pt x="1998724" y="1765767"/>
                  <a:pt x="1999415" y="1760934"/>
                </a:cubicBezTo>
                <a:cubicBezTo>
                  <a:pt x="2000105" y="1756100"/>
                  <a:pt x="1998725" y="1713284"/>
                  <a:pt x="1999415" y="1709141"/>
                </a:cubicBezTo>
                <a:cubicBezTo>
                  <a:pt x="2000105" y="1704998"/>
                  <a:pt x="2009086" y="1718119"/>
                  <a:pt x="2009775" y="1698783"/>
                </a:cubicBezTo>
                <a:cubicBezTo>
                  <a:pt x="2010466" y="1679447"/>
                  <a:pt x="2010467" y="1439822"/>
                  <a:pt x="2009775" y="1419105"/>
                </a:cubicBezTo>
                <a:cubicBezTo>
                  <a:pt x="2009086" y="1398388"/>
                  <a:pt x="2000105" y="1393554"/>
                  <a:pt x="1999415" y="1388030"/>
                </a:cubicBezTo>
                <a:cubicBezTo>
                  <a:pt x="1998724" y="1382505"/>
                  <a:pt x="2000106" y="1341071"/>
                  <a:pt x="1999415" y="1336238"/>
                </a:cubicBezTo>
                <a:cubicBezTo>
                  <a:pt x="1998724" y="1331404"/>
                  <a:pt x="1989746" y="1321736"/>
                  <a:pt x="1989054" y="1315521"/>
                </a:cubicBezTo>
                <a:cubicBezTo>
                  <a:pt x="1988364" y="1309306"/>
                  <a:pt x="1989746" y="1249917"/>
                  <a:pt x="1989054" y="1243012"/>
                </a:cubicBezTo>
                <a:cubicBezTo>
                  <a:pt x="1988364" y="1236106"/>
                  <a:pt x="1979388" y="1225057"/>
                  <a:pt x="1978696" y="1211937"/>
                </a:cubicBezTo>
                <a:cubicBezTo>
                  <a:pt x="1978005" y="1198816"/>
                  <a:pt x="1979387" y="1058632"/>
                  <a:pt x="1978696" y="1046202"/>
                </a:cubicBezTo>
                <a:cubicBezTo>
                  <a:pt x="1978006" y="1033771"/>
                  <a:pt x="1969028" y="1028247"/>
                  <a:pt x="1968336" y="1025485"/>
                </a:cubicBezTo>
                <a:cubicBezTo>
                  <a:pt x="1967646" y="1022722"/>
                  <a:pt x="1969028" y="1006839"/>
                  <a:pt x="1968336" y="1004768"/>
                </a:cubicBezTo>
                <a:cubicBezTo>
                  <a:pt x="1967646" y="1002696"/>
                  <a:pt x="1958667" y="997862"/>
                  <a:pt x="1957976" y="994409"/>
                </a:cubicBezTo>
                <a:cubicBezTo>
                  <a:pt x="1957286" y="990957"/>
                  <a:pt x="1958667" y="957119"/>
                  <a:pt x="1957976" y="952976"/>
                </a:cubicBezTo>
                <a:cubicBezTo>
                  <a:pt x="1957286" y="948832"/>
                  <a:pt x="1948308" y="938474"/>
                  <a:pt x="1947617" y="932259"/>
                </a:cubicBezTo>
                <a:cubicBezTo>
                  <a:pt x="1946927" y="926043"/>
                  <a:pt x="1948309" y="865965"/>
                  <a:pt x="1947617" y="859750"/>
                </a:cubicBezTo>
                <a:cubicBezTo>
                  <a:pt x="1946926" y="853534"/>
                  <a:pt x="1938639" y="841795"/>
                  <a:pt x="1937257" y="839033"/>
                </a:cubicBezTo>
                <a:cubicBezTo>
                  <a:pt x="1935876" y="836270"/>
                  <a:pt x="1928279" y="821078"/>
                  <a:pt x="1926897" y="818316"/>
                </a:cubicBezTo>
                <a:cubicBezTo>
                  <a:pt x="1925517" y="815554"/>
                  <a:pt x="1917230" y="800361"/>
                  <a:pt x="1916537" y="797599"/>
                </a:cubicBezTo>
                <a:cubicBezTo>
                  <a:pt x="1915848" y="794837"/>
                  <a:pt x="1917229" y="778954"/>
                  <a:pt x="1916537" y="776882"/>
                </a:cubicBezTo>
                <a:cubicBezTo>
                  <a:pt x="1915848" y="774811"/>
                  <a:pt x="1906870" y="767905"/>
                  <a:pt x="1906179" y="766524"/>
                </a:cubicBezTo>
                <a:cubicBezTo>
                  <a:pt x="1905490" y="765142"/>
                  <a:pt x="1906871" y="758237"/>
                  <a:pt x="1906179" y="756165"/>
                </a:cubicBezTo>
                <a:cubicBezTo>
                  <a:pt x="1905489" y="754093"/>
                  <a:pt x="1897199" y="737520"/>
                  <a:pt x="1895818" y="735449"/>
                </a:cubicBezTo>
                <a:cubicBezTo>
                  <a:pt x="1894436" y="733377"/>
                  <a:pt x="1886151" y="726471"/>
                  <a:pt x="1885458" y="725090"/>
                </a:cubicBezTo>
                <a:cubicBezTo>
                  <a:pt x="1884769" y="723709"/>
                  <a:pt x="1886150" y="716113"/>
                  <a:pt x="1885458" y="714732"/>
                </a:cubicBezTo>
                <a:cubicBezTo>
                  <a:pt x="1884769" y="713350"/>
                  <a:pt x="1876483" y="705754"/>
                  <a:pt x="1875100" y="704373"/>
                </a:cubicBezTo>
                <a:cubicBezTo>
                  <a:pt x="1873719" y="702992"/>
                  <a:pt x="1866122" y="695395"/>
                  <a:pt x="1864739" y="694015"/>
                </a:cubicBezTo>
                <a:cubicBezTo>
                  <a:pt x="1863359" y="692633"/>
                  <a:pt x="1855071" y="685037"/>
                  <a:pt x="1854380" y="683657"/>
                </a:cubicBezTo>
                <a:cubicBezTo>
                  <a:pt x="1853689" y="682275"/>
                  <a:pt x="1855071" y="674679"/>
                  <a:pt x="1854380" y="673298"/>
                </a:cubicBezTo>
                <a:cubicBezTo>
                  <a:pt x="1853690" y="671917"/>
                  <a:pt x="1844713" y="664321"/>
                  <a:pt x="1844021" y="662939"/>
                </a:cubicBezTo>
                <a:cubicBezTo>
                  <a:pt x="1843331" y="661558"/>
                  <a:pt x="1844712" y="653962"/>
                  <a:pt x="1844021" y="652581"/>
                </a:cubicBezTo>
                <a:cubicBezTo>
                  <a:pt x="1843331" y="651200"/>
                  <a:pt x="1834352" y="643603"/>
                  <a:pt x="1833660" y="642223"/>
                </a:cubicBezTo>
                <a:cubicBezTo>
                  <a:pt x="1832970" y="640841"/>
                  <a:pt x="1834351" y="633936"/>
                  <a:pt x="1833660" y="631864"/>
                </a:cubicBezTo>
                <a:cubicBezTo>
                  <a:pt x="1832970" y="629793"/>
                  <a:pt x="1825373" y="614600"/>
                  <a:pt x="1823301" y="611147"/>
                </a:cubicBezTo>
                <a:cubicBezTo>
                  <a:pt x="1821229" y="607694"/>
                  <a:pt x="1804653" y="583525"/>
                  <a:pt x="1802581" y="580072"/>
                </a:cubicBezTo>
                <a:cubicBezTo>
                  <a:pt x="1800509" y="576619"/>
                  <a:pt x="1793603" y="562117"/>
                  <a:pt x="1792222" y="559355"/>
                </a:cubicBezTo>
                <a:cubicBezTo>
                  <a:pt x="1790841" y="556593"/>
                  <a:pt x="1783244" y="541400"/>
                  <a:pt x="1781861" y="538638"/>
                </a:cubicBezTo>
                <a:cubicBezTo>
                  <a:pt x="1780480" y="535876"/>
                  <a:pt x="1773573" y="519993"/>
                  <a:pt x="1771502" y="517921"/>
                </a:cubicBezTo>
                <a:cubicBezTo>
                  <a:pt x="1769430" y="515849"/>
                  <a:pt x="1752856" y="508944"/>
                  <a:pt x="1750783" y="507563"/>
                </a:cubicBezTo>
                <a:cubicBezTo>
                  <a:pt x="1748712" y="506182"/>
                  <a:pt x="1741804" y="498585"/>
                  <a:pt x="1740423" y="497204"/>
                </a:cubicBezTo>
                <a:cubicBezTo>
                  <a:pt x="1739042" y="495823"/>
                  <a:pt x="1731445" y="488918"/>
                  <a:pt x="1730064" y="486846"/>
                </a:cubicBezTo>
                <a:cubicBezTo>
                  <a:pt x="1728683" y="484774"/>
                  <a:pt x="1721086" y="468201"/>
                  <a:pt x="1719704" y="466129"/>
                </a:cubicBezTo>
                <a:cubicBezTo>
                  <a:pt x="1718324" y="464057"/>
                  <a:pt x="1710726" y="457152"/>
                  <a:pt x="1709344" y="455771"/>
                </a:cubicBezTo>
                <a:cubicBezTo>
                  <a:pt x="1707964" y="454389"/>
                  <a:pt x="1699675" y="447484"/>
                  <a:pt x="1698985" y="445412"/>
                </a:cubicBezTo>
                <a:cubicBezTo>
                  <a:pt x="1698295" y="443341"/>
                  <a:pt x="1699676" y="426767"/>
                  <a:pt x="1698985" y="424695"/>
                </a:cubicBezTo>
                <a:cubicBezTo>
                  <a:pt x="1698295" y="422624"/>
                  <a:pt x="1690007" y="415718"/>
                  <a:pt x="1688624" y="414337"/>
                </a:cubicBezTo>
                <a:cubicBezTo>
                  <a:pt x="1687244" y="412956"/>
                  <a:pt x="1679647" y="405359"/>
                  <a:pt x="1678265" y="403978"/>
                </a:cubicBezTo>
                <a:cubicBezTo>
                  <a:pt x="1676885" y="402597"/>
                  <a:pt x="1669287" y="395001"/>
                  <a:pt x="1667906" y="393620"/>
                </a:cubicBezTo>
                <a:cubicBezTo>
                  <a:pt x="1666525" y="392239"/>
                  <a:pt x="1658927" y="384643"/>
                  <a:pt x="1657545" y="383262"/>
                </a:cubicBezTo>
                <a:cubicBezTo>
                  <a:pt x="1656164" y="381880"/>
                  <a:pt x="1648570" y="374284"/>
                  <a:pt x="1647187" y="372903"/>
                </a:cubicBezTo>
                <a:cubicBezTo>
                  <a:pt x="1645806" y="371522"/>
                  <a:pt x="1638208" y="363235"/>
                  <a:pt x="1636826" y="362545"/>
                </a:cubicBezTo>
                <a:cubicBezTo>
                  <a:pt x="1635445" y="361854"/>
                  <a:pt x="1627157" y="362545"/>
                  <a:pt x="1647187" y="383262"/>
                </a:cubicBezTo>
                <a:close/>
              </a:path>
            </a:pathLst>
          </a:cu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272134" y="1484765"/>
            <a:ext cx="2135769" cy="2135769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13" name="TextBox 12"/>
          <p:cNvSpPr txBox="1"/>
          <p:nvPr/>
        </p:nvSpPr>
        <p:spPr>
          <a:xfrm>
            <a:off x="6730657" y="1869798"/>
            <a:ext cx="1609362" cy="814347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ru-RU" altLang="en-US" sz="1600">
                <a:solidFill>
                  <a:schemeClr val="tx1"/>
                </a:solidFill>
                <a:latin typeface="Franklin Gothic Medium"/>
              </a:rPr>
              <a:t>О нет почему я не пошёл к ним РАБотать</a:t>
            </a:r>
            <a:r>
              <a:rPr lang="en-US" altLang="ru-RU" sz="1600">
                <a:solidFill>
                  <a:schemeClr val="tx1"/>
                </a:solidFill>
                <a:latin typeface="Franklin Gothic Medium"/>
              </a:rPr>
              <a:t>...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32470" t="3120" r="32950" b="70040"/>
          <a:stretch>
            <a:fillRect/>
          </a:stretch>
        </p:blipFill>
        <p:spPr>
          <a:xfrm rot="311217">
            <a:off x="9717527" y="736932"/>
            <a:ext cx="1215241" cy="153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39437" h="1502568">
                <a:moveTo>
                  <a:pt x="128399" y="182590"/>
                </a:moveTo>
                <a:cubicBezTo>
                  <a:pt x="126661" y="186139"/>
                  <a:pt x="104703" y="231542"/>
                  <a:pt x="102347" y="235825"/>
                </a:cubicBezTo>
                <a:cubicBezTo>
                  <a:pt x="99988" y="240108"/>
                  <a:pt x="93603" y="245431"/>
                  <a:pt x="93044" y="246838"/>
                </a:cubicBezTo>
                <a:cubicBezTo>
                  <a:pt x="92484" y="248246"/>
                  <a:pt x="94532" y="255528"/>
                  <a:pt x="93973" y="256936"/>
                </a:cubicBezTo>
                <a:cubicBezTo>
                  <a:pt x="93413" y="258343"/>
                  <a:pt x="85846" y="265808"/>
                  <a:pt x="84670" y="267949"/>
                </a:cubicBezTo>
                <a:cubicBezTo>
                  <a:pt x="83491" y="270091"/>
                  <a:pt x="78094" y="286184"/>
                  <a:pt x="76295" y="289060"/>
                </a:cubicBezTo>
                <a:cubicBezTo>
                  <a:pt x="74497" y="291936"/>
                  <a:pt x="59550" y="308884"/>
                  <a:pt x="57690" y="311087"/>
                </a:cubicBezTo>
                <a:cubicBezTo>
                  <a:pt x="55828" y="313290"/>
                  <a:pt x="49627" y="320632"/>
                  <a:pt x="48386" y="322101"/>
                </a:cubicBezTo>
                <a:cubicBezTo>
                  <a:pt x="47145" y="323569"/>
                  <a:pt x="40323" y="331646"/>
                  <a:pt x="39085" y="333114"/>
                </a:cubicBezTo>
                <a:cubicBezTo>
                  <a:pt x="37844" y="334583"/>
                  <a:pt x="30957" y="341987"/>
                  <a:pt x="29781" y="344128"/>
                </a:cubicBezTo>
                <a:cubicBezTo>
                  <a:pt x="28602" y="346270"/>
                  <a:pt x="22523" y="362424"/>
                  <a:pt x="21407" y="365239"/>
                </a:cubicBezTo>
                <a:cubicBezTo>
                  <a:pt x="20289" y="368053"/>
                  <a:pt x="14149" y="383534"/>
                  <a:pt x="13033" y="386349"/>
                </a:cubicBezTo>
                <a:cubicBezTo>
                  <a:pt x="11915" y="389164"/>
                  <a:pt x="5525" y="401953"/>
                  <a:pt x="4658" y="407460"/>
                </a:cubicBezTo>
                <a:cubicBezTo>
                  <a:pt x="3788" y="412967"/>
                  <a:pt x="-1425" y="453477"/>
                  <a:pt x="0" y="468959"/>
                </a:cubicBezTo>
                <a:cubicBezTo>
                  <a:pt x="1423" y="484441"/>
                  <a:pt x="23479" y="627025"/>
                  <a:pt x="26020" y="639692"/>
                </a:cubicBezTo>
                <a:cubicBezTo>
                  <a:pt x="28561" y="652359"/>
                  <a:pt x="36560" y="657072"/>
                  <a:pt x="38110" y="658970"/>
                </a:cubicBezTo>
                <a:cubicBezTo>
                  <a:pt x="39661" y="660867"/>
                  <a:pt x="47720" y="666253"/>
                  <a:pt x="49271" y="668150"/>
                </a:cubicBezTo>
                <a:cubicBezTo>
                  <a:pt x="50821" y="670047"/>
                  <a:pt x="59438" y="681492"/>
                  <a:pt x="61360" y="687428"/>
                </a:cubicBezTo>
                <a:cubicBezTo>
                  <a:pt x="63281" y="693364"/>
                  <a:pt x="76112" y="743116"/>
                  <a:pt x="78094" y="757191"/>
                </a:cubicBezTo>
                <a:cubicBezTo>
                  <a:pt x="80077" y="771265"/>
                  <a:pt x="90851" y="888391"/>
                  <a:pt x="91098" y="898549"/>
                </a:cubicBezTo>
                <a:cubicBezTo>
                  <a:pt x="91345" y="908707"/>
                  <a:pt x="82972" y="907421"/>
                  <a:pt x="81794" y="909563"/>
                </a:cubicBezTo>
                <a:cubicBezTo>
                  <a:pt x="80615" y="911704"/>
                  <a:pt x="72924" y="925288"/>
                  <a:pt x="73421" y="930674"/>
                </a:cubicBezTo>
                <a:cubicBezTo>
                  <a:pt x="73915" y="936059"/>
                  <a:pt x="87488" y="986423"/>
                  <a:pt x="89225" y="990339"/>
                </a:cubicBezTo>
                <a:cubicBezTo>
                  <a:pt x="90960" y="994256"/>
                  <a:pt x="98032" y="988871"/>
                  <a:pt x="99458" y="989423"/>
                </a:cubicBezTo>
                <a:cubicBezTo>
                  <a:pt x="100884" y="989973"/>
                  <a:pt x="109128" y="997379"/>
                  <a:pt x="110616" y="998603"/>
                </a:cubicBezTo>
                <a:cubicBezTo>
                  <a:pt x="112106" y="999827"/>
                  <a:pt x="120289" y="1006560"/>
                  <a:pt x="121778" y="1007783"/>
                </a:cubicBezTo>
                <a:cubicBezTo>
                  <a:pt x="123266" y="1009007"/>
                  <a:pt x="131451" y="1015740"/>
                  <a:pt x="132940" y="1016964"/>
                </a:cubicBezTo>
                <a:cubicBezTo>
                  <a:pt x="134428" y="1018188"/>
                  <a:pt x="142549" y="1024247"/>
                  <a:pt x="144099" y="1026145"/>
                </a:cubicBezTo>
                <a:cubicBezTo>
                  <a:pt x="145649" y="1028042"/>
                  <a:pt x="152905" y="1024677"/>
                  <a:pt x="156189" y="1045422"/>
                </a:cubicBezTo>
                <a:cubicBezTo>
                  <a:pt x="159473" y="1066167"/>
                  <a:pt x="190445" y="1313148"/>
                  <a:pt x="193357" y="1337320"/>
                </a:cubicBezTo>
                <a:cubicBezTo>
                  <a:pt x="196268" y="1361492"/>
                  <a:pt x="198680" y="1402675"/>
                  <a:pt x="199858" y="1407999"/>
                </a:cubicBezTo>
                <a:cubicBezTo>
                  <a:pt x="201036" y="1413323"/>
                  <a:pt x="209531" y="1415956"/>
                  <a:pt x="211019" y="1417180"/>
                </a:cubicBezTo>
                <a:cubicBezTo>
                  <a:pt x="212506" y="1418404"/>
                  <a:pt x="220629" y="1424463"/>
                  <a:pt x="222180" y="1426360"/>
                </a:cubicBezTo>
                <a:cubicBezTo>
                  <a:pt x="223728" y="1428257"/>
                  <a:pt x="230734" y="1444597"/>
                  <a:pt x="234270" y="1445638"/>
                </a:cubicBezTo>
                <a:cubicBezTo>
                  <a:pt x="237803" y="1446678"/>
                  <a:pt x="271724" y="1441604"/>
                  <a:pt x="275199" y="1441971"/>
                </a:cubicBezTo>
                <a:cubicBezTo>
                  <a:pt x="278669" y="1442339"/>
                  <a:pt x="284867" y="1449928"/>
                  <a:pt x="286356" y="1451152"/>
                </a:cubicBezTo>
                <a:cubicBezTo>
                  <a:pt x="287845" y="1452376"/>
                  <a:pt x="294664" y="1459230"/>
                  <a:pt x="297517" y="1460332"/>
                </a:cubicBezTo>
                <a:cubicBezTo>
                  <a:pt x="300370" y="1461434"/>
                  <a:pt x="326290" y="1466577"/>
                  <a:pt x="329143" y="1467680"/>
                </a:cubicBezTo>
                <a:cubicBezTo>
                  <a:pt x="331994" y="1468781"/>
                  <a:pt x="338814" y="1475636"/>
                  <a:pt x="340303" y="1476860"/>
                </a:cubicBezTo>
                <a:cubicBezTo>
                  <a:pt x="341791" y="1478084"/>
                  <a:pt x="349355" y="1485550"/>
                  <a:pt x="351465" y="1486041"/>
                </a:cubicBezTo>
                <a:cubicBezTo>
                  <a:pt x="353570" y="1486530"/>
                  <a:pt x="369819" y="1483717"/>
                  <a:pt x="371928" y="1484207"/>
                </a:cubicBezTo>
                <a:cubicBezTo>
                  <a:pt x="374034" y="1484697"/>
                  <a:pt x="381600" y="1492164"/>
                  <a:pt x="383090" y="1493388"/>
                </a:cubicBezTo>
                <a:cubicBezTo>
                  <a:pt x="384577" y="1494612"/>
                  <a:pt x="386684" y="1502567"/>
                  <a:pt x="394249" y="1502568"/>
                </a:cubicBezTo>
                <a:cubicBezTo>
                  <a:pt x="401813" y="1502569"/>
                  <a:pt x="489124" y="1494747"/>
                  <a:pt x="496567" y="1493402"/>
                </a:cubicBezTo>
                <a:cubicBezTo>
                  <a:pt x="504008" y="1492057"/>
                  <a:pt x="501840" y="1483429"/>
                  <a:pt x="505872" y="1482389"/>
                </a:cubicBezTo>
                <a:cubicBezTo>
                  <a:pt x="509902" y="1481349"/>
                  <a:pt x="552316" y="1478907"/>
                  <a:pt x="557029" y="1477806"/>
                </a:cubicBezTo>
                <a:cubicBezTo>
                  <a:pt x="561741" y="1476705"/>
                  <a:pt x="574642" y="1467405"/>
                  <a:pt x="576565" y="1465876"/>
                </a:cubicBezTo>
                <a:cubicBezTo>
                  <a:pt x="578487" y="1464346"/>
                  <a:pt x="584626" y="1456331"/>
                  <a:pt x="585869" y="1454862"/>
                </a:cubicBezTo>
                <a:cubicBezTo>
                  <a:pt x="587108" y="1453394"/>
                  <a:pt x="593185" y="1444705"/>
                  <a:pt x="595171" y="1443848"/>
                </a:cubicBezTo>
                <a:cubicBezTo>
                  <a:pt x="597155" y="1442992"/>
                  <a:pt x="613650" y="1442871"/>
                  <a:pt x="615636" y="1442015"/>
                </a:cubicBezTo>
                <a:cubicBezTo>
                  <a:pt x="617620" y="1441159"/>
                  <a:pt x="620967" y="1432715"/>
                  <a:pt x="624937" y="1431002"/>
                </a:cubicBezTo>
                <a:cubicBezTo>
                  <a:pt x="628905" y="1429289"/>
                  <a:pt x="668471" y="1418279"/>
                  <a:pt x="675168" y="1416322"/>
                </a:cubicBezTo>
                <a:cubicBezTo>
                  <a:pt x="681866" y="1414364"/>
                  <a:pt x="721428" y="1403355"/>
                  <a:pt x="725397" y="1401642"/>
                </a:cubicBezTo>
                <a:cubicBezTo>
                  <a:pt x="729365" y="1399929"/>
                  <a:pt x="733400" y="1391423"/>
                  <a:pt x="734703" y="1390628"/>
                </a:cubicBezTo>
                <a:cubicBezTo>
                  <a:pt x="736005" y="1389832"/>
                  <a:pt x="743629" y="1390507"/>
                  <a:pt x="744934" y="1389711"/>
                </a:cubicBezTo>
                <a:cubicBezTo>
                  <a:pt x="746237" y="1388916"/>
                  <a:pt x="751630" y="1380288"/>
                  <a:pt x="754235" y="1378698"/>
                </a:cubicBezTo>
                <a:cubicBezTo>
                  <a:pt x="756840" y="1377107"/>
                  <a:pt x="781397" y="1367442"/>
                  <a:pt x="784003" y="1365851"/>
                </a:cubicBezTo>
                <a:cubicBezTo>
                  <a:pt x="786607" y="1364260"/>
                  <a:pt x="792066" y="1356306"/>
                  <a:pt x="793307" y="1354837"/>
                </a:cubicBezTo>
                <a:cubicBezTo>
                  <a:pt x="794547" y="1353369"/>
                  <a:pt x="801306" y="1344619"/>
                  <a:pt x="802609" y="1343824"/>
                </a:cubicBezTo>
                <a:cubicBezTo>
                  <a:pt x="803910" y="1343028"/>
                  <a:pt x="811536" y="1343702"/>
                  <a:pt x="812841" y="1342907"/>
                </a:cubicBezTo>
                <a:cubicBezTo>
                  <a:pt x="814143" y="1342112"/>
                  <a:pt x="820903" y="1333362"/>
                  <a:pt x="822144" y="1331893"/>
                </a:cubicBezTo>
                <a:cubicBezTo>
                  <a:pt x="823385" y="1330425"/>
                  <a:pt x="830207" y="1322348"/>
                  <a:pt x="831448" y="1320880"/>
                </a:cubicBezTo>
                <a:cubicBezTo>
                  <a:pt x="832686" y="1319411"/>
                  <a:pt x="839510" y="1311334"/>
                  <a:pt x="840752" y="1309866"/>
                </a:cubicBezTo>
                <a:cubicBezTo>
                  <a:pt x="841990" y="1308397"/>
                  <a:pt x="848814" y="1300321"/>
                  <a:pt x="850055" y="1298852"/>
                </a:cubicBezTo>
                <a:cubicBezTo>
                  <a:pt x="851294" y="1297384"/>
                  <a:pt x="858115" y="1289307"/>
                  <a:pt x="859356" y="1287839"/>
                </a:cubicBezTo>
                <a:cubicBezTo>
                  <a:pt x="860596" y="1286371"/>
                  <a:pt x="868100" y="1278233"/>
                  <a:pt x="868658" y="1276825"/>
                </a:cubicBezTo>
                <a:cubicBezTo>
                  <a:pt x="869217" y="1275418"/>
                  <a:pt x="867171" y="1268136"/>
                  <a:pt x="867729" y="1266728"/>
                </a:cubicBezTo>
                <a:cubicBezTo>
                  <a:pt x="868288" y="1265321"/>
                  <a:pt x="875794" y="1257183"/>
                  <a:pt x="877035" y="1255714"/>
                </a:cubicBezTo>
                <a:cubicBezTo>
                  <a:pt x="878274" y="1254246"/>
                  <a:pt x="885095" y="1246169"/>
                  <a:pt x="886337" y="1244701"/>
                </a:cubicBezTo>
                <a:cubicBezTo>
                  <a:pt x="887575" y="1243233"/>
                  <a:pt x="894460" y="1235829"/>
                  <a:pt x="895640" y="1233687"/>
                </a:cubicBezTo>
                <a:cubicBezTo>
                  <a:pt x="896819" y="1231546"/>
                  <a:pt x="903516" y="1214657"/>
                  <a:pt x="904014" y="1212577"/>
                </a:cubicBezTo>
                <a:cubicBezTo>
                  <a:pt x="904509" y="1210496"/>
                  <a:pt x="902527" y="1203887"/>
                  <a:pt x="903085" y="1202480"/>
                </a:cubicBezTo>
                <a:cubicBezTo>
                  <a:pt x="903642" y="1201072"/>
                  <a:pt x="911146" y="1192935"/>
                  <a:pt x="912388" y="1191466"/>
                </a:cubicBezTo>
                <a:cubicBezTo>
                  <a:pt x="913627" y="1189997"/>
                  <a:pt x="920450" y="1181921"/>
                  <a:pt x="921692" y="1180452"/>
                </a:cubicBezTo>
                <a:cubicBezTo>
                  <a:pt x="922931" y="1178984"/>
                  <a:pt x="929754" y="1170907"/>
                  <a:pt x="930995" y="1169439"/>
                </a:cubicBezTo>
                <a:cubicBezTo>
                  <a:pt x="932233" y="1167970"/>
                  <a:pt x="939058" y="1159893"/>
                  <a:pt x="940298" y="1158425"/>
                </a:cubicBezTo>
                <a:cubicBezTo>
                  <a:pt x="941539" y="1156957"/>
                  <a:pt x="948359" y="1148880"/>
                  <a:pt x="949601" y="1147411"/>
                </a:cubicBezTo>
                <a:cubicBezTo>
                  <a:pt x="950839" y="1145943"/>
                  <a:pt x="957661" y="1137866"/>
                  <a:pt x="958902" y="1136398"/>
                </a:cubicBezTo>
                <a:cubicBezTo>
                  <a:pt x="960141" y="1134929"/>
                  <a:pt x="966965" y="1126853"/>
                  <a:pt x="968207" y="1125384"/>
                </a:cubicBezTo>
                <a:cubicBezTo>
                  <a:pt x="969447" y="1123915"/>
                  <a:pt x="976268" y="1115839"/>
                  <a:pt x="977511" y="1114370"/>
                </a:cubicBezTo>
                <a:cubicBezTo>
                  <a:pt x="978748" y="1112902"/>
                  <a:pt x="986252" y="1104764"/>
                  <a:pt x="986811" y="1103357"/>
                </a:cubicBezTo>
                <a:cubicBezTo>
                  <a:pt x="987368" y="1101950"/>
                  <a:pt x="985323" y="1094668"/>
                  <a:pt x="985882" y="1093260"/>
                </a:cubicBezTo>
                <a:cubicBezTo>
                  <a:pt x="986439" y="1091853"/>
                  <a:pt x="993945" y="1083715"/>
                  <a:pt x="995186" y="1082246"/>
                </a:cubicBezTo>
                <a:cubicBezTo>
                  <a:pt x="996426" y="1080778"/>
                  <a:pt x="1003992" y="1073313"/>
                  <a:pt x="1004489" y="1071233"/>
                </a:cubicBezTo>
                <a:cubicBezTo>
                  <a:pt x="1004986" y="1069152"/>
                  <a:pt x="1002135" y="1053119"/>
                  <a:pt x="1002632" y="1051038"/>
                </a:cubicBezTo>
                <a:cubicBezTo>
                  <a:pt x="1003128" y="1048958"/>
                  <a:pt x="1010695" y="1041493"/>
                  <a:pt x="1011935" y="1040025"/>
                </a:cubicBezTo>
                <a:cubicBezTo>
                  <a:pt x="1013174" y="1038556"/>
                  <a:pt x="1020739" y="1031092"/>
                  <a:pt x="1021238" y="1029011"/>
                </a:cubicBezTo>
                <a:cubicBezTo>
                  <a:pt x="1021733" y="1026931"/>
                  <a:pt x="1018882" y="1010897"/>
                  <a:pt x="1019381" y="1008817"/>
                </a:cubicBezTo>
                <a:cubicBezTo>
                  <a:pt x="1019875" y="1006737"/>
                  <a:pt x="1028187" y="999884"/>
                  <a:pt x="1028684" y="997803"/>
                </a:cubicBezTo>
                <a:cubicBezTo>
                  <a:pt x="1029178" y="995723"/>
                  <a:pt x="1026328" y="979690"/>
                  <a:pt x="1026826" y="977609"/>
                </a:cubicBezTo>
                <a:cubicBezTo>
                  <a:pt x="1027321" y="975529"/>
                  <a:pt x="1034886" y="968064"/>
                  <a:pt x="1036129" y="966596"/>
                </a:cubicBezTo>
                <a:cubicBezTo>
                  <a:pt x="1037369" y="965127"/>
                  <a:pt x="1044935" y="957662"/>
                  <a:pt x="1045433" y="955582"/>
                </a:cubicBezTo>
                <a:cubicBezTo>
                  <a:pt x="1045929" y="953501"/>
                  <a:pt x="1043079" y="937468"/>
                  <a:pt x="1043576" y="935388"/>
                </a:cubicBezTo>
                <a:cubicBezTo>
                  <a:pt x="1044071" y="933307"/>
                  <a:pt x="1051636" y="925843"/>
                  <a:pt x="1052877" y="924374"/>
                </a:cubicBezTo>
                <a:cubicBezTo>
                  <a:pt x="1054116" y="922906"/>
                  <a:pt x="1061620" y="914768"/>
                  <a:pt x="1062181" y="913361"/>
                </a:cubicBezTo>
                <a:cubicBezTo>
                  <a:pt x="1062738" y="911953"/>
                  <a:pt x="1060692" y="904671"/>
                  <a:pt x="1061252" y="903264"/>
                </a:cubicBezTo>
                <a:cubicBezTo>
                  <a:pt x="1061809" y="901856"/>
                  <a:pt x="1069997" y="893657"/>
                  <a:pt x="1070555" y="892250"/>
                </a:cubicBezTo>
                <a:cubicBezTo>
                  <a:pt x="1071113" y="890842"/>
                  <a:pt x="1069069" y="883560"/>
                  <a:pt x="1069627" y="882153"/>
                </a:cubicBezTo>
                <a:cubicBezTo>
                  <a:pt x="1070183" y="880745"/>
                  <a:pt x="1077811" y="873954"/>
                  <a:pt x="1078929" y="871139"/>
                </a:cubicBezTo>
                <a:cubicBezTo>
                  <a:pt x="1080044" y="868325"/>
                  <a:pt x="1086124" y="844705"/>
                  <a:pt x="1086373" y="839932"/>
                </a:cubicBezTo>
                <a:cubicBezTo>
                  <a:pt x="1086623" y="835159"/>
                  <a:pt x="1082285" y="802970"/>
                  <a:pt x="1082658" y="799543"/>
                </a:cubicBezTo>
                <a:cubicBezTo>
                  <a:pt x="1083030" y="796117"/>
                  <a:pt x="1090784" y="790671"/>
                  <a:pt x="1091962" y="788530"/>
                </a:cubicBezTo>
                <a:cubicBezTo>
                  <a:pt x="1093139" y="786388"/>
                  <a:pt x="1099157" y="769561"/>
                  <a:pt x="1100336" y="767419"/>
                </a:cubicBezTo>
                <a:cubicBezTo>
                  <a:pt x="1101514" y="765278"/>
                  <a:pt x="1109389" y="761179"/>
                  <a:pt x="1109639" y="756406"/>
                </a:cubicBezTo>
                <a:cubicBezTo>
                  <a:pt x="1109887" y="751632"/>
                  <a:pt x="1103817" y="700596"/>
                  <a:pt x="1104066" y="695823"/>
                </a:cubicBezTo>
                <a:cubicBezTo>
                  <a:pt x="1104313" y="691050"/>
                  <a:pt x="1113121" y="689582"/>
                  <a:pt x="1113370" y="684809"/>
                </a:cubicBezTo>
                <a:cubicBezTo>
                  <a:pt x="1113617" y="680037"/>
                  <a:pt x="1107547" y="629000"/>
                  <a:pt x="1107797" y="624227"/>
                </a:cubicBezTo>
                <a:cubicBezTo>
                  <a:pt x="1108045" y="619454"/>
                  <a:pt x="1116539" y="614621"/>
                  <a:pt x="1117099" y="613214"/>
                </a:cubicBezTo>
                <a:cubicBezTo>
                  <a:pt x="1117658" y="611806"/>
                  <a:pt x="1115612" y="604524"/>
                  <a:pt x="1116170" y="603117"/>
                </a:cubicBezTo>
                <a:cubicBezTo>
                  <a:pt x="1116728" y="601709"/>
                  <a:pt x="1125100" y="595530"/>
                  <a:pt x="1125472" y="592103"/>
                </a:cubicBezTo>
                <a:cubicBezTo>
                  <a:pt x="1125844" y="588676"/>
                  <a:pt x="1121384" y="555142"/>
                  <a:pt x="1121757" y="551715"/>
                </a:cubicBezTo>
                <a:cubicBezTo>
                  <a:pt x="1122129" y="548288"/>
                  <a:pt x="1129881" y="542843"/>
                  <a:pt x="1131062" y="540701"/>
                </a:cubicBezTo>
                <a:cubicBezTo>
                  <a:pt x="1132240" y="538559"/>
                  <a:pt x="1140178" y="535134"/>
                  <a:pt x="1139437" y="519590"/>
                </a:cubicBezTo>
                <a:cubicBezTo>
                  <a:pt x="1138693" y="504047"/>
                  <a:pt x="1121974" y="322300"/>
                  <a:pt x="1119932" y="307552"/>
                </a:cubicBezTo>
                <a:cubicBezTo>
                  <a:pt x="1117886" y="292804"/>
                  <a:pt x="1110567" y="302962"/>
                  <a:pt x="1108771" y="298372"/>
                </a:cubicBezTo>
                <a:cubicBezTo>
                  <a:pt x="1106970" y="293782"/>
                  <a:pt x="1094823" y="243969"/>
                  <a:pt x="1092964" y="238706"/>
                </a:cubicBezTo>
                <a:cubicBezTo>
                  <a:pt x="1091105" y="233443"/>
                  <a:pt x="1082486" y="221999"/>
                  <a:pt x="1080876" y="219429"/>
                </a:cubicBezTo>
                <a:cubicBezTo>
                  <a:pt x="1079262" y="216858"/>
                  <a:pt x="1069715" y="202783"/>
                  <a:pt x="1068787" y="200151"/>
                </a:cubicBezTo>
                <a:cubicBezTo>
                  <a:pt x="1067855" y="197520"/>
                  <a:pt x="1067795" y="181915"/>
                  <a:pt x="1066929" y="179957"/>
                </a:cubicBezTo>
                <a:cubicBezTo>
                  <a:pt x="1066060" y="177999"/>
                  <a:pt x="1057254" y="172001"/>
                  <a:pt x="1055768" y="170777"/>
                </a:cubicBezTo>
                <a:cubicBezTo>
                  <a:pt x="1054279" y="169553"/>
                  <a:pt x="1046094" y="162820"/>
                  <a:pt x="1044608" y="161596"/>
                </a:cubicBezTo>
                <a:cubicBezTo>
                  <a:pt x="1043117" y="160372"/>
                  <a:pt x="1034314" y="154374"/>
                  <a:pt x="1033447" y="152416"/>
                </a:cubicBezTo>
                <a:cubicBezTo>
                  <a:pt x="1032578" y="150457"/>
                  <a:pt x="1032456" y="134180"/>
                  <a:pt x="1031589" y="132222"/>
                </a:cubicBezTo>
                <a:cubicBezTo>
                  <a:pt x="1030721" y="130263"/>
                  <a:pt x="1021915" y="124265"/>
                  <a:pt x="1020427" y="123041"/>
                </a:cubicBezTo>
                <a:cubicBezTo>
                  <a:pt x="1018939" y="121817"/>
                  <a:pt x="1010816" y="115758"/>
                  <a:pt x="1009268" y="113861"/>
                </a:cubicBezTo>
                <a:cubicBezTo>
                  <a:pt x="1007717" y="111963"/>
                  <a:pt x="998667" y="95807"/>
                  <a:pt x="997179" y="94583"/>
                </a:cubicBezTo>
                <a:cubicBezTo>
                  <a:pt x="995691" y="93359"/>
                  <a:pt x="988372" y="96051"/>
                  <a:pt x="986947" y="95500"/>
                </a:cubicBezTo>
                <a:cubicBezTo>
                  <a:pt x="985517" y="94949"/>
                  <a:pt x="977273" y="87543"/>
                  <a:pt x="975785" y="86319"/>
                </a:cubicBezTo>
                <a:cubicBezTo>
                  <a:pt x="974297" y="85095"/>
                  <a:pt x="966114" y="78363"/>
                  <a:pt x="964626" y="77139"/>
                </a:cubicBezTo>
                <a:cubicBezTo>
                  <a:pt x="963138" y="75915"/>
                  <a:pt x="954889" y="68509"/>
                  <a:pt x="953464" y="67958"/>
                </a:cubicBezTo>
                <a:cubicBezTo>
                  <a:pt x="952035" y="67408"/>
                  <a:pt x="945402" y="70038"/>
                  <a:pt x="943233" y="68875"/>
                </a:cubicBezTo>
                <a:cubicBezTo>
                  <a:pt x="941061" y="67712"/>
                  <a:pt x="923143" y="52350"/>
                  <a:pt x="920911" y="50514"/>
                </a:cubicBezTo>
                <a:cubicBezTo>
                  <a:pt x="918678" y="48678"/>
                  <a:pt x="911858" y="41823"/>
                  <a:pt x="909750" y="41334"/>
                </a:cubicBezTo>
                <a:cubicBezTo>
                  <a:pt x="907640" y="40844"/>
                  <a:pt x="891393" y="43657"/>
                  <a:pt x="889285" y="43167"/>
                </a:cubicBezTo>
                <a:cubicBezTo>
                  <a:pt x="887176" y="42677"/>
                  <a:pt x="880295" y="35149"/>
                  <a:pt x="878127" y="33986"/>
                </a:cubicBezTo>
                <a:cubicBezTo>
                  <a:pt x="875955" y="32823"/>
                  <a:pt x="858902" y="26885"/>
                  <a:pt x="856732" y="25722"/>
                </a:cubicBezTo>
                <a:cubicBezTo>
                  <a:pt x="854561" y="24559"/>
                  <a:pt x="847679" y="17032"/>
                  <a:pt x="845574" y="16542"/>
                </a:cubicBezTo>
                <a:cubicBezTo>
                  <a:pt x="843464" y="16052"/>
                  <a:pt x="827215" y="18865"/>
                  <a:pt x="825110" y="18375"/>
                </a:cubicBezTo>
                <a:cubicBezTo>
                  <a:pt x="822999" y="17885"/>
                  <a:pt x="815374" y="9745"/>
                  <a:pt x="813949" y="9195"/>
                </a:cubicBezTo>
                <a:cubicBezTo>
                  <a:pt x="812521" y="8644"/>
                  <a:pt x="805823" y="10601"/>
                  <a:pt x="803716" y="10111"/>
                </a:cubicBezTo>
                <a:cubicBezTo>
                  <a:pt x="801606" y="9621"/>
                  <a:pt x="787159" y="2093"/>
                  <a:pt x="782324" y="1847"/>
                </a:cubicBezTo>
                <a:cubicBezTo>
                  <a:pt x="777486" y="1602"/>
                  <a:pt x="737366" y="6553"/>
                  <a:pt x="731166" y="6430"/>
                </a:cubicBezTo>
                <a:cubicBezTo>
                  <a:pt x="724963" y="6307"/>
                  <a:pt x="720746" y="-2137"/>
                  <a:pt x="689308" y="0"/>
                </a:cubicBezTo>
                <a:cubicBezTo>
                  <a:pt x="657868" y="2137"/>
                  <a:pt x="290202" y="35073"/>
                  <a:pt x="259570" y="38496"/>
                </a:cubicBezTo>
                <a:cubicBezTo>
                  <a:pt x="228936" y="41919"/>
                  <a:pt x="233771" y="49630"/>
                  <a:pt x="229804" y="51343"/>
                </a:cubicBezTo>
                <a:cubicBezTo>
                  <a:pt x="225835" y="53056"/>
                  <a:pt x="203323" y="62538"/>
                  <a:pt x="200037" y="64190"/>
                </a:cubicBezTo>
                <a:cubicBezTo>
                  <a:pt x="196749" y="65841"/>
                  <a:pt x="182423" y="74590"/>
                  <a:pt x="180502" y="76120"/>
                </a:cubicBezTo>
                <a:cubicBezTo>
                  <a:pt x="178579" y="77649"/>
                  <a:pt x="172436" y="85665"/>
                  <a:pt x="171198" y="87134"/>
                </a:cubicBezTo>
                <a:cubicBezTo>
                  <a:pt x="169957" y="88602"/>
                  <a:pt x="163135" y="96679"/>
                  <a:pt x="161894" y="98147"/>
                </a:cubicBezTo>
                <a:cubicBezTo>
                  <a:pt x="160654" y="99616"/>
                  <a:pt x="153833" y="107692"/>
                  <a:pt x="152594" y="109161"/>
                </a:cubicBezTo>
                <a:cubicBezTo>
                  <a:pt x="151353" y="110629"/>
                  <a:pt x="144529" y="118706"/>
                  <a:pt x="143290" y="120174"/>
                </a:cubicBezTo>
                <a:cubicBezTo>
                  <a:pt x="142050" y="121643"/>
                  <a:pt x="134544" y="129781"/>
                  <a:pt x="133986" y="131188"/>
                </a:cubicBezTo>
                <a:cubicBezTo>
                  <a:pt x="133427" y="132595"/>
                  <a:pt x="135472" y="139878"/>
                  <a:pt x="134915" y="141285"/>
                </a:cubicBezTo>
                <a:cubicBezTo>
                  <a:pt x="134356" y="142693"/>
                  <a:pt x="126417" y="146118"/>
                  <a:pt x="125613" y="152299"/>
                </a:cubicBezTo>
                <a:cubicBezTo>
                  <a:pt x="124804" y="158479"/>
                  <a:pt x="122934" y="227872"/>
                  <a:pt x="122811" y="233992"/>
                </a:cubicBezTo>
                <a:cubicBezTo>
                  <a:pt x="122685" y="240111"/>
                  <a:pt x="124297" y="242681"/>
                  <a:pt x="123740" y="244089"/>
                </a:cubicBezTo>
                <a:cubicBezTo>
                  <a:pt x="123180" y="245496"/>
                  <a:pt x="116419" y="254246"/>
                  <a:pt x="114437" y="255102"/>
                </a:cubicBezTo>
                <a:cubicBezTo>
                  <a:pt x="112451" y="255959"/>
                  <a:pt x="95336" y="256813"/>
                  <a:pt x="93973" y="256936"/>
                </a:cubicBezTo>
                <a:lnTo>
                  <a:pt x="102347" y="235825"/>
                </a:lnTo>
                <a:close/>
              </a:path>
            </a:pathLst>
          </a:custGeom>
          <a:effectLst>
            <a:softEdge rad="63500"/>
          </a:effectLst>
        </p:spPr>
      </p:pic>
      <p:sp>
        <p:nvSpPr>
          <p:cNvPr id="16" name="TextBox 15"/>
          <p:cNvSpPr txBox="1"/>
          <p:nvPr/>
        </p:nvSpPr>
        <p:spPr>
          <a:xfrm>
            <a:off x="3580157" y="313200"/>
            <a:ext cx="4948859" cy="361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3424800" y="450727"/>
            <a:ext cx="5342400" cy="45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400" b="1" u="sng">
                <a:latin typeface="Arial"/>
                <a:cs typeface="Arial"/>
              </a:rPr>
              <a:t>Информация о компании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blipFill rotWithShape="1">
            <a:blip r:embed="rId2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846897" y="690562"/>
            <a:ext cx="10487852" cy="5570055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 algn="ctr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3423600" y="313200"/>
            <a:ext cx="5342400" cy="75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50674" y="1187517"/>
            <a:ext cx="9545706" cy="363153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en-US" altLang="ru-RU">
                <a:solidFill>
                  <a:schemeClr val="tx1"/>
                </a:solidFill>
                <a:latin typeface="Arial"/>
              </a:rPr>
              <a:t>  </a:t>
            </a:r>
            <a:endParaRPr lang="ru-RU" altLang="en-US" sz="2000">
              <a:solidFill>
                <a:schemeClr val="tx1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5022" y="1187517"/>
            <a:ext cx="9711358" cy="1410903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0" hangingPunct="0">
              <a:defRPr/>
            </a:pPr>
            <a:r>
              <a:rPr lang="ru-RU" altLang="en-US" sz="2200">
                <a:solidFill>
                  <a:schemeClr val="tx1"/>
                </a:solidFill>
                <a:latin typeface="Arial"/>
              </a:rPr>
              <a:t>  В этом разделе надо рассказать о продукции и услугах, которые предлагает или будет предлагать компания. Если предприятие выпускает разные товары, то опишите каждый вид. Такая же система с услугами</a:t>
            </a:r>
            <a:r>
              <a:rPr lang="en-US" altLang="ru-RU" sz="2200">
                <a:solidFill>
                  <a:schemeClr val="tx1"/>
                </a:solidFill>
                <a:latin typeface="Arial"/>
              </a:rPr>
              <a:t>.</a:t>
            </a:r>
            <a:r>
              <a:rPr lang="ru-RU" altLang="en-US" sz="2200">
                <a:solidFill>
                  <a:schemeClr val="tx1"/>
                </a:solidFill>
                <a:latin typeface="Arial"/>
              </a:rPr>
              <a:t> Здесь также для наглядности стоит показать фотографии продукции.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535182" y="3095375"/>
            <a:ext cx="3396285" cy="297205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t="12890"/>
          <a:stretch>
            <a:fillRect/>
          </a:stretch>
        </p:blipFill>
        <p:spPr>
          <a:xfrm>
            <a:off x="7379805" y="2719336"/>
            <a:ext cx="3282422" cy="334808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15580" t="2970" r="13320" b="1460"/>
          <a:stretch>
            <a:fillRect/>
          </a:stretch>
        </p:blipFill>
        <p:spPr>
          <a:xfrm>
            <a:off x="4940457" y="2719336"/>
            <a:ext cx="2311084" cy="31059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77990" h="6554420">
                <a:moveTo>
                  <a:pt x="2350963" y="93190"/>
                </a:moveTo>
                <a:cubicBezTo>
                  <a:pt x="2346820" y="92500"/>
                  <a:pt x="2294347" y="83526"/>
                  <a:pt x="2288823" y="82836"/>
                </a:cubicBezTo>
                <a:cubicBezTo>
                  <a:pt x="2283299" y="82145"/>
                  <a:pt x="2272252" y="83526"/>
                  <a:pt x="2268109" y="82836"/>
                </a:cubicBezTo>
                <a:cubicBezTo>
                  <a:pt x="2263967" y="82145"/>
                  <a:pt x="2237038" y="73172"/>
                  <a:pt x="2226683" y="72481"/>
                </a:cubicBezTo>
                <a:cubicBezTo>
                  <a:pt x="2216325" y="71791"/>
                  <a:pt x="2121734" y="71791"/>
                  <a:pt x="2112760" y="72481"/>
                </a:cubicBezTo>
                <a:cubicBezTo>
                  <a:pt x="2103783" y="73172"/>
                  <a:pt x="2098259" y="81455"/>
                  <a:pt x="2092046" y="82836"/>
                </a:cubicBezTo>
                <a:cubicBezTo>
                  <a:pt x="2085831" y="84216"/>
                  <a:pt x="2037501" y="92500"/>
                  <a:pt x="2019549" y="93190"/>
                </a:cubicBezTo>
                <a:cubicBezTo>
                  <a:pt x="2001597" y="93881"/>
                  <a:pt x="1838652" y="92500"/>
                  <a:pt x="1822773" y="93190"/>
                </a:cubicBezTo>
                <a:cubicBezTo>
                  <a:pt x="1806891" y="93881"/>
                  <a:pt x="1788939" y="102164"/>
                  <a:pt x="1781346" y="103545"/>
                </a:cubicBezTo>
                <a:cubicBezTo>
                  <a:pt x="1773750" y="104925"/>
                  <a:pt x="1714373" y="113209"/>
                  <a:pt x="1708850" y="113899"/>
                </a:cubicBezTo>
                <a:cubicBezTo>
                  <a:pt x="1703325" y="114590"/>
                  <a:pt x="1699873" y="113209"/>
                  <a:pt x="1698493" y="113899"/>
                </a:cubicBezTo>
                <a:cubicBezTo>
                  <a:pt x="1697111" y="114590"/>
                  <a:pt x="1689517" y="122183"/>
                  <a:pt x="1688136" y="124254"/>
                </a:cubicBezTo>
                <a:cubicBezTo>
                  <a:pt x="1686755" y="126325"/>
                  <a:pt x="1678469" y="142892"/>
                  <a:pt x="1677780" y="144963"/>
                </a:cubicBezTo>
                <a:cubicBezTo>
                  <a:pt x="1677088" y="147034"/>
                  <a:pt x="1678469" y="153937"/>
                  <a:pt x="1677780" y="155318"/>
                </a:cubicBezTo>
                <a:cubicBezTo>
                  <a:pt x="1677088" y="156698"/>
                  <a:pt x="1669494" y="164291"/>
                  <a:pt x="1667423" y="165672"/>
                </a:cubicBezTo>
                <a:cubicBezTo>
                  <a:pt x="1665351" y="167053"/>
                  <a:pt x="1649471" y="175336"/>
                  <a:pt x="1646709" y="176027"/>
                </a:cubicBezTo>
                <a:cubicBezTo>
                  <a:pt x="1643947" y="176717"/>
                  <a:pt x="1628067" y="175336"/>
                  <a:pt x="1625996" y="176027"/>
                </a:cubicBezTo>
                <a:cubicBezTo>
                  <a:pt x="1623924" y="176717"/>
                  <a:pt x="1616330" y="185001"/>
                  <a:pt x="1615639" y="186381"/>
                </a:cubicBezTo>
                <a:cubicBezTo>
                  <a:pt x="1614948" y="187762"/>
                  <a:pt x="1616329" y="195355"/>
                  <a:pt x="1615639" y="196736"/>
                </a:cubicBezTo>
                <a:cubicBezTo>
                  <a:pt x="1614948" y="198116"/>
                  <a:pt x="1606663" y="205710"/>
                  <a:pt x="1605283" y="207090"/>
                </a:cubicBezTo>
                <a:cubicBezTo>
                  <a:pt x="1603902" y="208471"/>
                  <a:pt x="1596306" y="216064"/>
                  <a:pt x="1594926" y="217445"/>
                </a:cubicBezTo>
                <a:cubicBezTo>
                  <a:pt x="1593545" y="218825"/>
                  <a:pt x="1586640" y="226419"/>
                  <a:pt x="1584569" y="227799"/>
                </a:cubicBezTo>
                <a:cubicBezTo>
                  <a:pt x="1582497" y="229180"/>
                  <a:pt x="1566617" y="236773"/>
                  <a:pt x="1563856" y="238154"/>
                </a:cubicBezTo>
                <a:cubicBezTo>
                  <a:pt x="1561094" y="239534"/>
                  <a:pt x="1545214" y="246437"/>
                  <a:pt x="1543143" y="248508"/>
                </a:cubicBezTo>
                <a:cubicBezTo>
                  <a:pt x="1541071" y="250579"/>
                  <a:pt x="1534167" y="267146"/>
                  <a:pt x="1532786" y="269217"/>
                </a:cubicBezTo>
                <a:cubicBezTo>
                  <a:pt x="1531405" y="271288"/>
                  <a:pt x="1524499" y="278191"/>
                  <a:pt x="1522429" y="279572"/>
                </a:cubicBezTo>
                <a:cubicBezTo>
                  <a:pt x="1520358" y="280953"/>
                  <a:pt x="1503786" y="289236"/>
                  <a:pt x="1501716" y="289926"/>
                </a:cubicBezTo>
                <a:cubicBezTo>
                  <a:pt x="1499644" y="290617"/>
                  <a:pt x="1492740" y="289236"/>
                  <a:pt x="1491360" y="289926"/>
                </a:cubicBezTo>
                <a:cubicBezTo>
                  <a:pt x="1489978" y="290617"/>
                  <a:pt x="1483073" y="298900"/>
                  <a:pt x="1481003" y="300281"/>
                </a:cubicBezTo>
                <a:cubicBezTo>
                  <a:pt x="1478931" y="301662"/>
                  <a:pt x="1463051" y="309255"/>
                  <a:pt x="1460289" y="310635"/>
                </a:cubicBezTo>
                <a:cubicBezTo>
                  <a:pt x="1457527" y="312016"/>
                  <a:pt x="1441648" y="318919"/>
                  <a:pt x="1439577" y="320990"/>
                </a:cubicBezTo>
                <a:cubicBezTo>
                  <a:pt x="1437505" y="323061"/>
                  <a:pt x="1431981" y="338938"/>
                  <a:pt x="1429220" y="341699"/>
                </a:cubicBezTo>
                <a:cubicBezTo>
                  <a:pt x="1426457" y="344460"/>
                  <a:pt x="1402292" y="359647"/>
                  <a:pt x="1398149" y="362408"/>
                </a:cubicBezTo>
                <a:cubicBezTo>
                  <a:pt x="1394007" y="365169"/>
                  <a:pt x="1370531" y="381046"/>
                  <a:pt x="1367080" y="383117"/>
                </a:cubicBezTo>
                <a:cubicBezTo>
                  <a:pt x="1363627" y="385188"/>
                  <a:pt x="1348437" y="392781"/>
                  <a:pt x="1346366" y="393472"/>
                </a:cubicBezTo>
                <a:cubicBezTo>
                  <a:pt x="1344294" y="394162"/>
                  <a:pt x="1338770" y="392781"/>
                  <a:pt x="1336009" y="393472"/>
                </a:cubicBezTo>
                <a:cubicBezTo>
                  <a:pt x="1333248" y="394162"/>
                  <a:pt x="1308392" y="401755"/>
                  <a:pt x="1304940" y="403826"/>
                </a:cubicBezTo>
                <a:cubicBezTo>
                  <a:pt x="1301487" y="405897"/>
                  <a:pt x="1286987" y="422464"/>
                  <a:pt x="1284226" y="424535"/>
                </a:cubicBezTo>
                <a:cubicBezTo>
                  <a:pt x="1281463" y="426606"/>
                  <a:pt x="1266965" y="432819"/>
                  <a:pt x="1263513" y="434890"/>
                </a:cubicBezTo>
                <a:cubicBezTo>
                  <a:pt x="1260060" y="436961"/>
                  <a:pt x="1235204" y="452838"/>
                  <a:pt x="1232443" y="455599"/>
                </a:cubicBezTo>
                <a:cubicBezTo>
                  <a:pt x="1229680" y="458360"/>
                  <a:pt x="1224847" y="474237"/>
                  <a:pt x="1222086" y="476308"/>
                </a:cubicBezTo>
                <a:cubicBezTo>
                  <a:pt x="1219324" y="478379"/>
                  <a:pt x="1194468" y="484592"/>
                  <a:pt x="1191016" y="486663"/>
                </a:cubicBezTo>
                <a:cubicBezTo>
                  <a:pt x="1187564" y="488733"/>
                  <a:pt x="1173754" y="504610"/>
                  <a:pt x="1170302" y="507372"/>
                </a:cubicBezTo>
                <a:cubicBezTo>
                  <a:pt x="1166850" y="510133"/>
                  <a:pt x="1141994" y="526010"/>
                  <a:pt x="1139233" y="528081"/>
                </a:cubicBezTo>
                <a:cubicBezTo>
                  <a:pt x="1136470" y="530152"/>
                  <a:pt x="1133019" y="535674"/>
                  <a:pt x="1128876" y="538435"/>
                </a:cubicBezTo>
                <a:cubicBezTo>
                  <a:pt x="1124733" y="541196"/>
                  <a:pt x="1081925" y="565357"/>
                  <a:pt x="1077092" y="569499"/>
                </a:cubicBezTo>
                <a:cubicBezTo>
                  <a:pt x="1072259" y="573641"/>
                  <a:pt x="1059140" y="597111"/>
                  <a:pt x="1056379" y="600563"/>
                </a:cubicBezTo>
                <a:cubicBezTo>
                  <a:pt x="1053618" y="604014"/>
                  <a:pt x="1039118" y="618510"/>
                  <a:pt x="1035666" y="621272"/>
                </a:cubicBezTo>
                <a:cubicBezTo>
                  <a:pt x="1032213" y="624033"/>
                  <a:pt x="1008048" y="640600"/>
                  <a:pt x="1004596" y="641981"/>
                </a:cubicBezTo>
                <a:cubicBezTo>
                  <a:pt x="1001143" y="643361"/>
                  <a:pt x="985953" y="640600"/>
                  <a:pt x="983883" y="641981"/>
                </a:cubicBezTo>
                <a:cubicBezTo>
                  <a:pt x="981811" y="643361"/>
                  <a:pt x="975597" y="660619"/>
                  <a:pt x="973526" y="662690"/>
                </a:cubicBezTo>
                <a:cubicBezTo>
                  <a:pt x="971454" y="664761"/>
                  <a:pt x="955574" y="671664"/>
                  <a:pt x="952813" y="673044"/>
                </a:cubicBezTo>
                <a:cubicBezTo>
                  <a:pt x="950051" y="674425"/>
                  <a:pt x="934861" y="682018"/>
                  <a:pt x="932099" y="683399"/>
                </a:cubicBezTo>
                <a:cubicBezTo>
                  <a:pt x="929337" y="684779"/>
                  <a:pt x="913457" y="691682"/>
                  <a:pt x="911386" y="693753"/>
                </a:cubicBezTo>
                <a:cubicBezTo>
                  <a:pt x="909314" y="695824"/>
                  <a:pt x="902410" y="713082"/>
                  <a:pt x="901029" y="714462"/>
                </a:cubicBezTo>
                <a:cubicBezTo>
                  <a:pt x="899648" y="715843"/>
                  <a:pt x="892053" y="713772"/>
                  <a:pt x="890673" y="714462"/>
                </a:cubicBezTo>
                <a:cubicBezTo>
                  <a:pt x="889291" y="715153"/>
                  <a:pt x="881696" y="723436"/>
                  <a:pt x="880316" y="724817"/>
                </a:cubicBezTo>
                <a:cubicBezTo>
                  <a:pt x="878935" y="726197"/>
                  <a:pt x="871340" y="734481"/>
                  <a:pt x="869959" y="735172"/>
                </a:cubicBezTo>
                <a:cubicBezTo>
                  <a:pt x="868578" y="735862"/>
                  <a:pt x="861673" y="733100"/>
                  <a:pt x="859603" y="735172"/>
                </a:cubicBezTo>
                <a:cubicBezTo>
                  <a:pt x="857531" y="737242"/>
                  <a:pt x="842341" y="762783"/>
                  <a:pt x="838889" y="766235"/>
                </a:cubicBezTo>
                <a:cubicBezTo>
                  <a:pt x="835437" y="769687"/>
                  <a:pt x="811271" y="783492"/>
                  <a:pt x="807819" y="786944"/>
                </a:cubicBezTo>
                <a:cubicBezTo>
                  <a:pt x="804366" y="790396"/>
                  <a:pt x="791939" y="813866"/>
                  <a:pt x="787106" y="818008"/>
                </a:cubicBezTo>
                <a:cubicBezTo>
                  <a:pt x="782273" y="822150"/>
                  <a:pt x="742918" y="844930"/>
                  <a:pt x="735323" y="849071"/>
                </a:cubicBezTo>
                <a:cubicBezTo>
                  <a:pt x="727728" y="853213"/>
                  <a:pt x="682158" y="872542"/>
                  <a:pt x="673182" y="880135"/>
                </a:cubicBezTo>
                <a:cubicBezTo>
                  <a:pt x="664206" y="887728"/>
                  <a:pt x="609661" y="953997"/>
                  <a:pt x="600686" y="962971"/>
                </a:cubicBezTo>
                <a:cubicBezTo>
                  <a:pt x="591710" y="971945"/>
                  <a:pt x="546831" y="1007841"/>
                  <a:pt x="538546" y="1014744"/>
                </a:cubicBezTo>
                <a:cubicBezTo>
                  <a:pt x="530260" y="1021647"/>
                  <a:pt x="484001" y="1060994"/>
                  <a:pt x="476406" y="1066517"/>
                </a:cubicBezTo>
                <a:cubicBezTo>
                  <a:pt x="468811" y="1072039"/>
                  <a:pt x="429455" y="1093438"/>
                  <a:pt x="424622" y="1097580"/>
                </a:cubicBezTo>
                <a:cubicBezTo>
                  <a:pt x="419789" y="1101722"/>
                  <a:pt x="406671" y="1125192"/>
                  <a:pt x="403909" y="1128644"/>
                </a:cubicBezTo>
                <a:cubicBezTo>
                  <a:pt x="401147" y="1132095"/>
                  <a:pt x="386648" y="1145211"/>
                  <a:pt x="383196" y="1149353"/>
                </a:cubicBezTo>
                <a:cubicBezTo>
                  <a:pt x="379743" y="1153495"/>
                  <a:pt x="355578" y="1187319"/>
                  <a:pt x="352126" y="1190771"/>
                </a:cubicBezTo>
                <a:cubicBezTo>
                  <a:pt x="348673" y="1194222"/>
                  <a:pt x="334174" y="1199054"/>
                  <a:pt x="331412" y="1201126"/>
                </a:cubicBezTo>
                <a:cubicBezTo>
                  <a:pt x="328651" y="1203196"/>
                  <a:pt x="313461" y="1219764"/>
                  <a:pt x="310699" y="1221835"/>
                </a:cubicBezTo>
                <a:cubicBezTo>
                  <a:pt x="307938" y="1223905"/>
                  <a:pt x="292057" y="1229428"/>
                  <a:pt x="289986" y="1232189"/>
                </a:cubicBezTo>
                <a:cubicBezTo>
                  <a:pt x="287914" y="1234950"/>
                  <a:pt x="281010" y="1259801"/>
                  <a:pt x="279629" y="1263253"/>
                </a:cubicBezTo>
                <a:cubicBezTo>
                  <a:pt x="278248" y="1266704"/>
                  <a:pt x="271344" y="1280510"/>
                  <a:pt x="269273" y="1283962"/>
                </a:cubicBezTo>
                <a:cubicBezTo>
                  <a:pt x="267201" y="1287413"/>
                  <a:pt x="251321" y="1310193"/>
                  <a:pt x="248559" y="1315025"/>
                </a:cubicBezTo>
                <a:cubicBezTo>
                  <a:pt x="245797" y="1319857"/>
                  <a:pt x="231298" y="1350231"/>
                  <a:pt x="227846" y="1356444"/>
                </a:cubicBezTo>
                <a:cubicBezTo>
                  <a:pt x="224394" y="1362656"/>
                  <a:pt x="200918" y="1399242"/>
                  <a:pt x="196776" y="1408216"/>
                </a:cubicBezTo>
                <a:cubicBezTo>
                  <a:pt x="192633" y="1417190"/>
                  <a:pt x="169848" y="1482079"/>
                  <a:pt x="165706" y="1491053"/>
                </a:cubicBezTo>
                <a:cubicBezTo>
                  <a:pt x="161563" y="1500026"/>
                  <a:pt x="138088" y="1536612"/>
                  <a:pt x="134636" y="1542825"/>
                </a:cubicBezTo>
                <a:cubicBezTo>
                  <a:pt x="131184" y="1549038"/>
                  <a:pt x="116685" y="1577340"/>
                  <a:pt x="113923" y="1584243"/>
                </a:cubicBezTo>
                <a:cubicBezTo>
                  <a:pt x="111161" y="1591146"/>
                  <a:pt x="95971" y="1639467"/>
                  <a:pt x="93209" y="1646370"/>
                </a:cubicBezTo>
                <a:cubicBezTo>
                  <a:pt x="90447" y="1653273"/>
                  <a:pt x="75257" y="1682266"/>
                  <a:pt x="72496" y="1687789"/>
                </a:cubicBezTo>
                <a:cubicBezTo>
                  <a:pt x="69734" y="1693311"/>
                  <a:pt x="53853" y="1723684"/>
                  <a:pt x="51783" y="1729207"/>
                </a:cubicBezTo>
                <a:cubicBezTo>
                  <a:pt x="49711" y="1734729"/>
                  <a:pt x="42807" y="1765102"/>
                  <a:pt x="41426" y="1770625"/>
                </a:cubicBezTo>
                <a:cubicBezTo>
                  <a:pt x="40045" y="1776147"/>
                  <a:pt x="32450" y="1805830"/>
                  <a:pt x="31069" y="1812043"/>
                </a:cubicBezTo>
                <a:cubicBezTo>
                  <a:pt x="29688" y="1818256"/>
                  <a:pt x="22093" y="1855532"/>
                  <a:pt x="20713" y="1863816"/>
                </a:cubicBezTo>
                <a:cubicBezTo>
                  <a:pt x="19332" y="1872099"/>
                  <a:pt x="11046" y="1923182"/>
                  <a:pt x="10356" y="1936297"/>
                </a:cubicBezTo>
                <a:cubicBezTo>
                  <a:pt x="9666" y="1949413"/>
                  <a:pt x="11046" y="2049507"/>
                  <a:pt x="10356" y="2060552"/>
                </a:cubicBezTo>
                <a:cubicBezTo>
                  <a:pt x="9666" y="2071596"/>
                  <a:pt x="690" y="2055030"/>
                  <a:pt x="0" y="2101970"/>
                </a:cubicBezTo>
                <a:cubicBezTo>
                  <a:pt x="-690" y="2148911"/>
                  <a:pt x="-690" y="2717029"/>
                  <a:pt x="0" y="2764660"/>
                </a:cubicBezTo>
                <a:cubicBezTo>
                  <a:pt x="690" y="2812291"/>
                  <a:pt x="9666" y="2810220"/>
                  <a:pt x="10356" y="2816433"/>
                </a:cubicBezTo>
                <a:cubicBezTo>
                  <a:pt x="11046" y="2822646"/>
                  <a:pt x="9666" y="2851638"/>
                  <a:pt x="10356" y="2857851"/>
                </a:cubicBezTo>
                <a:cubicBezTo>
                  <a:pt x="11046" y="2864063"/>
                  <a:pt x="19332" y="2901340"/>
                  <a:pt x="20713" y="2909624"/>
                </a:cubicBezTo>
                <a:cubicBezTo>
                  <a:pt x="22093" y="2917907"/>
                  <a:pt x="29688" y="2971060"/>
                  <a:pt x="31069" y="2982106"/>
                </a:cubicBezTo>
                <a:cubicBezTo>
                  <a:pt x="32450" y="2993150"/>
                  <a:pt x="39355" y="3064251"/>
                  <a:pt x="41426" y="3075297"/>
                </a:cubicBezTo>
                <a:cubicBezTo>
                  <a:pt x="43497" y="3086341"/>
                  <a:pt x="60068" y="3137423"/>
                  <a:pt x="62139" y="3147778"/>
                </a:cubicBezTo>
                <a:cubicBezTo>
                  <a:pt x="64211" y="3158133"/>
                  <a:pt x="71115" y="3220950"/>
                  <a:pt x="72496" y="3230615"/>
                </a:cubicBezTo>
                <a:cubicBezTo>
                  <a:pt x="73877" y="3240279"/>
                  <a:pt x="81471" y="3283768"/>
                  <a:pt x="82853" y="3292742"/>
                </a:cubicBezTo>
                <a:cubicBezTo>
                  <a:pt x="84233" y="3301716"/>
                  <a:pt x="91828" y="3355559"/>
                  <a:pt x="93209" y="3365223"/>
                </a:cubicBezTo>
                <a:cubicBezTo>
                  <a:pt x="94590" y="3374888"/>
                  <a:pt x="100804" y="3429421"/>
                  <a:pt x="103566" y="3437705"/>
                </a:cubicBezTo>
                <a:cubicBezTo>
                  <a:pt x="106328" y="3445988"/>
                  <a:pt x="131184" y="3481884"/>
                  <a:pt x="134636" y="3489478"/>
                </a:cubicBezTo>
                <a:cubicBezTo>
                  <a:pt x="138088" y="3497071"/>
                  <a:pt x="152587" y="3545392"/>
                  <a:pt x="155349" y="3551605"/>
                </a:cubicBezTo>
                <a:cubicBezTo>
                  <a:pt x="158111" y="3557817"/>
                  <a:pt x="174682" y="3577836"/>
                  <a:pt x="176063" y="3582668"/>
                </a:cubicBezTo>
                <a:cubicBezTo>
                  <a:pt x="177444" y="3587500"/>
                  <a:pt x="174682" y="3618564"/>
                  <a:pt x="176063" y="3624087"/>
                </a:cubicBezTo>
                <a:cubicBezTo>
                  <a:pt x="177444" y="3629609"/>
                  <a:pt x="194705" y="3660672"/>
                  <a:pt x="196776" y="3665505"/>
                </a:cubicBezTo>
                <a:cubicBezTo>
                  <a:pt x="198847" y="3670337"/>
                  <a:pt x="205751" y="3691736"/>
                  <a:pt x="207133" y="3696568"/>
                </a:cubicBezTo>
                <a:cubicBezTo>
                  <a:pt x="208513" y="3701401"/>
                  <a:pt x="215418" y="3732464"/>
                  <a:pt x="217490" y="3737986"/>
                </a:cubicBezTo>
                <a:cubicBezTo>
                  <a:pt x="219561" y="3743509"/>
                  <a:pt x="236131" y="3775263"/>
                  <a:pt x="238203" y="3779405"/>
                </a:cubicBezTo>
                <a:cubicBezTo>
                  <a:pt x="240274" y="3783546"/>
                  <a:pt x="247869" y="3795971"/>
                  <a:pt x="248559" y="3800114"/>
                </a:cubicBezTo>
                <a:cubicBezTo>
                  <a:pt x="249249" y="3804255"/>
                  <a:pt x="247869" y="3836700"/>
                  <a:pt x="248559" y="3841532"/>
                </a:cubicBezTo>
                <a:cubicBezTo>
                  <a:pt x="249250" y="3846364"/>
                  <a:pt x="256844" y="3868453"/>
                  <a:pt x="258916" y="3872596"/>
                </a:cubicBezTo>
                <a:cubicBezTo>
                  <a:pt x="260987" y="3876737"/>
                  <a:pt x="277558" y="3900207"/>
                  <a:pt x="279629" y="3903659"/>
                </a:cubicBezTo>
                <a:cubicBezTo>
                  <a:pt x="281700" y="3907111"/>
                  <a:pt x="289295" y="3920917"/>
                  <a:pt x="289986" y="3924368"/>
                </a:cubicBezTo>
                <a:cubicBezTo>
                  <a:pt x="290676" y="3927819"/>
                  <a:pt x="289295" y="3951980"/>
                  <a:pt x="289986" y="3955432"/>
                </a:cubicBezTo>
                <a:cubicBezTo>
                  <a:pt x="290676" y="3958883"/>
                  <a:pt x="298962" y="3974069"/>
                  <a:pt x="300343" y="3976141"/>
                </a:cubicBezTo>
                <a:cubicBezTo>
                  <a:pt x="301723" y="3978212"/>
                  <a:pt x="310009" y="3984424"/>
                  <a:pt x="310699" y="3986495"/>
                </a:cubicBezTo>
                <a:cubicBezTo>
                  <a:pt x="311390" y="3988566"/>
                  <a:pt x="310008" y="4004444"/>
                  <a:pt x="310699" y="4007205"/>
                </a:cubicBezTo>
                <a:cubicBezTo>
                  <a:pt x="311390" y="4009966"/>
                  <a:pt x="319675" y="4025842"/>
                  <a:pt x="321056" y="4027914"/>
                </a:cubicBezTo>
                <a:cubicBezTo>
                  <a:pt x="322436" y="4029984"/>
                  <a:pt x="330722" y="4036197"/>
                  <a:pt x="331412" y="4038268"/>
                </a:cubicBezTo>
                <a:cubicBezTo>
                  <a:pt x="332103" y="4040338"/>
                  <a:pt x="330722" y="4054835"/>
                  <a:pt x="331412" y="4058977"/>
                </a:cubicBezTo>
                <a:cubicBezTo>
                  <a:pt x="332103" y="4063119"/>
                  <a:pt x="340388" y="4094873"/>
                  <a:pt x="341770" y="4100395"/>
                </a:cubicBezTo>
                <a:cubicBezTo>
                  <a:pt x="343150" y="4105917"/>
                  <a:pt x="351436" y="4134910"/>
                  <a:pt x="352126" y="4141813"/>
                </a:cubicBezTo>
                <a:cubicBezTo>
                  <a:pt x="352816" y="4148716"/>
                  <a:pt x="351435" y="4197038"/>
                  <a:pt x="352126" y="4203940"/>
                </a:cubicBezTo>
                <a:cubicBezTo>
                  <a:pt x="352817" y="4210843"/>
                  <a:pt x="361791" y="4239837"/>
                  <a:pt x="362482" y="4245359"/>
                </a:cubicBezTo>
                <a:cubicBezTo>
                  <a:pt x="363173" y="4250882"/>
                  <a:pt x="361792" y="4281254"/>
                  <a:pt x="362482" y="4286777"/>
                </a:cubicBezTo>
                <a:cubicBezTo>
                  <a:pt x="363173" y="4292299"/>
                  <a:pt x="371458" y="4323363"/>
                  <a:pt x="372839" y="4328195"/>
                </a:cubicBezTo>
                <a:cubicBezTo>
                  <a:pt x="374220" y="4333027"/>
                  <a:pt x="382505" y="4354427"/>
                  <a:pt x="383196" y="4359259"/>
                </a:cubicBezTo>
                <a:cubicBezTo>
                  <a:pt x="383887" y="4364091"/>
                  <a:pt x="381815" y="4395155"/>
                  <a:pt x="383196" y="4400677"/>
                </a:cubicBezTo>
                <a:cubicBezTo>
                  <a:pt x="384577" y="4406199"/>
                  <a:pt x="402528" y="4435882"/>
                  <a:pt x="403909" y="4442095"/>
                </a:cubicBezTo>
                <a:cubicBezTo>
                  <a:pt x="405290" y="4448308"/>
                  <a:pt x="401838" y="4484893"/>
                  <a:pt x="403909" y="4493868"/>
                </a:cubicBezTo>
                <a:cubicBezTo>
                  <a:pt x="405980" y="4502842"/>
                  <a:pt x="431527" y="4567730"/>
                  <a:pt x="434979" y="4576704"/>
                </a:cubicBezTo>
                <a:cubicBezTo>
                  <a:pt x="438431" y="4585678"/>
                  <a:pt x="453621" y="4620884"/>
                  <a:pt x="455692" y="4628477"/>
                </a:cubicBezTo>
                <a:cubicBezTo>
                  <a:pt x="457764" y="4636070"/>
                  <a:pt x="462597" y="4681630"/>
                  <a:pt x="466049" y="4690604"/>
                </a:cubicBezTo>
                <a:cubicBezTo>
                  <a:pt x="469501" y="4699579"/>
                  <a:pt x="503333" y="4753421"/>
                  <a:pt x="507476" y="4763086"/>
                </a:cubicBezTo>
                <a:cubicBezTo>
                  <a:pt x="511618" y="4772750"/>
                  <a:pt x="525427" y="4826594"/>
                  <a:pt x="528189" y="4835568"/>
                </a:cubicBezTo>
                <a:cubicBezTo>
                  <a:pt x="530951" y="4844542"/>
                  <a:pt x="546831" y="4890791"/>
                  <a:pt x="548902" y="4897695"/>
                </a:cubicBezTo>
                <a:cubicBezTo>
                  <a:pt x="550973" y="4904598"/>
                  <a:pt x="557187" y="4933590"/>
                  <a:pt x="559259" y="4939113"/>
                </a:cubicBezTo>
                <a:cubicBezTo>
                  <a:pt x="561330" y="4944635"/>
                  <a:pt x="577210" y="4975698"/>
                  <a:pt x="579973" y="4980531"/>
                </a:cubicBezTo>
                <a:cubicBezTo>
                  <a:pt x="582734" y="4985362"/>
                  <a:pt x="598613" y="5008143"/>
                  <a:pt x="600686" y="5011595"/>
                </a:cubicBezTo>
                <a:cubicBezTo>
                  <a:pt x="602756" y="5015046"/>
                  <a:pt x="609661" y="5028853"/>
                  <a:pt x="611043" y="5032305"/>
                </a:cubicBezTo>
                <a:cubicBezTo>
                  <a:pt x="612423" y="5035757"/>
                  <a:pt x="619328" y="5059916"/>
                  <a:pt x="621399" y="5063368"/>
                </a:cubicBezTo>
                <a:cubicBezTo>
                  <a:pt x="623471" y="5066819"/>
                  <a:pt x="640732" y="5081315"/>
                  <a:pt x="642113" y="5084077"/>
                </a:cubicBezTo>
                <a:cubicBezTo>
                  <a:pt x="643493" y="5086837"/>
                  <a:pt x="640732" y="5102024"/>
                  <a:pt x="642113" y="5104786"/>
                </a:cubicBezTo>
                <a:cubicBezTo>
                  <a:pt x="643493" y="5107546"/>
                  <a:pt x="660754" y="5122733"/>
                  <a:pt x="662826" y="5125495"/>
                </a:cubicBezTo>
                <a:cubicBezTo>
                  <a:pt x="664897" y="5128256"/>
                  <a:pt x="671801" y="5142752"/>
                  <a:pt x="673182" y="5146204"/>
                </a:cubicBezTo>
                <a:cubicBezTo>
                  <a:pt x="674563" y="5149655"/>
                  <a:pt x="682158" y="5173125"/>
                  <a:pt x="683539" y="5177267"/>
                </a:cubicBezTo>
                <a:cubicBezTo>
                  <a:pt x="684920" y="5181408"/>
                  <a:pt x="692515" y="5204878"/>
                  <a:pt x="693896" y="5208332"/>
                </a:cubicBezTo>
                <a:cubicBezTo>
                  <a:pt x="695276" y="5211783"/>
                  <a:pt x="702872" y="5225589"/>
                  <a:pt x="704253" y="5229041"/>
                </a:cubicBezTo>
                <a:cubicBezTo>
                  <a:pt x="705634" y="5232491"/>
                  <a:pt x="713228" y="5256652"/>
                  <a:pt x="714610" y="5260104"/>
                </a:cubicBezTo>
                <a:cubicBezTo>
                  <a:pt x="715990" y="5263555"/>
                  <a:pt x="723585" y="5277360"/>
                  <a:pt x="724966" y="5280813"/>
                </a:cubicBezTo>
                <a:cubicBezTo>
                  <a:pt x="726347" y="5284264"/>
                  <a:pt x="733252" y="5309115"/>
                  <a:pt x="735323" y="5311877"/>
                </a:cubicBezTo>
                <a:cubicBezTo>
                  <a:pt x="737394" y="5314637"/>
                  <a:pt x="754655" y="5320160"/>
                  <a:pt x="756036" y="5322231"/>
                </a:cubicBezTo>
                <a:cubicBezTo>
                  <a:pt x="757417" y="5324301"/>
                  <a:pt x="755345" y="5340179"/>
                  <a:pt x="756036" y="5342941"/>
                </a:cubicBezTo>
                <a:cubicBezTo>
                  <a:pt x="756726" y="5345702"/>
                  <a:pt x="765012" y="5361578"/>
                  <a:pt x="766393" y="5363649"/>
                </a:cubicBezTo>
                <a:cubicBezTo>
                  <a:pt x="767773" y="5365720"/>
                  <a:pt x="776059" y="5367100"/>
                  <a:pt x="776749" y="5374004"/>
                </a:cubicBezTo>
                <a:cubicBezTo>
                  <a:pt x="777439" y="5380906"/>
                  <a:pt x="776058" y="5458910"/>
                  <a:pt x="776749" y="5467195"/>
                </a:cubicBezTo>
                <a:cubicBezTo>
                  <a:pt x="777440" y="5475478"/>
                  <a:pt x="786415" y="5492735"/>
                  <a:pt x="787106" y="5498258"/>
                </a:cubicBezTo>
                <a:cubicBezTo>
                  <a:pt x="787797" y="5503780"/>
                  <a:pt x="786416" y="5545889"/>
                  <a:pt x="787106" y="5550031"/>
                </a:cubicBezTo>
                <a:cubicBezTo>
                  <a:pt x="787796" y="5554172"/>
                  <a:pt x="796081" y="5556933"/>
                  <a:pt x="797462" y="5560385"/>
                </a:cubicBezTo>
                <a:cubicBezTo>
                  <a:pt x="798843" y="5563837"/>
                  <a:pt x="807128" y="5597662"/>
                  <a:pt x="807819" y="5601803"/>
                </a:cubicBezTo>
                <a:cubicBezTo>
                  <a:pt x="808509" y="5605945"/>
                  <a:pt x="807128" y="5619751"/>
                  <a:pt x="807819" y="5622513"/>
                </a:cubicBezTo>
                <a:cubicBezTo>
                  <a:pt x="808509" y="5625273"/>
                  <a:pt x="816795" y="5641150"/>
                  <a:pt x="818176" y="5643221"/>
                </a:cubicBezTo>
                <a:cubicBezTo>
                  <a:pt x="819557" y="5645292"/>
                  <a:pt x="827152" y="5651504"/>
                  <a:pt x="828533" y="5653576"/>
                </a:cubicBezTo>
                <a:cubicBezTo>
                  <a:pt x="829914" y="5655647"/>
                  <a:pt x="838199" y="5672215"/>
                  <a:pt x="838889" y="5674286"/>
                </a:cubicBezTo>
                <a:cubicBezTo>
                  <a:pt x="839579" y="5676355"/>
                  <a:pt x="838198" y="5683258"/>
                  <a:pt x="838889" y="5684640"/>
                </a:cubicBezTo>
                <a:cubicBezTo>
                  <a:pt x="839580" y="5686020"/>
                  <a:pt x="848555" y="5692923"/>
                  <a:pt x="849246" y="5694994"/>
                </a:cubicBezTo>
                <a:cubicBezTo>
                  <a:pt x="849937" y="5697064"/>
                  <a:pt x="848556" y="5712941"/>
                  <a:pt x="849246" y="5715703"/>
                </a:cubicBezTo>
                <a:cubicBezTo>
                  <a:pt x="849937" y="5718464"/>
                  <a:pt x="858221" y="5735031"/>
                  <a:pt x="859603" y="5736412"/>
                </a:cubicBezTo>
                <a:cubicBezTo>
                  <a:pt x="860983" y="5737793"/>
                  <a:pt x="868578" y="5735032"/>
                  <a:pt x="869959" y="5736412"/>
                </a:cubicBezTo>
                <a:cubicBezTo>
                  <a:pt x="871340" y="5737792"/>
                  <a:pt x="878935" y="5754359"/>
                  <a:pt x="880316" y="5757121"/>
                </a:cubicBezTo>
                <a:cubicBezTo>
                  <a:pt x="881696" y="5759882"/>
                  <a:pt x="889982" y="5775759"/>
                  <a:pt x="890673" y="5777831"/>
                </a:cubicBezTo>
                <a:cubicBezTo>
                  <a:pt x="891363" y="5779901"/>
                  <a:pt x="889291" y="5786114"/>
                  <a:pt x="890673" y="5788185"/>
                </a:cubicBezTo>
                <a:cubicBezTo>
                  <a:pt x="892053" y="5790255"/>
                  <a:pt x="909314" y="5806132"/>
                  <a:pt x="911386" y="5808894"/>
                </a:cubicBezTo>
                <a:cubicBezTo>
                  <a:pt x="913456" y="5811655"/>
                  <a:pt x="919672" y="5826842"/>
                  <a:pt x="921743" y="5829604"/>
                </a:cubicBezTo>
                <a:cubicBezTo>
                  <a:pt x="923814" y="5832364"/>
                  <a:pt x="939694" y="5848241"/>
                  <a:pt x="942456" y="5850312"/>
                </a:cubicBezTo>
                <a:cubicBezTo>
                  <a:pt x="945217" y="5852383"/>
                  <a:pt x="960408" y="5857905"/>
                  <a:pt x="963170" y="5860666"/>
                </a:cubicBezTo>
                <a:cubicBezTo>
                  <a:pt x="965932" y="5863427"/>
                  <a:pt x="982502" y="5888969"/>
                  <a:pt x="983883" y="5891730"/>
                </a:cubicBezTo>
                <a:cubicBezTo>
                  <a:pt x="985263" y="5894491"/>
                  <a:pt x="982501" y="5900013"/>
                  <a:pt x="983883" y="5902085"/>
                </a:cubicBezTo>
                <a:cubicBezTo>
                  <a:pt x="985263" y="5904155"/>
                  <a:pt x="1001834" y="5920033"/>
                  <a:pt x="1004596" y="5922794"/>
                </a:cubicBezTo>
                <a:cubicBezTo>
                  <a:pt x="1007357" y="5925555"/>
                  <a:pt x="1023928" y="5941432"/>
                  <a:pt x="1025309" y="5943504"/>
                </a:cubicBezTo>
                <a:cubicBezTo>
                  <a:pt x="1026690" y="5945574"/>
                  <a:pt x="1024618" y="5952477"/>
                  <a:pt x="1025309" y="5953858"/>
                </a:cubicBezTo>
                <a:cubicBezTo>
                  <a:pt x="1025999" y="5955237"/>
                  <a:pt x="1033594" y="5962140"/>
                  <a:pt x="1035666" y="5964212"/>
                </a:cubicBezTo>
                <a:cubicBezTo>
                  <a:pt x="1037737" y="5966283"/>
                  <a:pt x="1054307" y="5982850"/>
                  <a:pt x="1056379" y="5984921"/>
                </a:cubicBezTo>
                <a:cubicBezTo>
                  <a:pt x="1058450" y="5986993"/>
                  <a:pt x="1064665" y="5993204"/>
                  <a:pt x="1066736" y="5995276"/>
                </a:cubicBezTo>
                <a:cubicBezTo>
                  <a:pt x="1068808" y="5997345"/>
                  <a:pt x="1085378" y="6013914"/>
                  <a:pt x="1087450" y="6015985"/>
                </a:cubicBezTo>
                <a:cubicBezTo>
                  <a:pt x="1089520" y="6018055"/>
                  <a:pt x="1095734" y="6024267"/>
                  <a:pt x="1097806" y="6026339"/>
                </a:cubicBezTo>
                <a:cubicBezTo>
                  <a:pt x="1099878" y="6028409"/>
                  <a:pt x="1115757" y="6044287"/>
                  <a:pt x="1118519" y="6047049"/>
                </a:cubicBezTo>
                <a:cubicBezTo>
                  <a:pt x="1121281" y="6049809"/>
                  <a:pt x="1137161" y="6065685"/>
                  <a:pt x="1139233" y="6067757"/>
                </a:cubicBezTo>
                <a:cubicBezTo>
                  <a:pt x="1141303" y="6069828"/>
                  <a:pt x="1147517" y="6076041"/>
                  <a:pt x="1149589" y="6078112"/>
                </a:cubicBezTo>
                <a:cubicBezTo>
                  <a:pt x="1151660" y="6080182"/>
                  <a:pt x="1168230" y="6097440"/>
                  <a:pt x="1170302" y="6098821"/>
                </a:cubicBezTo>
                <a:cubicBezTo>
                  <a:pt x="1172374" y="6100201"/>
                  <a:pt x="1179278" y="6098129"/>
                  <a:pt x="1180659" y="6098821"/>
                </a:cubicBezTo>
                <a:cubicBezTo>
                  <a:pt x="1182040" y="6099511"/>
                  <a:pt x="1189634" y="6107794"/>
                  <a:pt x="1191016" y="6109176"/>
                </a:cubicBezTo>
                <a:cubicBezTo>
                  <a:pt x="1192397" y="6110556"/>
                  <a:pt x="1199991" y="6118150"/>
                  <a:pt x="1201373" y="6119530"/>
                </a:cubicBezTo>
                <a:cubicBezTo>
                  <a:pt x="1202754" y="6120910"/>
                  <a:pt x="1209658" y="6128503"/>
                  <a:pt x="1211730" y="6129884"/>
                </a:cubicBezTo>
                <a:cubicBezTo>
                  <a:pt x="1213801" y="6131265"/>
                  <a:pt x="1230372" y="6138168"/>
                  <a:pt x="1232443" y="6140239"/>
                </a:cubicBezTo>
                <a:cubicBezTo>
                  <a:pt x="1234514" y="6142310"/>
                  <a:pt x="1240727" y="6158877"/>
                  <a:pt x="1242799" y="6160949"/>
                </a:cubicBezTo>
                <a:cubicBezTo>
                  <a:pt x="1244870" y="6163019"/>
                  <a:pt x="1262132" y="6169922"/>
                  <a:pt x="1263513" y="6171303"/>
                </a:cubicBezTo>
                <a:cubicBezTo>
                  <a:pt x="1264894" y="6172682"/>
                  <a:pt x="1262132" y="6179585"/>
                  <a:pt x="1263513" y="6181657"/>
                </a:cubicBezTo>
                <a:cubicBezTo>
                  <a:pt x="1264894" y="6183728"/>
                  <a:pt x="1280773" y="6199605"/>
                  <a:pt x="1284226" y="6202366"/>
                </a:cubicBezTo>
                <a:cubicBezTo>
                  <a:pt x="1287677" y="6205126"/>
                  <a:pt x="1312534" y="6221005"/>
                  <a:pt x="1315296" y="6223076"/>
                </a:cubicBezTo>
                <a:cubicBezTo>
                  <a:pt x="1318058" y="6225146"/>
                  <a:pt x="1322891" y="6231358"/>
                  <a:pt x="1325653" y="6233430"/>
                </a:cubicBezTo>
                <a:cubicBezTo>
                  <a:pt x="1328414" y="6235501"/>
                  <a:pt x="1351890" y="6250687"/>
                  <a:pt x="1356723" y="6254140"/>
                </a:cubicBezTo>
                <a:cubicBezTo>
                  <a:pt x="1361555" y="6257590"/>
                  <a:pt x="1393316" y="6281751"/>
                  <a:pt x="1398149" y="6285203"/>
                </a:cubicBezTo>
                <a:cubicBezTo>
                  <a:pt x="1402982" y="6288654"/>
                  <a:pt x="1425076" y="6303150"/>
                  <a:pt x="1429220" y="6305912"/>
                </a:cubicBezTo>
                <a:cubicBezTo>
                  <a:pt x="1433362" y="6308672"/>
                  <a:pt x="1456146" y="6323859"/>
                  <a:pt x="1460289" y="6326621"/>
                </a:cubicBezTo>
                <a:cubicBezTo>
                  <a:pt x="1464432" y="6329381"/>
                  <a:pt x="1488598" y="6345258"/>
                  <a:pt x="1491360" y="6347329"/>
                </a:cubicBezTo>
                <a:cubicBezTo>
                  <a:pt x="1494122" y="6349400"/>
                  <a:pt x="1500335" y="6356994"/>
                  <a:pt x="1501716" y="6357685"/>
                </a:cubicBezTo>
                <a:cubicBezTo>
                  <a:pt x="1503096" y="6358375"/>
                  <a:pt x="1510691" y="6356994"/>
                  <a:pt x="1512072" y="6357685"/>
                </a:cubicBezTo>
                <a:cubicBezTo>
                  <a:pt x="1513453" y="6358375"/>
                  <a:pt x="1521048" y="6366658"/>
                  <a:pt x="1522429" y="6368039"/>
                </a:cubicBezTo>
                <a:cubicBezTo>
                  <a:pt x="1523809" y="6369419"/>
                  <a:pt x="1531405" y="6377703"/>
                  <a:pt x="1532786" y="6378394"/>
                </a:cubicBezTo>
                <a:cubicBezTo>
                  <a:pt x="1534167" y="6379083"/>
                  <a:pt x="1541761" y="6377703"/>
                  <a:pt x="1543143" y="6378394"/>
                </a:cubicBezTo>
                <a:cubicBezTo>
                  <a:pt x="1544523" y="6379083"/>
                  <a:pt x="1552117" y="6388057"/>
                  <a:pt x="1553499" y="6388748"/>
                </a:cubicBezTo>
                <a:cubicBezTo>
                  <a:pt x="1554878" y="6389437"/>
                  <a:pt x="1561784" y="6388057"/>
                  <a:pt x="1563856" y="6388748"/>
                </a:cubicBezTo>
                <a:cubicBezTo>
                  <a:pt x="1565927" y="6389438"/>
                  <a:pt x="1581807" y="6398412"/>
                  <a:pt x="1584569" y="6399102"/>
                </a:cubicBezTo>
                <a:cubicBezTo>
                  <a:pt x="1587330" y="6399792"/>
                  <a:pt x="1602521" y="6398412"/>
                  <a:pt x="1605283" y="6399102"/>
                </a:cubicBezTo>
                <a:cubicBezTo>
                  <a:pt x="1608044" y="6399792"/>
                  <a:pt x="1622544" y="6408077"/>
                  <a:pt x="1625996" y="6409457"/>
                </a:cubicBezTo>
                <a:cubicBezTo>
                  <a:pt x="1629447" y="6410838"/>
                  <a:pt x="1652923" y="6418431"/>
                  <a:pt x="1657066" y="6419812"/>
                </a:cubicBezTo>
                <a:cubicBezTo>
                  <a:pt x="1661208" y="6421191"/>
                  <a:pt x="1683993" y="6428786"/>
                  <a:pt x="1688136" y="6430166"/>
                </a:cubicBezTo>
                <a:cubicBezTo>
                  <a:pt x="1692279" y="6431546"/>
                  <a:pt x="1714372" y="6439139"/>
                  <a:pt x="1719206" y="6440521"/>
                </a:cubicBezTo>
                <a:cubicBezTo>
                  <a:pt x="1724039" y="6441901"/>
                  <a:pt x="1754418" y="6449494"/>
                  <a:pt x="1760632" y="6450875"/>
                </a:cubicBezTo>
                <a:cubicBezTo>
                  <a:pt x="1766846" y="6452256"/>
                  <a:pt x="1806201" y="6459159"/>
                  <a:pt x="1812416" y="6461230"/>
                </a:cubicBezTo>
                <a:cubicBezTo>
                  <a:pt x="1818629" y="6463300"/>
                  <a:pt x="1846938" y="6479868"/>
                  <a:pt x="1853843" y="6481939"/>
                </a:cubicBezTo>
                <a:cubicBezTo>
                  <a:pt x="1860747" y="6484009"/>
                  <a:pt x="1909768" y="6490912"/>
                  <a:pt x="1915983" y="6492294"/>
                </a:cubicBezTo>
                <a:cubicBezTo>
                  <a:pt x="1922195" y="6493674"/>
                  <a:pt x="1942910" y="6501956"/>
                  <a:pt x="1947053" y="6502647"/>
                </a:cubicBezTo>
                <a:cubicBezTo>
                  <a:pt x="1951196" y="6503337"/>
                  <a:pt x="1974670" y="6501956"/>
                  <a:pt x="1978123" y="6502647"/>
                </a:cubicBezTo>
                <a:cubicBezTo>
                  <a:pt x="1981575" y="6503337"/>
                  <a:pt x="1996764" y="6511622"/>
                  <a:pt x="1998836" y="6513003"/>
                </a:cubicBezTo>
                <a:cubicBezTo>
                  <a:pt x="2000907" y="6514382"/>
                  <a:pt x="2006431" y="6522667"/>
                  <a:pt x="2009193" y="6523357"/>
                </a:cubicBezTo>
                <a:cubicBezTo>
                  <a:pt x="2011955" y="6524047"/>
                  <a:pt x="2036120" y="6522666"/>
                  <a:pt x="2040263" y="6523357"/>
                </a:cubicBezTo>
                <a:cubicBezTo>
                  <a:pt x="2044405" y="6524047"/>
                  <a:pt x="2068570" y="6533021"/>
                  <a:pt x="2071332" y="6533712"/>
                </a:cubicBezTo>
                <a:cubicBezTo>
                  <a:pt x="2074094" y="6534402"/>
                  <a:pt x="2078237" y="6533021"/>
                  <a:pt x="2081690" y="6533712"/>
                </a:cubicBezTo>
                <a:cubicBezTo>
                  <a:pt x="2085141" y="6534401"/>
                  <a:pt x="2115520" y="6542685"/>
                  <a:pt x="2123115" y="6544066"/>
                </a:cubicBezTo>
                <a:cubicBezTo>
                  <a:pt x="2130710" y="6545446"/>
                  <a:pt x="2136924" y="6553729"/>
                  <a:pt x="2195613" y="6554420"/>
                </a:cubicBezTo>
                <a:cubicBezTo>
                  <a:pt x="2254300" y="6555111"/>
                  <a:pt x="2944054" y="6555111"/>
                  <a:pt x="3003433" y="6554420"/>
                </a:cubicBezTo>
                <a:cubicBezTo>
                  <a:pt x="3062810" y="6553729"/>
                  <a:pt x="3074548" y="6545446"/>
                  <a:pt x="3086286" y="6544066"/>
                </a:cubicBezTo>
                <a:cubicBezTo>
                  <a:pt x="3098024" y="6542685"/>
                  <a:pt x="3169829" y="6535092"/>
                  <a:pt x="3179496" y="6533712"/>
                </a:cubicBezTo>
                <a:cubicBezTo>
                  <a:pt x="3189161" y="6532331"/>
                  <a:pt x="3221613" y="6526118"/>
                  <a:pt x="3231279" y="6523357"/>
                </a:cubicBezTo>
                <a:cubicBezTo>
                  <a:pt x="3240946" y="6520596"/>
                  <a:pt x="3313442" y="6495744"/>
                  <a:pt x="3324490" y="6492294"/>
                </a:cubicBezTo>
                <a:cubicBezTo>
                  <a:pt x="3335536" y="6488841"/>
                  <a:pt x="3388010" y="6474345"/>
                  <a:pt x="3396986" y="6471584"/>
                </a:cubicBezTo>
                <a:cubicBezTo>
                  <a:pt x="3405962" y="6468823"/>
                  <a:pt x="3450840" y="6454326"/>
                  <a:pt x="3459126" y="6450875"/>
                </a:cubicBezTo>
                <a:cubicBezTo>
                  <a:pt x="3467411" y="6447424"/>
                  <a:pt x="3513670" y="6423953"/>
                  <a:pt x="3521266" y="6419812"/>
                </a:cubicBezTo>
                <a:cubicBezTo>
                  <a:pt x="3528861" y="6415670"/>
                  <a:pt x="3565455" y="6392199"/>
                  <a:pt x="3573050" y="6388748"/>
                </a:cubicBezTo>
                <a:cubicBezTo>
                  <a:pt x="3580644" y="6385296"/>
                  <a:pt x="3626213" y="6371489"/>
                  <a:pt x="3635190" y="6368039"/>
                </a:cubicBezTo>
                <a:cubicBezTo>
                  <a:pt x="3644165" y="6364587"/>
                  <a:pt x="3698019" y="6340427"/>
                  <a:pt x="3707686" y="6336975"/>
                </a:cubicBezTo>
                <a:cubicBezTo>
                  <a:pt x="3717353" y="6333524"/>
                  <a:pt x="3773278" y="6318337"/>
                  <a:pt x="3780183" y="6316266"/>
                </a:cubicBezTo>
                <a:cubicBezTo>
                  <a:pt x="3787088" y="6314195"/>
                  <a:pt x="3806419" y="6307292"/>
                  <a:pt x="3811253" y="6305912"/>
                </a:cubicBezTo>
                <a:cubicBezTo>
                  <a:pt x="3816086" y="6304531"/>
                  <a:pt x="3848536" y="6296937"/>
                  <a:pt x="3852679" y="6295557"/>
                </a:cubicBezTo>
                <a:cubicBezTo>
                  <a:pt x="3856821" y="6294177"/>
                  <a:pt x="3870631" y="6286583"/>
                  <a:pt x="3873393" y="6285203"/>
                </a:cubicBezTo>
                <a:cubicBezTo>
                  <a:pt x="3876155" y="6283822"/>
                  <a:pt x="3892035" y="6276918"/>
                  <a:pt x="3894107" y="6274848"/>
                </a:cubicBezTo>
                <a:cubicBezTo>
                  <a:pt x="3896177" y="6272776"/>
                  <a:pt x="3902391" y="6255520"/>
                  <a:pt x="3904463" y="6254140"/>
                </a:cubicBezTo>
                <a:cubicBezTo>
                  <a:pt x="3906534" y="6252759"/>
                  <a:pt x="3922414" y="6254829"/>
                  <a:pt x="3925176" y="6254140"/>
                </a:cubicBezTo>
                <a:cubicBezTo>
                  <a:pt x="3927938" y="6253449"/>
                  <a:pt x="3944507" y="6245165"/>
                  <a:pt x="3945889" y="6243785"/>
                </a:cubicBezTo>
                <a:cubicBezTo>
                  <a:pt x="3947269" y="6242404"/>
                  <a:pt x="3944508" y="6235501"/>
                  <a:pt x="3945889" y="6233430"/>
                </a:cubicBezTo>
                <a:cubicBezTo>
                  <a:pt x="3947269" y="6231358"/>
                  <a:pt x="3963150" y="6214791"/>
                  <a:pt x="3966603" y="6212721"/>
                </a:cubicBezTo>
                <a:cubicBezTo>
                  <a:pt x="3970054" y="6210650"/>
                  <a:pt x="3993529" y="6204437"/>
                  <a:pt x="3997673" y="6202366"/>
                </a:cubicBezTo>
                <a:cubicBezTo>
                  <a:pt x="4001815" y="6200295"/>
                  <a:pt x="4023908" y="6185108"/>
                  <a:pt x="4028742" y="6181657"/>
                </a:cubicBezTo>
                <a:cubicBezTo>
                  <a:pt x="4033575" y="6178206"/>
                  <a:pt x="4065336" y="6155424"/>
                  <a:pt x="4070170" y="6150594"/>
                </a:cubicBezTo>
                <a:cubicBezTo>
                  <a:pt x="4075003" y="6145762"/>
                  <a:pt x="4096406" y="6113317"/>
                  <a:pt x="4101240" y="6109176"/>
                </a:cubicBezTo>
                <a:cubicBezTo>
                  <a:pt x="4106072" y="6105033"/>
                  <a:pt x="4136451" y="6092609"/>
                  <a:pt x="4142667" y="6088467"/>
                </a:cubicBezTo>
                <a:cubicBezTo>
                  <a:pt x="4148879" y="6084325"/>
                  <a:pt x="4188927" y="6053261"/>
                  <a:pt x="4194450" y="6047049"/>
                </a:cubicBezTo>
                <a:cubicBezTo>
                  <a:pt x="4199974" y="6040836"/>
                  <a:pt x="4222067" y="6000107"/>
                  <a:pt x="4225520" y="5995276"/>
                </a:cubicBezTo>
                <a:cubicBezTo>
                  <a:pt x="4228972" y="5990442"/>
                  <a:pt x="4243470" y="5979398"/>
                  <a:pt x="4246233" y="5974566"/>
                </a:cubicBezTo>
                <a:cubicBezTo>
                  <a:pt x="4248994" y="5969734"/>
                  <a:pt x="4263493" y="5930386"/>
                  <a:pt x="4266946" y="5922794"/>
                </a:cubicBezTo>
                <a:cubicBezTo>
                  <a:pt x="4270398" y="5915201"/>
                  <a:pt x="4295254" y="5868259"/>
                  <a:pt x="4298016" y="5860666"/>
                </a:cubicBezTo>
                <a:cubicBezTo>
                  <a:pt x="4300778" y="5853073"/>
                  <a:pt x="4305611" y="5816487"/>
                  <a:pt x="4308374" y="5808894"/>
                </a:cubicBezTo>
                <a:cubicBezTo>
                  <a:pt x="4311135" y="5801300"/>
                  <a:pt x="4337372" y="5752289"/>
                  <a:pt x="4339443" y="5746767"/>
                </a:cubicBezTo>
                <a:cubicBezTo>
                  <a:pt x="4341515" y="5741244"/>
                  <a:pt x="4338752" y="5731580"/>
                  <a:pt x="4339443" y="5726058"/>
                </a:cubicBezTo>
                <a:cubicBezTo>
                  <a:pt x="4340134" y="5720535"/>
                  <a:pt x="4348418" y="5674976"/>
                  <a:pt x="4349800" y="5663931"/>
                </a:cubicBezTo>
                <a:cubicBezTo>
                  <a:pt x="4351181" y="5652886"/>
                  <a:pt x="4358775" y="5574190"/>
                  <a:pt x="4360156" y="5560385"/>
                </a:cubicBezTo>
                <a:cubicBezTo>
                  <a:pt x="4361537" y="5546578"/>
                  <a:pt x="4369822" y="5470645"/>
                  <a:pt x="4370514" y="5456840"/>
                </a:cubicBezTo>
                <a:cubicBezTo>
                  <a:pt x="4371203" y="5443034"/>
                  <a:pt x="4369132" y="5367100"/>
                  <a:pt x="4370514" y="5353294"/>
                </a:cubicBezTo>
                <a:cubicBezTo>
                  <a:pt x="4371893" y="5339488"/>
                  <a:pt x="4389845" y="5292547"/>
                  <a:pt x="4391226" y="5249749"/>
                </a:cubicBezTo>
                <a:cubicBezTo>
                  <a:pt x="4392606" y="5206949"/>
                  <a:pt x="4390535" y="4752041"/>
                  <a:pt x="4391226" y="4711313"/>
                </a:cubicBezTo>
                <a:cubicBezTo>
                  <a:pt x="4391917" y="4670585"/>
                  <a:pt x="4400892" y="4658849"/>
                  <a:pt x="4401583" y="4638831"/>
                </a:cubicBezTo>
                <a:cubicBezTo>
                  <a:pt x="4402274" y="4618812"/>
                  <a:pt x="4400892" y="4431050"/>
                  <a:pt x="4401583" y="4411032"/>
                </a:cubicBezTo>
                <a:cubicBezTo>
                  <a:pt x="4402273" y="4391013"/>
                  <a:pt x="4410559" y="4347523"/>
                  <a:pt x="4411940" y="4338550"/>
                </a:cubicBezTo>
                <a:cubicBezTo>
                  <a:pt x="4413320" y="4329575"/>
                  <a:pt x="4421605" y="4284015"/>
                  <a:pt x="4422296" y="4276422"/>
                </a:cubicBezTo>
                <a:cubicBezTo>
                  <a:pt x="4422985" y="4268829"/>
                  <a:pt x="4421605" y="4231552"/>
                  <a:pt x="4422296" y="4224650"/>
                </a:cubicBezTo>
                <a:cubicBezTo>
                  <a:pt x="4422985" y="4217746"/>
                  <a:pt x="4431272" y="4181160"/>
                  <a:pt x="4432653" y="4172877"/>
                </a:cubicBezTo>
                <a:cubicBezTo>
                  <a:pt x="4434034" y="4164593"/>
                  <a:pt x="4440937" y="4109369"/>
                  <a:pt x="4443009" y="4100395"/>
                </a:cubicBezTo>
                <a:cubicBezTo>
                  <a:pt x="4445081" y="4091421"/>
                  <a:pt x="4460270" y="4046552"/>
                  <a:pt x="4463723" y="4038268"/>
                </a:cubicBezTo>
                <a:cubicBezTo>
                  <a:pt x="4467174" y="4029984"/>
                  <a:pt x="4492031" y="3981663"/>
                  <a:pt x="4494793" y="3976141"/>
                </a:cubicBezTo>
                <a:cubicBezTo>
                  <a:pt x="4497554" y="3970618"/>
                  <a:pt x="4502387" y="3961644"/>
                  <a:pt x="4505150" y="3955432"/>
                </a:cubicBezTo>
                <a:cubicBezTo>
                  <a:pt x="4507911" y="3949219"/>
                  <a:pt x="4533457" y="3890543"/>
                  <a:pt x="4536219" y="3882950"/>
                </a:cubicBezTo>
                <a:cubicBezTo>
                  <a:pt x="4538981" y="3875356"/>
                  <a:pt x="4544505" y="3848435"/>
                  <a:pt x="4546577" y="3841532"/>
                </a:cubicBezTo>
                <a:cubicBezTo>
                  <a:pt x="4548647" y="3834629"/>
                  <a:pt x="4564528" y="3786307"/>
                  <a:pt x="4567289" y="3779405"/>
                </a:cubicBezTo>
                <a:cubicBezTo>
                  <a:pt x="4570050" y="3772502"/>
                  <a:pt x="4583170" y="3742819"/>
                  <a:pt x="4588003" y="3737986"/>
                </a:cubicBezTo>
                <a:cubicBezTo>
                  <a:pt x="4592835" y="3733154"/>
                  <a:pt x="4635643" y="3711064"/>
                  <a:pt x="4639787" y="3706923"/>
                </a:cubicBezTo>
                <a:cubicBezTo>
                  <a:pt x="4643929" y="3702781"/>
                  <a:pt x="4648071" y="3680691"/>
                  <a:pt x="4650143" y="3675859"/>
                </a:cubicBezTo>
                <a:cubicBezTo>
                  <a:pt x="4652214" y="3671027"/>
                  <a:pt x="4668095" y="3640654"/>
                  <a:pt x="4670857" y="3634441"/>
                </a:cubicBezTo>
                <a:cubicBezTo>
                  <a:pt x="4673618" y="3628228"/>
                  <a:pt x="4688806" y="3588881"/>
                  <a:pt x="4691569" y="3582668"/>
                </a:cubicBezTo>
                <a:cubicBezTo>
                  <a:pt x="4694330" y="3576455"/>
                  <a:pt x="4710901" y="3546773"/>
                  <a:pt x="4712282" y="3541250"/>
                </a:cubicBezTo>
                <a:cubicBezTo>
                  <a:pt x="4713664" y="3535728"/>
                  <a:pt x="4710901" y="3506045"/>
                  <a:pt x="4712282" y="3499832"/>
                </a:cubicBezTo>
                <a:cubicBezTo>
                  <a:pt x="4713664" y="3493619"/>
                  <a:pt x="4730234" y="3454963"/>
                  <a:pt x="4732997" y="3448059"/>
                </a:cubicBezTo>
                <a:cubicBezTo>
                  <a:pt x="4735757" y="3441157"/>
                  <a:pt x="4750948" y="3403189"/>
                  <a:pt x="4753710" y="3396287"/>
                </a:cubicBezTo>
                <a:cubicBezTo>
                  <a:pt x="4756471" y="3389383"/>
                  <a:pt x="4772351" y="3350727"/>
                  <a:pt x="4774423" y="3344514"/>
                </a:cubicBezTo>
                <a:cubicBezTo>
                  <a:pt x="4776494" y="3338302"/>
                  <a:pt x="4783399" y="3307928"/>
                  <a:pt x="4784780" y="3303096"/>
                </a:cubicBezTo>
                <a:cubicBezTo>
                  <a:pt x="4786161" y="3298264"/>
                  <a:pt x="4793756" y="3277555"/>
                  <a:pt x="4795137" y="3272033"/>
                </a:cubicBezTo>
                <a:cubicBezTo>
                  <a:pt x="4796517" y="3266510"/>
                  <a:pt x="4804112" y="3227163"/>
                  <a:pt x="4805492" y="3220260"/>
                </a:cubicBezTo>
                <a:cubicBezTo>
                  <a:pt x="4806873" y="3213356"/>
                  <a:pt x="4814467" y="3176770"/>
                  <a:pt x="4815850" y="3168487"/>
                </a:cubicBezTo>
                <a:cubicBezTo>
                  <a:pt x="4817230" y="3160203"/>
                  <a:pt x="4824136" y="3104979"/>
                  <a:pt x="4826207" y="3096005"/>
                </a:cubicBezTo>
                <a:cubicBezTo>
                  <a:pt x="4828279" y="3087031"/>
                  <a:pt x="4844848" y="3041471"/>
                  <a:pt x="4846920" y="3033878"/>
                </a:cubicBezTo>
                <a:cubicBezTo>
                  <a:pt x="4848991" y="3026285"/>
                  <a:pt x="4855895" y="2988318"/>
                  <a:pt x="4857276" y="2982106"/>
                </a:cubicBezTo>
                <a:cubicBezTo>
                  <a:pt x="4858657" y="2975893"/>
                  <a:pt x="4866253" y="2947590"/>
                  <a:pt x="4867633" y="2940687"/>
                </a:cubicBezTo>
                <a:cubicBezTo>
                  <a:pt x="4869013" y="2933784"/>
                  <a:pt x="4877299" y="2948970"/>
                  <a:pt x="4877990" y="2878560"/>
                </a:cubicBezTo>
                <a:cubicBezTo>
                  <a:pt x="4878681" y="2808149"/>
                  <a:pt x="4878681" y="1954245"/>
                  <a:pt x="4877990" y="1884525"/>
                </a:cubicBezTo>
                <a:cubicBezTo>
                  <a:pt x="4877299" y="1814804"/>
                  <a:pt x="4868323" y="1840345"/>
                  <a:pt x="4867633" y="1832752"/>
                </a:cubicBezTo>
                <a:cubicBezTo>
                  <a:pt x="4866942" y="1825159"/>
                  <a:pt x="4868323" y="1776837"/>
                  <a:pt x="4867633" y="1770625"/>
                </a:cubicBezTo>
                <a:cubicBezTo>
                  <a:pt x="4866942" y="1764412"/>
                  <a:pt x="4857966" y="1754058"/>
                  <a:pt x="4857276" y="1739561"/>
                </a:cubicBezTo>
                <a:cubicBezTo>
                  <a:pt x="4856585" y="1725065"/>
                  <a:pt x="4857966" y="1569747"/>
                  <a:pt x="4857276" y="1553180"/>
                </a:cubicBezTo>
                <a:cubicBezTo>
                  <a:pt x="4856585" y="1536612"/>
                  <a:pt x="4848991" y="1498646"/>
                  <a:pt x="4846920" y="1491053"/>
                </a:cubicBezTo>
                <a:cubicBezTo>
                  <a:pt x="4844848" y="1483459"/>
                  <a:pt x="4828279" y="1446183"/>
                  <a:pt x="4826207" y="1439280"/>
                </a:cubicBezTo>
                <a:cubicBezTo>
                  <a:pt x="4824136" y="1432377"/>
                  <a:pt x="4817920" y="1396481"/>
                  <a:pt x="4815850" y="1387507"/>
                </a:cubicBezTo>
                <a:cubicBezTo>
                  <a:pt x="4813777" y="1378533"/>
                  <a:pt x="4797899" y="1315025"/>
                  <a:pt x="4795137" y="1304671"/>
                </a:cubicBezTo>
                <a:cubicBezTo>
                  <a:pt x="4792375" y="1294316"/>
                  <a:pt x="4777184" y="1240473"/>
                  <a:pt x="4774423" y="1232189"/>
                </a:cubicBezTo>
                <a:cubicBezTo>
                  <a:pt x="4771660" y="1223905"/>
                  <a:pt x="4756471" y="1188700"/>
                  <a:pt x="4753710" y="1180416"/>
                </a:cubicBezTo>
                <a:cubicBezTo>
                  <a:pt x="4750948" y="1172132"/>
                  <a:pt x="4735757" y="1118289"/>
                  <a:pt x="4732997" y="1107935"/>
                </a:cubicBezTo>
                <a:cubicBezTo>
                  <a:pt x="4730234" y="1097580"/>
                  <a:pt x="4715735" y="1034072"/>
                  <a:pt x="4712282" y="1025099"/>
                </a:cubicBezTo>
                <a:cubicBezTo>
                  <a:pt x="4708829" y="1016125"/>
                  <a:pt x="4685355" y="980919"/>
                  <a:pt x="4681213" y="973326"/>
                </a:cubicBezTo>
                <a:cubicBezTo>
                  <a:pt x="4677070" y="965732"/>
                  <a:pt x="4654975" y="919482"/>
                  <a:pt x="4650143" y="911199"/>
                </a:cubicBezTo>
                <a:cubicBezTo>
                  <a:pt x="4645310" y="902915"/>
                  <a:pt x="4612860" y="855974"/>
                  <a:pt x="4608716" y="849071"/>
                </a:cubicBezTo>
                <a:cubicBezTo>
                  <a:pt x="4604573" y="842168"/>
                  <a:pt x="4591455" y="814556"/>
                  <a:pt x="4588003" y="807653"/>
                </a:cubicBezTo>
                <a:cubicBezTo>
                  <a:pt x="4584550" y="800750"/>
                  <a:pt x="4560385" y="751048"/>
                  <a:pt x="4556933" y="745526"/>
                </a:cubicBezTo>
                <a:cubicBezTo>
                  <a:pt x="4553481" y="740004"/>
                  <a:pt x="4539671" y="728959"/>
                  <a:pt x="4536219" y="724817"/>
                </a:cubicBezTo>
                <a:cubicBezTo>
                  <a:pt x="4532767" y="720675"/>
                  <a:pt x="4509292" y="688231"/>
                  <a:pt x="4505150" y="683399"/>
                </a:cubicBezTo>
                <a:cubicBezTo>
                  <a:pt x="4501007" y="678567"/>
                  <a:pt x="4478221" y="656477"/>
                  <a:pt x="4474080" y="652335"/>
                </a:cubicBezTo>
                <a:cubicBezTo>
                  <a:pt x="4469936" y="648193"/>
                  <a:pt x="4449222" y="625413"/>
                  <a:pt x="4443009" y="621272"/>
                </a:cubicBezTo>
                <a:cubicBezTo>
                  <a:pt x="4436795" y="617130"/>
                  <a:pt x="4385703" y="592969"/>
                  <a:pt x="4380869" y="590208"/>
                </a:cubicBezTo>
                <a:cubicBezTo>
                  <a:pt x="4376036" y="587447"/>
                  <a:pt x="4376036" y="584686"/>
                  <a:pt x="4370514" y="579853"/>
                </a:cubicBezTo>
                <a:cubicBezTo>
                  <a:pt x="4364989" y="575021"/>
                  <a:pt x="4306991" y="523939"/>
                  <a:pt x="4298016" y="517726"/>
                </a:cubicBezTo>
                <a:cubicBezTo>
                  <a:pt x="4289040" y="511513"/>
                  <a:pt x="4244160" y="491495"/>
                  <a:pt x="4235876" y="486663"/>
                </a:cubicBezTo>
                <a:cubicBezTo>
                  <a:pt x="4227591" y="481830"/>
                  <a:pt x="4180640" y="449386"/>
                  <a:pt x="4173736" y="445244"/>
                </a:cubicBezTo>
                <a:cubicBezTo>
                  <a:pt x="4166831" y="441103"/>
                  <a:pt x="4139214" y="427987"/>
                  <a:pt x="4132310" y="424535"/>
                </a:cubicBezTo>
                <a:cubicBezTo>
                  <a:pt x="4125405" y="421084"/>
                  <a:pt x="4077073" y="396923"/>
                  <a:pt x="4070170" y="393472"/>
                </a:cubicBezTo>
                <a:cubicBezTo>
                  <a:pt x="4063265" y="390020"/>
                  <a:pt x="4035646" y="376214"/>
                  <a:pt x="4028742" y="372763"/>
                </a:cubicBezTo>
                <a:cubicBezTo>
                  <a:pt x="4021837" y="369311"/>
                  <a:pt x="3974197" y="345151"/>
                  <a:pt x="3966603" y="341699"/>
                </a:cubicBezTo>
                <a:cubicBezTo>
                  <a:pt x="3959007" y="338248"/>
                  <a:pt x="3922413" y="323061"/>
                  <a:pt x="3914819" y="320990"/>
                </a:cubicBezTo>
                <a:cubicBezTo>
                  <a:pt x="3907224" y="318919"/>
                  <a:pt x="3860274" y="312016"/>
                  <a:pt x="3852679" y="310635"/>
                </a:cubicBezTo>
                <a:cubicBezTo>
                  <a:pt x="3845083" y="309255"/>
                  <a:pt x="3807111" y="302352"/>
                  <a:pt x="3800897" y="300281"/>
                </a:cubicBezTo>
                <a:cubicBezTo>
                  <a:pt x="3794682" y="298210"/>
                  <a:pt x="3766373" y="281643"/>
                  <a:pt x="3759469" y="279572"/>
                </a:cubicBezTo>
                <a:cubicBezTo>
                  <a:pt x="3752565" y="277501"/>
                  <a:pt x="3704923" y="270598"/>
                  <a:pt x="3697329" y="269217"/>
                </a:cubicBezTo>
                <a:cubicBezTo>
                  <a:pt x="3689734" y="267837"/>
                  <a:pt x="3653831" y="260243"/>
                  <a:pt x="3645546" y="258863"/>
                </a:cubicBezTo>
                <a:cubicBezTo>
                  <a:pt x="3637260" y="257482"/>
                  <a:pt x="3582025" y="249889"/>
                  <a:pt x="3573050" y="248508"/>
                </a:cubicBezTo>
                <a:cubicBezTo>
                  <a:pt x="3564073" y="247128"/>
                  <a:pt x="3518504" y="240225"/>
                  <a:pt x="3510910" y="238154"/>
                </a:cubicBezTo>
                <a:cubicBezTo>
                  <a:pt x="3503314" y="236083"/>
                  <a:pt x="3466031" y="218825"/>
                  <a:pt x="3459126" y="217445"/>
                </a:cubicBezTo>
                <a:cubicBezTo>
                  <a:pt x="3452221" y="216064"/>
                  <a:pt x="3414938" y="218135"/>
                  <a:pt x="3407343" y="217445"/>
                </a:cubicBezTo>
                <a:cubicBezTo>
                  <a:pt x="3399748" y="216754"/>
                  <a:pt x="3352797" y="207780"/>
                  <a:pt x="3345203" y="207090"/>
                </a:cubicBezTo>
                <a:cubicBezTo>
                  <a:pt x="3337607" y="206400"/>
                  <a:pt x="3298943" y="207780"/>
                  <a:pt x="3293420" y="207090"/>
                </a:cubicBezTo>
                <a:cubicBezTo>
                  <a:pt x="3287897" y="206400"/>
                  <a:pt x="3270634" y="197426"/>
                  <a:pt x="3262350" y="196736"/>
                </a:cubicBezTo>
                <a:cubicBezTo>
                  <a:pt x="3254063" y="196045"/>
                  <a:pt x="3176734" y="197426"/>
                  <a:pt x="3169140" y="196736"/>
                </a:cubicBezTo>
                <a:cubicBezTo>
                  <a:pt x="3161544" y="196045"/>
                  <a:pt x="3153949" y="187762"/>
                  <a:pt x="3148426" y="186381"/>
                </a:cubicBezTo>
                <a:cubicBezTo>
                  <a:pt x="3142902" y="185001"/>
                  <a:pt x="3095261" y="178788"/>
                  <a:pt x="3086286" y="176027"/>
                </a:cubicBezTo>
                <a:cubicBezTo>
                  <a:pt x="3077310" y="173265"/>
                  <a:pt x="3021383" y="147724"/>
                  <a:pt x="3013789" y="144963"/>
                </a:cubicBezTo>
                <a:cubicBezTo>
                  <a:pt x="3006194" y="142202"/>
                  <a:pt x="2977196" y="135989"/>
                  <a:pt x="2972363" y="134608"/>
                </a:cubicBezTo>
                <a:cubicBezTo>
                  <a:pt x="2967529" y="133228"/>
                  <a:pt x="2945435" y="124944"/>
                  <a:pt x="2941293" y="124254"/>
                </a:cubicBezTo>
                <a:cubicBezTo>
                  <a:pt x="2937149" y="123564"/>
                  <a:pt x="2914365" y="124944"/>
                  <a:pt x="2910222" y="124254"/>
                </a:cubicBezTo>
                <a:cubicBezTo>
                  <a:pt x="2906079" y="123564"/>
                  <a:pt x="2882604" y="115280"/>
                  <a:pt x="2879153" y="113899"/>
                </a:cubicBezTo>
                <a:cubicBezTo>
                  <a:pt x="2875700" y="112519"/>
                  <a:pt x="2863272" y="104925"/>
                  <a:pt x="2858439" y="103545"/>
                </a:cubicBezTo>
                <a:cubicBezTo>
                  <a:pt x="2853607" y="102164"/>
                  <a:pt x="2812869" y="94571"/>
                  <a:pt x="2806656" y="93190"/>
                </a:cubicBezTo>
                <a:cubicBezTo>
                  <a:pt x="2800442" y="91810"/>
                  <a:pt x="2770753" y="84907"/>
                  <a:pt x="2765230" y="82836"/>
                </a:cubicBezTo>
                <a:cubicBezTo>
                  <a:pt x="2759706" y="80765"/>
                  <a:pt x="2727945" y="63507"/>
                  <a:pt x="2723803" y="62127"/>
                </a:cubicBezTo>
                <a:cubicBezTo>
                  <a:pt x="2719659" y="60746"/>
                  <a:pt x="2707231" y="63507"/>
                  <a:pt x="2703089" y="62127"/>
                </a:cubicBezTo>
                <a:cubicBezTo>
                  <a:pt x="2698945" y="60746"/>
                  <a:pt x="2668567" y="43489"/>
                  <a:pt x="2661664" y="41418"/>
                </a:cubicBezTo>
                <a:cubicBezTo>
                  <a:pt x="2654758" y="39347"/>
                  <a:pt x="2605736" y="32444"/>
                  <a:pt x="2599523" y="31063"/>
                </a:cubicBezTo>
                <a:cubicBezTo>
                  <a:pt x="2593309" y="29682"/>
                  <a:pt x="2572595" y="22089"/>
                  <a:pt x="2568453" y="20709"/>
                </a:cubicBezTo>
                <a:cubicBezTo>
                  <a:pt x="2564310" y="19328"/>
                  <a:pt x="2551882" y="11735"/>
                  <a:pt x="2537383" y="10354"/>
                </a:cubicBezTo>
                <a:cubicBezTo>
                  <a:pt x="2522883" y="8973"/>
                  <a:pt x="2364080" y="0"/>
                  <a:pt x="2350963" y="0"/>
                </a:cubicBezTo>
                <a:cubicBezTo>
                  <a:pt x="2337844" y="0"/>
                  <a:pt x="2341987" y="9664"/>
                  <a:pt x="2340607" y="10354"/>
                </a:cubicBezTo>
                <a:cubicBezTo>
                  <a:pt x="2339224" y="11044"/>
                  <a:pt x="2332320" y="8973"/>
                  <a:pt x="2330249" y="10354"/>
                </a:cubicBezTo>
                <a:cubicBezTo>
                  <a:pt x="2328177" y="11735"/>
                  <a:pt x="2311607" y="27612"/>
                  <a:pt x="2309536" y="31063"/>
                </a:cubicBezTo>
                <a:cubicBezTo>
                  <a:pt x="2307465" y="34515"/>
                  <a:pt x="2301250" y="59365"/>
                  <a:pt x="2299180" y="62127"/>
                </a:cubicBezTo>
                <a:cubicBezTo>
                  <a:pt x="2297108" y="64888"/>
                  <a:pt x="2280537" y="71101"/>
                  <a:pt x="2278466" y="72481"/>
                </a:cubicBezTo>
                <a:cubicBezTo>
                  <a:pt x="2276394" y="73862"/>
                  <a:pt x="2269490" y="81455"/>
                  <a:pt x="2268109" y="82836"/>
                </a:cubicBezTo>
                <a:cubicBezTo>
                  <a:pt x="2266728" y="84216"/>
                  <a:pt x="2258442" y="92500"/>
                  <a:pt x="2257753" y="93190"/>
                </a:cubicBezTo>
                <a:lnTo>
                  <a:pt x="2278466" y="62127"/>
                </a:lnTo>
                <a:close/>
              </a:path>
            </a:pathLst>
          </a:custGeom>
          <a:effectLst>
            <a:softEdge rad="254000"/>
          </a:effectLst>
        </p:spPr>
      </p:pic>
      <p:sp>
        <p:nvSpPr>
          <p:cNvPr id="14" name="TextBox 13"/>
          <p:cNvSpPr txBox="1"/>
          <p:nvPr/>
        </p:nvSpPr>
        <p:spPr>
          <a:xfrm>
            <a:off x="3424800" y="464679"/>
            <a:ext cx="5342400" cy="451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400" b="1" u="sng">
                <a:latin typeface="Arial"/>
                <a:cs typeface="Arial"/>
              </a:rPr>
              <a:t>Описание продукта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theme/theme1.xml><?xml version="1.0" encoding="utf-8"?>
<a:theme xmlns:a="http://schemas.openxmlformats.org/drawingml/2006/main" name="Thinkfree Office">
  <a:themeElements>
    <a:clrScheme name="Thinkfree Office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Thinkfree Office">
      <a:majorFont>
        <a:latin typeface="HCR Dotum"/>
        <a:ea typeface=""/>
        <a:cs typeface="Times New Roman"/>
        <a:font script="Jpan" typeface="MS PGothic"/>
        <a:font script="Hang" typeface="HCR Dotum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HCR Dotum"/>
        <a:ea typeface=""/>
        <a:cs typeface="Times New Roman"/>
        <a:font script="Jpan" typeface="MS PGothic"/>
        <a:font script="Hang" typeface="HCR Dotum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inkfre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2061</Words>
  <Application>Microsoft Office PowerPoint</Application>
  <PresentationFormat>Широкоэкранный</PresentationFormat>
  <Paragraphs>150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Franklin Gothic Medium</vt:lpstr>
      <vt:lpstr>HCR Dotum</vt:lpstr>
      <vt:lpstr>Monotype Corsiva</vt:lpstr>
      <vt:lpstr>Times New Roman</vt:lpstr>
      <vt:lpstr>Wingdings</vt:lpstr>
      <vt:lpstr>Thinkfree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Трикоз Елена Владимировна</cp:lastModifiedBy>
  <cp:revision>66</cp:revision>
  <dcterms:created xsi:type="dcterms:W3CDTF">2023-03-13T12:19:26Z</dcterms:created>
  <dcterms:modified xsi:type="dcterms:W3CDTF">2023-03-23T05:50:42Z</dcterms:modified>
  <cp:version>0906.0100.01</cp:version>
</cp:coreProperties>
</file>