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2" r:id="rId6"/>
    <p:sldId id="269" r:id="rId7"/>
    <p:sldId id="262" r:id="rId8"/>
    <p:sldId id="265" r:id="rId9"/>
    <p:sldId id="263" r:id="rId10"/>
    <p:sldId id="267" r:id="rId11"/>
    <p:sldId id="266" r:id="rId12"/>
    <p:sldId id="268" r:id="rId13"/>
    <p:sldId id="258" r:id="rId14"/>
    <p:sldId id="271" r:id="rId15"/>
    <p:sldId id="26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3B40-838E-4AF2-9A69-BB9AEC868F2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6450-A974-49C3-95EA-ACF635865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592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ПОЭТЫ  ШЕСТИДЕСЯТНИКИ </a:t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«эпоха оттепели»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ety-shestidesyatn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5733256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Они размышляли о своём поколении, о себе.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 стихах говорили  о дружбе, любви…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БЕЛЛА АХМАДУЛИНА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«Сокровище русской поэзии»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3554" name="Picture 2" descr="Картинки по запросу ахмаду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92688" cy="430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 descr="G:\Ахмадулина Белла\Фотогр\1249551330_oml6w7gb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11682" cy="6858000"/>
          </a:xfrm>
          <a:prstGeom prst="rect">
            <a:avLst/>
          </a:prstGeom>
          <a:noFill/>
        </p:spPr>
      </p:pic>
      <p:pic>
        <p:nvPicPr>
          <p:cNvPr id="24578" name="Picture 2" descr="G:\Ахмадулина Белла\Фотогр\469b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149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Ахмадулина Белла\Фотогр\3812378b3ab80ddfe25391767674f62f_50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882533" cy="2664296"/>
          </a:xfrm>
          <a:prstGeom prst="rect">
            <a:avLst/>
          </a:prstGeom>
          <a:noFill/>
        </p:spPr>
      </p:pic>
      <p:pic>
        <p:nvPicPr>
          <p:cNvPr id="8" name="Рисунок 7" descr="Poety-shestidesyatni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4528"/>
            <a:ext cx="91440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95936" y="4221088"/>
            <a:ext cx="2592288" cy="26369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РОБЕРТ РОЖДЕСТВЕНСКИЙ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4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latin typeface="Arial Black" pitchFamily="34" charset="0"/>
              </a:rPr>
              <a:t>Я зла не имею. Я сердцу не лгу. Живу, как умею. Живу, как </a:t>
            </a:r>
            <a:r>
              <a:rPr lang="ru-RU" b="1" dirty="0" smtClean="0">
                <a:latin typeface="Arial Black" pitchFamily="34" charset="0"/>
              </a:rPr>
              <a:t>могу.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5362" name="Picture 2" descr="https://upload.wikimedia.org/wikipedia/commons/2/2f/RIAN_archive_681907_Poet_Robert_Rozhdestvennsky_at_3rd_All-Union_Celebration_of_Pushkin_Po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33670"/>
            <a:ext cx="5688632" cy="4427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и по запросу рождестве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1"/>
            <a:ext cx="12192000" cy="685800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рождестве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0538027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Рождественский Роберт\aYpcWP9S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56074" cy="3960440"/>
          </a:xfrm>
          <a:prstGeom prst="rect">
            <a:avLst/>
          </a:prstGeom>
          <a:noFill/>
        </p:spPr>
      </p:pic>
      <p:pic>
        <p:nvPicPr>
          <p:cNvPr id="5" name="Рисунок 4" descr="Poety-shestidesyatni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4528"/>
            <a:ext cx="91440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4221088"/>
            <a:ext cx="1800200" cy="26369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Рождественский Роберт\qeWPw3BtY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10340742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88032"/>
            <a:ext cx="9144000" cy="3356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/>
              <a:t>Эпоха шестидесятых годов вошла в историю под названием оттепель. Для </a:t>
            </a:r>
            <a:r>
              <a:rPr lang="ru-RU" sz="2800" dirty="0" smtClean="0"/>
              <a:t>людей </a:t>
            </a:r>
            <a:r>
              <a:rPr lang="ru-RU" sz="2800" dirty="0"/>
              <a:t>это явление было огромным счастьем, они стали раскрепощены, свободны. Знаменательным было и то, что поэты вышли в народ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349577" cy="3917055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поэт шестидесят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71892"/>
            <a:ext cx="5976664" cy="4025460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поэт шестидесят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6051798" cy="4223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959304" y="0"/>
            <a:ext cx="1010330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124744"/>
            <a:ext cx="9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 dirty="0"/>
              <a:t>Пришли иные времена,</a:t>
            </a:r>
          </a:p>
          <a:p>
            <a:pPr>
              <a:defRPr/>
            </a:pPr>
            <a:r>
              <a:rPr lang="ru-RU" sz="6000" b="1" dirty="0"/>
              <a:t>         Взошли иные имена.</a:t>
            </a:r>
          </a:p>
          <a:p>
            <a:pPr>
              <a:defRPr/>
            </a:pPr>
            <a:r>
              <a:rPr lang="ru-RU" sz="6000" b="1" dirty="0"/>
              <a:t>                          Е. Евтушенко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АНДРЕЙ ВОЗНЕСЕНСКИЙ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Кумир молодежи 50-60х годов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965"/>
          <a:stretch>
            <a:fillRect/>
          </a:stretch>
        </p:blipFill>
        <p:spPr bwMode="auto">
          <a:xfrm>
            <a:off x="1547664" y="1340768"/>
            <a:ext cx="5976664" cy="440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и по запросу вознесе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6411" cy="5688632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вознесе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95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49" name="Picture 1" descr="G:\Вознесенский Андрей\WfwrlH_0x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107504"/>
            <a:ext cx="6048672" cy="6048672"/>
          </a:xfrm>
          <a:prstGeom prst="rect">
            <a:avLst/>
          </a:prstGeom>
          <a:noFill/>
        </p:spPr>
      </p:pic>
      <p:pic>
        <p:nvPicPr>
          <p:cNvPr id="7" name="Рисунок 6" descr="Poety-shestidesyatni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4528"/>
            <a:ext cx="91440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221088"/>
            <a:ext cx="2123728" cy="26369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ЕВГЕНИЙ ЕВТУШЕНКО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4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«Громкий» лирик, поэтический лидер периода «оттепели»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8434" name="Picture 2" descr="Картинки по запросу евтушенко в молод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48672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евтушенко сти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08" y="476672"/>
            <a:ext cx="919820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G:\Евтушенко Евгений\JmmkIxjrxvI.jpg"/>
          <p:cNvPicPr>
            <a:picLocks noChangeAspect="1" noChangeArrowheads="1"/>
          </p:cNvPicPr>
          <p:nvPr/>
        </p:nvPicPr>
        <p:blipFill>
          <a:blip r:embed="rId2" cstate="print"/>
          <a:srcRect t="24476"/>
          <a:stretch>
            <a:fillRect/>
          </a:stretch>
        </p:blipFill>
        <p:spPr bwMode="auto">
          <a:xfrm>
            <a:off x="1691680" y="260649"/>
            <a:ext cx="5753100" cy="4248472"/>
          </a:xfrm>
          <a:prstGeom prst="rect">
            <a:avLst/>
          </a:prstGeom>
          <a:noFill/>
        </p:spPr>
      </p:pic>
      <p:pic>
        <p:nvPicPr>
          <p:cNvPr id="6" name="Рисунок 5" descr="Poety-shestidesyatni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4528"/>
            <a:ext cx="91440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588224" y="4221088"/>
            <a:ext cx="2483768" cy="26369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95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ПОЭТЫ  ШЕСТИДЕСЯТНИКИ  «эпоха оттепели»</vt:lpstr>
      <vt:lpstr>Слайд 2</vt:lpstr>
      <vt:lpstr>Слайд 3</vt:lpstr>
      <vt:lpstr>АНДРЕЙ ВОЗНЕСЕНСКИЙ</vt:lpstr>
      <vt:lpstr>Слайд 5</vt:lpstr>
      <vt:lpstr>Слайд 6</vt:lpstr>
      <vt:lpstr>ЕВГЕНИЙ ЕВТУШЕНКО</vt:lpstr>
      <vt:lpstr>Слайд 8</vt:lpstr>
      <vt:lpstr>Слайд 9</vt:lpstr>
      <vt:lpstr>БЕЛЛА АХМАДУЛИНА</vt:lpstr>
      <vt:lpstr>Слайд 11</vt:lpstr>
      <vt:lpstr>Слайд 12</vt:lpstr>
      <vt:lpstr>РОБЕРТ РОЖДЕСТВЕНСКИЙ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ШЕСТИДЕСЯТНИКИ  эпоха оттепели</dc:title>
  <dc:creator>fedorova</dc:creator>
  <cp:lastModifiedBy>fedorova</cp:lastModifiedBy>
  <cp:revision>9</cp:revision>
  <dcterms:created xsi:type="dcterms:W3CDTF">2016-11-17T08:31:43Z</dcterms:created>
  <dcterms:modified xsi:type="dcterms:W3CDTF">2016-11-29T05:37:37Z</dcterms:modified>
</cp:coreProperties>
</file>