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556792"/>
            <a:ext cx="6984776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smtClean="0"/>
              <a:t>Дисциплина </a:t>
            </a:r>
            <a:r>
              <a:rPr lang="ru-RU" sz="3200" dirty="0" smtClean="0"/>
              <a:t>МДК 06.01 «Выполнение работ по должностям «Кассир», «Бухгалтер</a:t>
            </a:r>
            <a:r>
              <a:rPr lang="ru-RU" sz="3200" dirty="0" smtClean="0"/>
              <a:t>»</a:t>
            </a:r>
          </a:p>
          <a:p>
            <a:pPr algn="ctr"/>
            <a:endParaRPr lang="ru-RU" sz="3200" dirty="0" smtClean="0"/>
          </a:p>
          <a:p>
            <a:pPr algn="ctr"/>
            <a:r>
              <a:rPr lang="ru-RU" sz="3200" dirty="0" smtClean="0"/>
              <a:t>Тема: </a:t>
            </a:r>
            <a:r>
              <a:rPr lang="ru-RU" sz="3200" dirty="0" smtClean="0"/>
              <a:t>«Инвентаризация кассы</a:t>
            </a:r>
            <a:r>
              <a:rPr lang="ru-RU" sz="3200" dirty="0" smtClean="0"/>
              <a:t>»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88641"/>
            <a:ext cx="756084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ГАПОУ КК «Новороссийский колледж строительства и экономики»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Практическая работа «Инвентаризация кассы»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Оформить результаты инвентаризации актом инвентаризации и  бухгалтерскими проводками.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Исходные данные: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- по данным бухгалтерского учета на 1 сентября остаток по кассе  числился в сумме 7990 рублей;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- на момент инвентаризации в кассе при пересчете денег </a:t>
            </a:r>
            <a:r>
              <a:rPr lang="ru-RU" b="1" dirty="0" err="1" smtClean="0"/>
              <a:t>покупюрно</a:t>
            </a:r>
            <a:r>
              <a:rPr lang="ru-RU" b="1" dirty="0" smtClean="0"/>
              <a:t> остаток составил: 500 руб. -3 купюры; 1000 руб.-4 купюры.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Остальные данные смоделировать самостоятельно.</a:t>
            </a:r>
          </a:p>
          <a:p>
            <a:pPr marL="0" indent="342900" algn="just">
              <a:lnSpc>
                <a:spcPct val="160000"/>
              </a:lnSpc>
              <a:spcBef>
                <a:spcPts val="0"/>
              </a:spcBef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Практическая работа «Инвентаризация кассы»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Самостоятельно смоделировать  акт инвентаризации наличных денежных средств (форма №ИНВ-15) с выявленной недостачей в сумме 215 рублей.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Практическая работа «Инвентаризация кассы»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Оформить результаты инвентаризации актом инвентаризации и бухгалтерскими проводками.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Исходные данные: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 - по данным бухгалтерского учета на 1 ноября остаток по кассе числился в сумме 11574 рублей;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- на момент инвентаризации в кассе при пересчете денег </a:t>
            </a:r>
            <a:r>
              <a:rPr lang="ru-RU" b="1" dirty="0" err="1" smtClean="0"/>
              <a:t>покупюрно</a:t>
            </a:r>
            <a:r>
              <a:rPr lang="ru-RU" b="1" dirty="0" smtClean="0"/>
              <a:t> остаток составил:100 руб.-8 купюр; 500 руб.- 3 купюры;1000 руб. - 4 купюры.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Остальные необходимые данные смоделировать самостоятельно.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Практическая работа «Инвентаризация кассы»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342900" algn="just">
              <a:spcBef>
                <a:spcPts val="60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600"/>
              </a:spcBef>
              <a:buNone/>
            </a:pPr>
            <a:r>
              <a:rPr lang="ru-RU" dirty="0" smtClean="0"/>
              <a:t>Заполнить  акт инвентаризации наличных денежных средств (форма №ИНВ-15) с выявленной недостачей в сумме 3100 рублей. Остальные данные, необходимые для заполнения акта смоделировать самостоятельно.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226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Практическая работа «Инвентаризация кассы»</vt:lpstr>
      <vt:lpstr>Практическая работа «Инвентаризация кассы»</vt:lpstr>
      <vt:lpstr>Практическая работа «Инвентаризация кассы»</vt:lpstr>
      <vt:lpstr>Практическая работа «Инвентаризация кассы»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Практическая работа «Инвентаризация кассы»</dc:title>
  <dc:creator>Шевелева Юлия Александровна</dc:creator>
  <cp:lastModifiedBy>Londarenko</cp:lastModifiedBy>
  <cp:revision>2</cp:revision>
  <dcterms:created xsi:type="dcterms:W3CDTF">2019-03-11T12:32:30Z</dcterms:created>
  <dcterms:modified xsi:type="dcterms:W3CDTF">2019-10-17T14:02:55Z</dcterms:modified>
</cp:coreProperties>
</file>