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dars.ru/college/sociologiya/obshchestvo.html" TargetMode="External"/><Relationship Id="rId2" Type="http://schemas.openxmlformats.org/officeDocument/2006/relationships/hyperlink" Target="http://www.grandars.ru/college/pravovedenie/trudovoe-pravo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statistika/zanyatye-i-bezrabotny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statistika/ekonomicheski-aktivnoe-naseleni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nac-ekonomika/nacionalnaya-ekonomik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/>
              <a:t>Дисциплина: «Основы экономической теории»</a:t>
            </a:r>
          </a:p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Тема: </a:t>
            </a:r>
            <a:r>
              <a:rPr lang="ru-RU" b="1" dirty="0" smtClean="0"/>
              <a:t>«Рынок труда»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Рынок труда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180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180000" algn="just">
              <a:spcBef>
                <a:spcPts val="0"/>
              </a:spcBef>
              <a:buNone/>
            </a:pPr>
            <a:r>
              <a:rPr lang="ru-RU" b="1" dirty="0" smtClean="0"/>
              <a:t>Рынок</a:t>
            </a:r>
            <a:r>
              <a:rPr lang="ru-RU" dirty="0" smtClean="0"/>
              <a:t> </a:t>
            </a:r>
            <a:r>
              <a:rPr lang="ru-RU" b="1" dirty="0" smtClean="0"/>
              <a:t>труда</a:t>
            </a:r>
            <a:r>
              <a:rPr lang="ru-RU" dirty="0" smtClean="0"/>
              <a:t> - экономическая среда, на которой в результате конкуренции между экономическими агентами через механизм спроса и предложения устанавливается определенный объем занятости и уровень оплаты </a:t>
            </a:r>
            <a:r>
              <a:rPr lang="ru-RU" b="1" dirty="0" smtClean="0"/>
              <a:t>труда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Функции рынка труда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Функции рынка труда определяются ролью </a:t>
            </a:r>
            <a:r>
              <a:rPr lang="ru-RU" dirty="0" smtClean="0">
                <a:hlinkClick r:id="rId2" tooltip="Труд"/>
              </a:rPr>
              <a:t>труда</a:t>
            </a:r>
            <a:r>
              <a:rPr lang="ru-RU" dirty="0" smtClean="0"/>
              <a:t> в жизни </a:t>
            </a:r>
            <a:r>
              <a:rPr lang="ru-RU" dirty="0" smtClean="0">
                <a:hlinkClick r:id="rId3" tooltip="Общество"/>
              </a:rPr>
              <a:t>общества</a:t>
            </a:r>
            <a:r>
              <a:rPr lang="ru-RU" dirty="0" smtClean="0"/>
              <a:t>. С экономической точки зрения труд — важнейший производственный ресурс. В соответствии с этим выделяют две главные функции рынка труда: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Социальная</a:t>
            </a:r>
            <a:r>
              <a:rPr lang="ru-RU" dirty="0" smtClean="0"/>
              <a:t> функция — заключается в обеспечении нормального уровня доходов и благосостояния людей, нормального уровня воспроизводства производственных способностей работников.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Экономическая</a:t>
            </a:r>
            <a:r>
              <a:rPr lang="ru-RU" dirty="0" smtClean="0"/>
              <a:t> функция — рынка труда заключается в рациональном вовлечении, распределении, регулировании и использовании труда.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Спрос и предложение труда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Спрос на рабочую силу</a:t>
            </a:r>
            <a:r>
              <a:rPr lang="ru-RU" dirty="0" smtClean="0"/>
              <a:t> определяется потребностями работодателей в найме определенного количества работников необходимой квалификации для производства товаров и услуг.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Спрос на рабочую силу находится в обратной зависимости от ставки реальной заработной платы, которая определяется как отношение номинальной зарплаты к уровню цен. На конкурентном рынке труда кривая спроса на труд имеет отрицательный угол наклона: с ростом общего уровня заработной платы спрос на труд падает.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Предложение труда</a:t>
            </a:r>
            <a:r>
              <a:rPr lang="ru-RU" dirty="0" smtClean="0"/>
              <a:t> определяется численностью населения, долей в нем трудоспособного населения, средним числом часов, отработанных рабочим за год, качеством труда и квалификацией рабочих.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Предложение труда зависит от величины заработной платы. Кривая предложения труда имеет положительный угол наклона: с ростом общего уровня заработной платы предложение труда увеличивается.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18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cap="small" dirty="0" smtClean="0"/>
              <a:t>Особенности рынка труда</a:t>
            </a:r>
          </a:p>
          <a:p>
            <a:pPr marL="0" indent="18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Особенность национального рынка заключается в том, что в нем не может быть достигнуто состояние полной </a:t>
            </a:r>
            <a:r>
              <a:rPr lang="ru-RU" dirty="0" smtClean="0">
                <a:hlinkClick r:id="rId2" tooltip="Занятость населения"/>
              </a:rPr>
              <a:t>занятости населения</a:t>
            </a:r>
            <a:r>
              <a:rPr lang="ru-RU" dirty="0" smtClean="0"/>
              <a:t>. Это связано с тем, что для развития национальной экономики необходимо наличие незадействованных или еще не освоенных ресурсов, к числу которых относятся трудовые ресурсы. Наличие свободных трудовых ресурсов, не задействованных в экономике, позволяет ей развиваться. При тотальной занятости развитие либо полностью прекращается, либо происходит медленными темпами.</a:t>
            </a:r>
          </a:p>
          <a:p>
            <a:pPr marL="0" indent="180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По отношению к рынку труда выделяются следующие категории населения: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hlinkClick r:id="rId2" tooltip="Экономически неактивное население"/>
              </a:rPr>
              <a:t>экономически неактивная часть населения</a:t>
            </a:r>
            <a:r>
              <a:rPr lang="ru-RU" b="1" dirty="0" smtClean="0"/>
              <a:t>. Это население, которое не выполняет никаких экономических функций либо по причине нахождения в нетрудоспособном возрасте, либо в силу неспособности к ней по физическим причинам — инвалиды. Оно не участвует в функционировании экономики, а поэтому не рассматривается как часть рынка труда;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hlinkClick r:id="rId2" tooltip="Экономически активное население"/>
              </a:rPr>
              <a:t>экономически активная часть населения</a:t>
            </a:r>
            <a:r>
              <a:rPr lang="ru-RU" b="1" dirty="0" smtClean="0"/>
              <a:t>. Это население, которое принимает активное участие в экономической деятельности, находится в трудоспособном возрасте и обладает физическими возможностями к осуществлению экономической деятельности. Его делят на население занятое и не занятое в национальной экономике. Рынок труда состоит именно из этой второй группы населения, которая и определяет его функционирование.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Рынок труда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На особенности функционирования рынка труда оказывают влияние: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 динамика оплаты труда;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состояние национальной экономики. Рынок труда является одним из наиболее подверженных влиянию других рынков. Например, изменение стоимости потребительских товаров неизбежно повлечет изменение уровня оплаты труда;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динамика доходов, не формирующихся под влиянием рынка труда. Например, рост объемов пособий на ребенка приведет к изменению состояния рынка труда;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динамика </a:t>
            </a:r>
            <a:r>
              <a:rPr lang="ru-RU" b="1" dirty="0" err="1" smtClean="0"/>
              <a:t>досуговых</a:t>
            </a:r>
            <a:r>
              <a:rPr lang="ru-RU" b="1" dirty="0" smtClean="0"/>
              <a:t> предпочтений населения;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изменение психологического восприятия определенных профессий. Например, снижение престижа определенной профессии приведет к трансформации рынка труда;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- динамика демографической ситуации.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Таким образом, рынок труда является основополагающим элементом </a:t>
            </a:r>
            <a:r>
              <a:rPr lang="ru-RU" b="1" dirty="0" smtClean="0">
                <a:hlinkClick r:id="rId2" tooltip="Национальная экономика"/>
              </a:rPr>
              <a:t>национальной экономики</a:t>
            </a:r>
            <a:r>
              <a:rPr lang="ru-RU" b="1" dirty="0" smtClean="0"/>
              <a:t>. От его динамики и состояния зависит функционирование национальной экономики. В процессе своего функционирования он подвержен влиянию множества факторов.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292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ГАПОУ КК «Новороссийский колледж строительства и экономики» </vt:lpstr>
      <vt:lpstr>Рынок труда</vt:lpstr>
      <vt:lpstr>Рынок труда</vt:lpstr>
      <vt:lpstr>Рынок труда</vt:lpstr>
      <vt:lpstr>Рынок труда</vt:lpstr>
      <vt:lpstr>Рынок труда</vt:lpstr>
      <vt:lpstr>Рынок труда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«Инвентаризация кассы»</dc:title>
  <dc:creator>Шевелева Юлия Александровна</dc:creator>
  <cp:lastModifiedBy>Londarenko</cp:lastModifiedBy>
  <cp:revision>6</cp:revision>
  <dcterms:created xsi:type="dcterms:W3CDTF">2019-03-11T12:32:30Z</dcterms:created>
  <dcterms:modified xsi:type="dcterms:W3CDTF">2019-10-17T14:03:55Z</dcterms:modified>
</cp:coreProperties>
</file>