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6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561662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природА</a:t>
            </a: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</a:b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В ГНОСЕОЛОГИИ  СРЕДНЕВЕКОВОЙ ФИЛОСОФИИ </a:t>
            </a:r>
            <a:b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</a:b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      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Преподаватель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: </a:t>
            </a:r>
            <a:r>
              <a:rPr lang="ru-RU" sz="1600" dirty="0" smtClean="0"/>
              <a:t>Л.В</a:t>
            </a:r>
            <a:r>
              <a:rPr lang="ru-RU" sz="1600" dirty="0" smtClean="0"/>
              <a:t>. Базылева</a:t>
            </a:r>
            <a:br>
              <a:rPr lang="ru-RU" sz="1600" dirty="0" smtClean="0"/>
            </a:b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88640"/>
            <a:ext cx="4645024" cy="7776864"/>
          </a:xfrm>
        </p:spPr>
        <p:txBody>
          <a:bodyPr>
            <a:noAutofit/>
          </a:bodyPr>
          <a:lstStyle/>
          <a:p>
            <a:pPr indent="342900" algn="just">
              <a:lnSpc>
                <a:spcPct val="150000"/>
              </a:lnSpc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Средневековье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это период с V-XV вв. Он отмечен решительными сдвигами в понимании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в отношении к ней. Ознакомившись с разными источниками, я отметила, что в средневековой философии реальностью, определяющей все сущее, является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таким образом, именно это предопределило то, что в средние века сформировалось новое воззрение на природу.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94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032448" cy="30462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Users\admin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17032"/>
            <a:ext cx="1841792" cy="284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3212976"/>
          </a:xfrm>
        </p:spPr>
        <p:txBody>
          <a:bodyPr>
            <a:normAutofit fontScale="85000" lnSpcReduction="10000"/>
          </a:bodyPr>
          <a:lstStyle/>
          <a:p>
            <a:pPr marL="0" algn="just">
              <a:lnSpc>
                <a:spcPct val="160000"/>
              </a:lnSpc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есть нечто самостоятельное, как это по большей части было в античности. Учение о божественном всемогуществе лишает природу самостоятельности, поскольку Бог не только творит природу, но и может действовать вопреки естественному ходу вещей, то есть творить чудеса.</a:t>
            </a:r>
          </a:p>
          <a:p>
            <a:endParaRPr lang="ru-RU" dirty="0"/>
          </a:p>
        </p:txBody>
      </p:sp>
      <p:pic>
        <p:nvPicPr>
          <p:cNvPr id="4" name="Picture 3" descr="C:\Users\admin\Desktop\DTX47cQW4AA_m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73961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screen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человека в природе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949280"/>
          </a:xfrm>
        </p:spPr>
        <p:txBody>
          <a:bodyPr>
            <a:normAutofit/>
          </a:bodyPr>
          <a:lstStyle/>
          <a:p>
            <a:pPr marL="0" algn="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Сложена иерархия: Бог - человек - природа, в ней природа является последним звеном (следовательно, природа создана Богом по его собственному проекту и впервые человек получает право господствовать над природой).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c83058a05ca87d8f040de5e9f15f7b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5774283" cy="4019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91440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 природы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3960440" cy="6165304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Природные объекты лишены своей самоценности (они представляют интерес только в той мере, в какой могут служить человеку и быть полезными ему).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укрук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607917" cy="34749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изучения природы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3707904" cy="5472608"/>
          </a:xfrm>
        </p:spPr>
        <p:txBody>
          <a:bodyPr>
            <a:normAutofit lnSpcReduction="10000"/>
          </a:bodyPr>
          <a:lstStyle/>
          <a:p>
            <a:pPr marL="0" indent="34290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природы становится делом второстепенным по отношению к истинам откровения. Христианство полностью лишило природу, на "право" души.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srednevekovaya-filosofiya-696x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608" y="1124744"/>
            <a:ext cx="490387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512168"/>
          </a:xfrm>
        </p:spPr>
        <p:txBody>
          <a:bodyPr/>
          <a:lstStyle/>
          <a:p>
            <a:pPr algn="ctr"/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Противопоставленность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 и природы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392488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Сложена полная противопоставленность человека и природы (это обусловлено следующим: воля Божия именно такова, чтобы человек эксплуатировал природу ради своих целей, т.е. христианство открывает психологическую возможность эксплуатировать природу в духе безразличия к самочувствию естественных объектов, а это говорит о господствующем положении человека над природой).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127912" cy="3080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48072"/>
          </a:xfrm>
        </p:spPr>
        <p:txBody>
          <a:bodyPr/>
          <a:lstStyle/>
          <a:p>
            <a:pPr algn="ctr"/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92480" cy="2448272"/>
          </a:xfrm>
        </p:spPr>
        <p:txBody>
          <a:bodyPr>
            <a:noAutofit/>
          </a:bodyPr>
          <a:lstStyle/>
          <a:p>
            <a:pPr marL="360000" indent="360000" algn="just">
              <a:spcBef>
                <a:spcPts val="0"/>
              </a:spcBef>
            </a:pPr>
            <a:endParaRPr lang="ru-RU" sz="2500" smtClean="0">
              <a:latin typeface="Times New Roman" pitchFamily="18" charset="0"/>
              <a:cs typeface="Times New Roman" pitchFamily="18" charset="0"/>
            </a:endParaRPr>
          </a:p>
          <a:p>
            <a:pPr marL="360000" indent="360000" algn="just">
              <a:spcBef>
                <a:spcPts val="0"/>
              </a:spcBef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это практически самое важное в жизни каждого человека, и в особенности человека эпохи средневековья. Природа помогала находить вдохновение и развивать искусство, но часто вынуждала человека чувствовать свою слабость. Запасы в амбаре крестьянина или феодала, от которых зависела их жизнь, фактически определялись волей природы. Дожди с градом, засухи или наводнения, ураганы или заморозки были предвестниками болезней, страданий, гибели. Поэтому зависимость средневекового человека от природно-климатических условий была чрезвычайно большой. Таким образом, можно сделать вывод, что скорее всего, именно это и повлияло на то, что природу стали ставить на самую низшую ступень и возвышать Бога в эпоху средневековья.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</TotalTime>
  <Words>361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природА  В ГНОСЕОЛОГИИ  СРЕДНЕВЕКОВОЙ ФИЛОСОФИИ          Преподаватель: Л.В. Базылева </vt:lpstr>
      <vt:lpstr>Слайд 2</vt:lpstr>
      <vt:lpstr>Слайд 3</vt:lpstr>
      <vt:lpstr>Слайд 4</vt:lpstr>
      <vt:lpstr>Положение человека в природе</vt:lpstr>
      <vt:lpstr>Ценность природы</vt:lpstr>
      <vt:lpstr>Особенности изучения природы</vt:lpstr>
      <vt:lpstr>Противопоставленность  человека и природы</vt:lpstr>
      <vt:lpstr>Природа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отношения к природе в Средние века и пути выхода решения данной проблемы»</dc:title>
  <dc:creator>Саша Ситникова</dc:creator>
  <cp:lastModifiedBy>gubanova</cp:lastModifiedBy>
  <cp:revision>24</cp:revision>
  <dcterms:created xsi:type="dcterms:W3CDTF">2019-10-02T20:54:56Z</dcterms:created>
  <dcterms:modified xsi:type="dcterms:W3CDTF">2019-11-18T10:56:16Z</dcterms:modified>
</cp:coreProperties>
</file>