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>
      <p:cViewPr>
        <p:scale>
          <a:sx n="75" d="100"/>
          <a:sy n="75" d="100"/>
        </p:scale>
        <p:origin x="-1056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B31EC-DDC7-4B63-AEA0-D761B9689290}" type="doc">
      <dgm:prSet loTypeId="urn:microsoft.com/office/officeart/2005/8/layout/b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A89223-ADC2-47EF-A521-4652BEC47EB1}">
      <dgm:prSet phldrT="[Текст]"/>
      <dgm:spPr/>
      <dgm:t>
        <a:bodyPr/>
        <a:lstStyle/>
        <a:p>
          <a:r>
            <a:rPr lang="ru-RU" dirty="0" smtClean="0"/>
            <a:t>Центральная избирательная комиссия РФ</a:t>
          </a:r>
          <a:endParaRPr lang="ru-RU" dirty="0"/>
        </a:p>
      </dgm:t>
    </dgm:pt>
    <dgm:pt modelId="{CE376628-8A7B-4985-A7E7-7135092E5F92}" type="parTrans" cxnId="{06910183-4EB7-4CCA-815F-D95AC70E4AB1}">
      <dgm:prSet/>
      <dgm:spPr/>
      <dgm:t>
        <a:bodyPr/>
        <a:lstStyle/>
        <a:p>
          <a:endParaRPr lang="ru-RU"/>
        </a:p>
      </dgm:t>
    </dgm:pt>
    <dgm:pt modelId="{1C036B11-AB79-43ED-85E7-7D5DA8997D91}" type="sibTrans" cxnId="{06910183-4EB7-4CCA-815F-D95AC70E4AB1}">
      <dgm:prSet/>
      <dgm:spPr/>
      <dgm:t>
        <a:bodyPr/>
        <a:lstStyle/>
        <a:p>
          <a:endParaRPr lang="ru-RU"/>
        </a:p>
      </dgm:t>
    </dgm:pt>
    <dgm:pt modelId="{5B9A7E7F-70F9-4C59-B36B-DC430C178462}">
      <dgm:prSet phldrT="[Текст]"/>
      <dgm:spPr/>
      <dgm:t>
        <a:bodyPr/>
        <a:lstStyle/>
        <a:p>
          <a:r>
            <a:rPr lang="ru-RU" dirty="0" smtClean="0"/>
            <a:t>Избирательные комиссии субъектов РФ</a:t>
          </a:r>
          <a:endParaRPr lang="ru-RU" dirty="0"/>
        </a:p>
      </dgm:t>
    </dgm:pt>
    <dgm:pt modelId="{EB257C00-937F-4B13-B66E-703A88A15FF1}" type="parTrans" cxnId="{4820068E-244B-4AA8-811F-FA99FCFAFCC7}">
      <dgm:prSet/>
      <dgm:spPr/>
      <dgm:t>
        <a:bodyPr/>
        <a:lstStyle/>
        <a:p>
          <a:endParaRPr lang="ru-RU"/>
        </a:p>
      </dgm:t>
    </dgm:pt>
    <dgm:pt modelId="{92B9E15A-5FAD-4CA3-9C64-8ECD0FCDB500}" type="sibTrans" cxnId="{4820068E-244B-4AA8-811F-FA99FCFAFCC7}">
      <dgm:prSet/>
      <dgm:spPr/>
      <dgm:t>
        <a:bodyPr/>
        <a:lstStyle/>
        <a:p>
          <a:endParaRPr lang="ru-RU"/>
        </a:p>
      </dgm:t>
    </dgm:pt>
    <dgm:pt modelId="{C4C9EB1F-6B4A-4EAA-87A7-E265BD950B17}">
      <dgm:prSet phldrT="[Текст]"/>
      <dgm:spPr/>
      <dgm:t>
        <a:bodyPr/>
        <a:lstStyle/>
        <a:p>
          <a:r>
            <a:rPr lang="ru-RU" dirty="0" smtClean="0"/>
            <a:t>Окружные избирательные комиссии</a:t>
          </a:r>
          <a:endParaRPr lang="ru-RU" dirty="0"/>
        </a:p>
      </dgm:t>
    </dgm:pt>
    <dgm:pt modelId="{4DBA0D81-2E5E-4770-A7BB-892D9B5611B7}" type="parTrans" cxnId="{27A2D7C9-FE49-4438-9BEA-0126FAF52DA6}">
      <dgm:prSet/>
      <dgm:spPr/>
      <dgm:t>
        <a:bodyPr/>
        <a:lstStyle/>
        <a:p>
          <a:endParaRPr lang="ru-RU"/>
        </a:p>
      </dgm:t>
    </dgm:pt>
    <dgm:pt modelId="{136C066C-041C-452A-9BD9-DE681EF9DE60}" type="sibTrans" cxnId="{27A2D7C9-FE49-4438-9BEA-0126FAF52DA6}">
      <dgm:prSet/>
      <dgm:spPr/>
      <dgm:t>
        <a:bodyPr/>
        <a:lstStyle/>
        <a:p>
          <a:endParaRPr lang="ru-RU"/>
        </a:p>
      </dgm:t>
    </dgm:pt>
    <dgm:pt modelId="{38A5BE39-BBE0-46A6-B2A7-3D9798D41FB8}">
      <dgm:prSet phldrT="[Текст]"/>
      <dgm:spPr/>
      <dgm:t>
        <a:bodyPr/>
        <a:lstStyle/>
        <a:p>
          <a:r>
            <a:rPr lang="ru-RU" dirty="0" smtClean="0"/>
            <a:t>Территориальные </a:t>
          </a:r>
        </a:p>
        <a:p>
          <a:r>
            <a:rPr lang="ru-RU" dirty="0" smtClean="0"/>
            <a:t>Избирательные комиссии</a:t>
          </a:r>
          <a:endParaRPr lang="ru-RU" dirty="0"/>
        </a:p>
      </dgm:t>
    </dgm:pt>
    <dgm:pt modelId="{E8E03A00-8D9A-407E-8DD4-70CB3F4FE1D6}" type="parTrans" cxnId="{3F5E4B92-FABE-470A-BFE2-3AFC79BF04A0}">
      <dgm:prSet/>
      <dgm:spPr/>
      <dgm:t>
        <a:bodyPr/>
        <a:lstStyle/>
        <a:p>
          <a:endParaRPr lang="ru-RU"/>
        </a:p>
      </dgm:t>
    </dgm:pt>
    <dgm:pt modelId="{EE416AD3-5BF7-439E-B762-E0257590F98B}" type="sibTrans" cxnId="{3F5E4B92-FABE-470A-BFE2-3AFC79BF04A0}">
      <dgm:prSet/>
      <dgm:spPr/>
      <dgm:t>
        <a:bodyPr/>
        <a:lstStyle/>
        <a:p>
          <a:endParaRPr lang="ru-RU"/>
        </a:p>
      </dgm:t>
    </dgm:pt>
    <dgm:pt modelId="{E68DEE96-D44B-4B72-A981-87C0FF9DAE05}">
      <dgm:prSet phldrT="[Текст]"/>
      <dgm:spPr/>
      <dgm:t>
        <a:bodyPr/>
        <a:lstStyle/>
        <a:p>
          <a:r>
            <a:rPr lang="ru-RU" dirty="0" smtClean="0"/>
            <a:t>Избирательные комиссии муниципальных образований</a:t>
          </a:r>
          <a:endParaRPr lang="ru-RU" dirty="0"/>
        </a:p>
      </dgm:t>
    </dgm:pt>
    <dgm:pt modelId="{FE5FFC11-5BAC-497D-9826-2A2CBBE24229}" type="parTrans" cxnId="{6F9B4E70-E9BC-4F06-88B1-801380B60CF8}">
      <dgm:prSet/>
      <dgm:spPr/>
      <dgm:t>
        <a:bodyPr/>
        <a:lstStyle/>
        <a:p>
          <a:endParaRPr lang="ru-RU"/>
        </a:p>
      </dgm:t>
    </dgm:pt>
    <dgm:pt modelId="{F42834BD-28F2-4E57-A2DF-2F9E2DF6A2D6}" type="sibTrans" cxnId="{6F9B4E70-E9BC-4F06-88B1-801380B60CF8}">
      <dgm:prSet/>
      <dgm:spPr/>
      <dgm:t>
        <a:bodyPr/>
        <a:lstStyle/>
        <a:p>
          <a:endParaRPr lang="ru-RU"/>
        </a:p>
      </dgm:t>
    </dgm:pt>
    <dgm:pt modelId="{19012CC3-DC3D-433B-8254-CDF67C3A38C2}">
      <dgm:prSet phldrT="[Текст]"/>
      <dgm:spPr/>
      <dgm:t>
        <a:bodyPr/>
        <a:lstStyle/>
        <a:p>
          <a:r>
            <a:rPr lang="ru-RU" dirty="0" smtClean="0"/>
            <a:t>Участковые избирательные комиссии</a:t>
          </a:r>
          <a:endParaRPr lang="ru-RU" dirty="0"/>
        </a:p>
      </dgm:t>
    </dgm:pt>
    <dgm:pt modelId="{C39D9B8C-F685-44A5-959D-ED1DB13266C3}" type="parTrans" cxnId="{EDE72A6F-B9D9-43D7-ABAF-4D6A70AA21E9}">
      <dgm:prSet/>
      <dgm:spPr/>
      <dgm:t>
        <a:bodyPr/>
        <a:lstStyle/>
        <a:p>
          <a:endParaRPr lang="ru-RU"/>
        </a:p>
      </dgm:t>
    </dgm:pt>
    <dgm:pt modelId="{CFFA21FD-5BA2-4722-8BB9-1F054831511B}" type="sibTrans" cxnId="{EDE72A6F-B9D9-43D7-ABAF-4D6A70AA21E9}">
      <dgm:prSet/>
      <dgm:spPr/>
      <dgm:t>
        <a:bodyPr/>
        <a:lstStyle/>
        <a:p>
          <a:endParaRPr lang="ru-RU"/>
        </a:p>
      </dgm:t>
    </dgm:pt>
    <dgm:pt modelId="{37465FA9-E02B-4F62-8570-F42C39FA88BE}" type="pres">
      <dgm:prSet presAssocID="{944B31EC-DDC7-4B63-AEA0-D761B968929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F46CA77-A2CC-42CB-96A2-B6CCD6B7E650}" type="pres">
      <dgm:prSet presAssocID="{ACA89223-ADC2-47EF-A521-4652BEC47EB1}" presName="compNode" presStyleCnt="0"/>
      <dgm:spPr/>
    </dgm:pt>
    <dgm:pt modelId="{DA52CD7A-AF81-4095-A827-612816A09412}" type="pres">
      <dgm:prSet presAssocID="{ACA89223-ADC2-47EF-A521-4652BEC47EB1}" presName="dummyConnPt" presStyleCnt="0"/>
      <dgm:spPr/>
    </dgm:pt>
    <dgm:pt modelId="{68631730-3014-4372-8A63-A4B2125FE8F7}" type="pres">
      <dgm:prSet presAssocID="{ACA89223-ADC2-47EF-A521-4652BEC47EB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DE782-A2ED-4ACE-A478-72708771BCFC}" type="pres">
      <dgm:prSet presAssocID="{1C036B11-AB79-43ED-85E7-7D5DA8997D91}" presName="sibTrans" presStyleLbl="bgSibTrans2D1" presStyleIdx="0" presStyleCnt="5"/>
      <dgm:spPr/>
      <dgm:t>
        <a:bodyPr/>
        <a:lstStyle/>
        <a:p>
          <a:endParaRPr lang="ru-RU"/>
        </a:p>
      </dgm:t>
    </dgm:pt>
    <dgm:pt modelId="{C30CDABC-0234-4648-83B7-6272725E8A66}" type="pres">
      <dgm:prSet presAssocID="{5B9A7E7F-70F9-4C59-B36B-DC430C178462}" presName="compNode" presStyleCnt="0"/>
      <dgm:spPr/>
    </dgm:pt>
    <dgm:pt modelId="{C28F37D7-232A-49FC-A51E-526BF9EF997F}" type="pres">
      <dgm:prSet presAssocID="{5B9A7E7F-70F9-4C59-B36B-DC430C178462}" presName="dummyConnPt" presStyleCnt="0"/>
      <dgm:spPr/>
    </dgm:pt>
    <dgm:pt modelId="{19D84F73-CD58-4FD2-97C8-A74E1A4DDFAC}" type="pres">
      <dgm:prSet presAssocID="{5B9A7E7F-70F9-4C59-B36B-DC430C17846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20AC0-828B-4FE7-AF51-943C88EA43F7}" type="pres">
      <dgm:prSet presAssocID="{92B9E15A-5FAD-4CA3-9C64-8ECD0FCDB500}" presName="sibTrans" presStyleLbl="bgSibTrans2D1" presStyleIdx="1" presStyleCnt="5"/>
      <dgm:spPr/>
      <dgm:t>
        <a:bodyPr/>
        <a:lstStyle/>
        <a:p>
          <a:endParaRPr lang="ru-RU"/>
        </a:p>
      </dgm:t>
    </dgm:pt>
    <dgm:pt modelId="{8A5B65C0-1667-4802-A257-D7AB582F64BB}" type="pres">
      <dgm:prSet presAssocID="{C4C9EB1F-6B4A-4EAA-87A7-E265BD950B17}" presName="compNode" presStyleCnt="0"/>
      <dgm:spPr/>
    </dgm:pt>
    <dgm:pt modelId="{B09A3F4F-F849-4AA4-BEB3-F9F7FF79602A}" type="pres">
      <dgm:prSet presAssocID="{C4C9EB1F-6B4A-4EAA-87A7-E265BD950B17}" presName="dummyConnPt" presStyleCnt="0"/>
      <dgm:spPr/>
    </dgm:pt>
    <dgm:pt modelId="{89F63C89-99FC-44BF-88CD-513B3FDBB6C9}" type="pres">
      <dgm:prSet presAssocID="{C4C9EB1F-6B4A-4EAA-87A7-E265BD950B1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10E85-FEB7-4CC3-904B-873C937B1360}" type="pres">
      <dgm:prSet presAssocID="{136C066C-041C-452A-9BD9-DE681EF9DE60}" presName="sibTrans" presStyleLbl="bgSibTrans2D1" presStyleIdx="2" presStyleCnt="5"/>
      <dgm:spPr/>
      <dgm:t>
        <a:bodyPr/>
        <a:lstStyle/>
        <a:p>
          <a:endParaRPr lang="ru-RU"/>
        </a:p>
      </dgm:t>
    </dgm:pt>
    <dgm:pt modelId="{2298992B-E450-48BA-8453-514C13705DF3}" type="pres">
      <dgm:prSet presAssocID="{38A5BE39-BBE0-46A6-B2A7-3D9798D41FB8}" presName="compNode" presStyleCnt="0"/>
      <dgm:spPr/>
    </dgm:pt>
    <dgm:pt modelId="{57590B72-5929-4D70-A940-0300EE76321E}" type="pres">
      <dgm:prSet presAssocID="{38A5BE39-BBE0-46A6-B2A7-3D9798D41FB8}" presName="dummyConnPt" presStyleCnt="0"/>
      <dgm:spPr/>
    </dgm:pt>
    <dgm:pt modelId="{044406C9-5E32-4A7D-A5DF-5CA8B0741149}" type="pres">
      <dgm:prSet presAssocID="{38A5BE39-BBE0-46A6-B2A7-3D9798D41FB8}" presName="node" presStyleLbl="node1" presStyleIdx="3" presStyleCnt="6" custLinFactNeighborX="38712" custLinFactNeighborY="3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3C2BA-3955-461B-B764-4665BF5C0A32}" type="pres">
      <dgm:prSet presAssocID="{EE416AD3-5BF7-439E-B762-E0257590F98B}" presName="sibTrans" presStyleLbl="bgSibTrans2D1" presStyleIdx="3" presStyleCnt="5" custAng="0" custLinFactNeighborX="-3243" custLinFactNeighborY="-16375"/>
      <dgm:spPr/>
      <dgm:t>
        <a:bodyPr/>
        <a:lstStyle/>
        <a:p>
          <a:endParaRPr lang="ru-RU"/>
        </a:p>
      </dgm:t>
    </dgm:pt>
    <dgm:pt modelId="{407D37C0-4E2E-4E75-ABCC-D0F2CDD97ACA}" type="pres">
      <dgm:prSet presAssocID="{E68DEE96-D44B-4B72-A981-87C0FF9DAE05}" presName="compNode" presStyleCnt="0"/>
      <dgm:spPr/>
    </dgm:pt>
    <dgm:pt modelId="{F9B8323D-E500-4BF4-89ED-340E9AD3B263}" type="pres">
      <dgm:prSet presAssocID="{E68DEE96-D44B-4B72-A981-87C0FF9DAE05}" presName="dummyConnPt" presStyleCnt="0"/>
      <dgm:spPr/>
    </dgm:pt>
    <dgm:pt modelId="{27273A1C-183E-44AD-BC66-25CB38C40D71}" type="pres">
      <dgm:prSet presAssocID="{E68DEE96-D44B-4B72-A981-87C0FF9DAE05}" presName="node" presStyleLbl="node1" presStyleIdx="4" presStyleCnt="6" custLinFactNeighborX="38712" custLinFactNeighborY="9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F4927-1BDD-4C25-ADEB-6ECB8E1F2143}" type="pres">
      <dgm:prSet presAssocID="{F42834BD-28F2-4E57-A2DF-2F9E2DF6A2D6}" presName="sibTrans" presStyleLbl="bgSibTrans2D1" presStyleIdx="4" presStyleCnt="5" custAng="0" custScaleX="100259" custScaleY="100101" custLinFactNeighborX="-692" custLinFactNeighborY="-13491"/>
      <dgm:spPr/>
      <dgm:t>
        <a:bodyPr/>
        <a:lstStyle/>
        <a:p>
          <a:endParaRPr lang="ru-RU"/>
        </a:p>
      </dgm:t>
    </dgm:pt>
    <dgm:pt modelId="{061ED897-A4D1-4590-B9B2-235149EA40D2}" type="pres">
      <dgm:prSet presAssocID="{19012CC3-DC3D-433B-8254-CDF67C3A38C2}" presName="compNode" presStyleCnt="0"/>
      <dgm:spPr/>
    </dgm:pt>
    <dgm:pt modelId="{A502FD17-117F-42B6-BB76-480552206B00}" type="pres">
      <dgm:prSet presAssocID="{19012CC3-DC3D-433B-8254-CDF67C3A38C2}" presName="dummyConnPt" presStyleCnt="0"/>
      <dgm:spPr/>
    </dgm:pt>
    <dgm:pt modelId="{D77F3652-07EB-4657-9D84-C25C38D89B3A}" type="pres">
      <dgm:prSet presAssocID="{19012CC3-DC3D-433B-8254-CDF67C3A38C2}" presName="node" presStyleLbl="node1" presStyleIdx="5" presStyleCnt="6" custLinFactNeighborX="35296" custLinFactNeighborY="5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24C55E-CB47-4F19-9966-0AB67EDF0235}" type="presOf" srcId="{1C036B11-AB79-43ED-85E7-7D5DA8997D91}" destId="{9F0DE782-A2ED-4ACE-A478-72708771BCFC}" srcOrd="0" destOrd="0" presId="urn:microsoft.com/office/officeart/2005/8/layout/bProcess4"/>
    <dgm:cxn modelId="{4820068E-244B-4AA8-811F-FA99FCFAFCC7}" srcId="{944B31EC-DDC7-4B63-AEA0-D761B9689290}" destId="{5B9A7E7F-70F9-4C59-B36B-DC430C178462}" srcOrd="1" destOrd="0" parTransId="{EB257C00-937F-4B13-B66E-703A88A15FF1}" sibTransId="{92B9E15A-5FAD-4CA3-9C64-8ECD0FCDB500}"/>
    <dgm:cxn modelId="{6F9B4E70-E9BC-4F06-88B1-801380B60CF8}" srcId="{944B31EC-DDC7-4B63-AEA0-D761B9689290}" destId="{E68DEE96-D44B-4B72-A981-87C0FF9DAE05}" srcOrd="4" destOrd="0" parTransId="{FE5FFC11-5BAC-497D-9826-2A2CBBE24229}" sibTransId="{F42834BD-28F2-4E57-A2DF-2F9E2DF6A2D6}"/>
    <dgm:cxn modelId="{6458D6B4-4B5D-4FD5-9AD6-58C9F2444DE7}" type="presOf" srcId="{EE416AD3-5BF7-439E-B762-E0257590F98B}" destId="{B7B3C2BA-3955-461B-B764-4665BF5C0A32}" srcOrd="0" destOrd="0" presId="urn:microsoft.com/office/officeart/2005/8/layout/bProcess4"/>
    <dgm:cxn modelId="{83DD7ADD-333C-404B-8D68-8B2693724893}" type="presOf" srcId="{ACA89223-ADC2-47EF-A521-4652BEC47EB1}" destId="{68631730-3014-4372-8A63-A4B2125FE8F7}" srcOrd="0" destOrd="0" presId="urn:microsoft.com/office/officeart/2005/8/layout/bProcess4"/>
    <dgm:cxn modelId="{8E06537C-70DB-4779-95A4-B56AF06D9547}" type="presOf" srcId="{38A5BE39-BBE0-46A6-B2A7-3D9798D41FB8}" destId="{044406C9-5E32-4A7D-A5DF-5CA8B0741149}" srcOrd="0" destOrd="0" presId="urn:microsoft.com/office/officeart/2005/8/layout/bProcess4"/>
    <dgm:cxn modelId="{C54859FB-5869-4864-A4C9-A55CEB8AB98F}" type="presOf" srcId="{136C066C-041C-452A-9BD9-DE681EF9DE60}" destId="{B0B10E85-FEB7-4CC3-904B-873C937B1360}" srcOrd="0" destOrd="0" presId="urn:microsoft.com/office/officeart/2005/8/layout/bProcess4"/>
    <dgm:cxn modelId="{17F2EEF9-62E9-4E6B-9CFA-E941BF2742E4}" type="presOf" srcId="{C4C9EB1F-6B4A-4EAA-87A7-E265BD950B17}" destId="{89F63C89-99FC-44BF-88CD-513B3FDBB6C9}" srcOrd="0" destOrd="0" presId="urn:microsoft.com/office/officeart/2005/8/layout/bProcess4"/>
    <dgm:cxn modelId="{370DBA9F-0F9B-43F1-A420-9BE2830DC998}" type="presOf" srcId="{F42834BD-28F2-4E57-A2DF-2F9E2DF6A2D6}" destId="{5D9F4927-1BDD-4C25-ADEB-6ECB8E1F2143}" srcOrd="0" destOrd="0" presId="urn:microsoft.com/office/officeart/2005/8/layout/bProcess4"/>
    <dgm:cxn modelId="{06910183-4EB7-4CCA-815F-D95AC70E4AB1}" srcId="{944B31EC-DDC7-4B63-AEA0-D761B9689290}" destId="{ACA89223-ADC2-47EF-A521-4652BEC47EB1}" srcOrd="0" destOrd="0" parTransId="{CE376628-8A7B-4985-A7E7-7135092E5F92}" sibTransId="{1C036B11-AB79-43ED-85E7-7D5DA8997D91}"/>
    <dgm:cxn modelId="{3E0F8D88-5574-4C4A-A156-6509155DA313}" type="presOf" srcId="{92B9E15A-5FAD-4CA3-9C64-8ECD0FCDB500}" destId="{74A20AC0-828B-4FE7-AF51-943C88EA43F7}" srcOrd="0" destOrd="0" presId="urn:microsoft.com/office/officeart/2005/8/layout/bProcess4"/>
    <dgm:cxn modelId="{5F9DFA6E-EA57-41D6-B891-77CF57E58EE6}" type="presOf" srcId="{944B31EC-DDC7-4B63-AEA0-D761B9689290}" destId="{37465FA9-E02B-4F62-8570-F42C39FA88BE}" srcOrd="0" destOrd="0" presId="urn:microsoft.com/office/officeart/2005/8/layout/bProcess4"/>
    <dgm:cxn modelId="{170C87B9-979E-4DDE-A481-0C430E40ADC4}" type="presOf" srcId="{E68DEE96-D44B-4B72-A981-87C0FF9DAE05}" destId="{27273A1C-183E-44AD-BC66-25CB38C40D71}" srcOrd="0" destOrd="0" presId="urn:microsoft.com/office/officeart/2005/8/layout/bProcess4"/>
    <dgm:cxn modelId="{27A2D7C9-FE49-4438-9BEA-0126FAF52DA6}" srcId="{944B31EC-DDC7-4B63-AEA0-D761B9689290}" destId="{C4C9EB1F-6B4A-4EAA-87A7-E265BD950B17}" srcOrd="2" destOrd="0" parTransId="{4DBA0D81-2E5E-4770-A7BB-892D9B5611B7}" sibTransId="{136C066C-041C-452A-9BD9-DE681EF9DE60}"/>
    <dgm:cxn modelId="{3F5E4B92-FABE-470A-BFE2-3AFC79BF04A0}" srcId="{944B31EC-DDC7-4B63-AEA0-D761B9689290}" destId="{38A5BE39-BBE0-46A6-B2A7-3D9798D41FB8}" srcOrd="3" destOrd="0" parTransId="{E8E03A00-8D9A-407E-8DD4-70CB3F4FE1D6}" sibTransId="{EE416AD3-5BF7-439E-B762-E0257590F98B}"/>
    <dgm:cxn modelId="{ADF2E1D2-3FD9-426C-B1C3-F415E485757D}" type="presOf" srcId="{19012CC3-DC3D-433B-8254-CDF67C3A38C2}" destId="{D77F3652-07EB-4657-9D84-C25C38D89B3A}" srcOrd="0" destOrd="0" presId="urn:microsoft.com/office/officeart/2005/8/layout/bProcess4"/>
    <dgm:cxn modelId="{54F4BC00-0C9B-42F7-9C07-A0AE2A884CFD}" type="presOf" srcId="{5B9A7E7F-70F9-4C59-B36B-DC430C178462}" destId="{19D84F73-CD58-4FD2-97C8-A74E1A4DDFAC}" srcOrd="0" destOrd="0" presId="urn:microsoft.com/office/officeart/2005/8/layout/bProcess4"/>
    <dgm:cxn modelId="{EDE72A6F-B9D9-43D7-ABAF-4D6A70AA21E9}" srcId="{944B31EC-DDC7-4B63-AEA0-D761B9689290}" destId="{19012CC3-DC3D-433B-8254-CDF67C3A38C2}" srcOrd="5" destOrd="0" parTransId="{C39D9B8C-F685-44A5-959D-ED1DB13266C3}" sibTransId="{CFFA21FD-5BA2-4722-8BB9-1F054831511B}"/>
    <dgm:cxn modelId="{66CBF446-D5A2-49E9-A7D7-C7ADD7D5D11A}" type="presParOf" srcId="{37465FA9-E02B-4F62-8570-F42C39FA88BE}" destId="{9F46CA77-A2CC-42CB-96A2-B6CCD6B7E650}" srcOrd="0" destOrd="0" presId="urn:microsoft.com/office/officeart/2005/8/layout/bProcess4"/>
    <dgm:cxn modelId="{6783113D-5310-46AB-BCB0-C494B457D240}" type="presParOf" srcId="{9F46CA77-A2CC-42CB-96A2-B6CCD6B7E650}" destId="{DA52CD7A-AF81-4095-A827-612816A09412}" srcOrd="0" destOrd="0" presId="urn:microsoft.com/office/officeart/2005/8/layout/bProcess4"/>
    <dgm:cxn modelId="{5836360D-E994-4F3F-92C9-741EA7DB9482}" type="presParOf" srcId="{9F46CA77-A2CC-42CB-96A2-B6CCD6B7E650}" destId="{68631730-3014-4372-8A63-A4B2125FE8F7}" srcOrd="1" destOrd="0" presId="urn:microsoft.com/office/officeart/2005/8/layout/bProcess4"/>
    <dgm:cxn modelId="{67371191-07C8-4A1F-A62C-26B587CADC64}" type="presParOf" srcId="{37465FA9-E02B-4F62-8570-F42C39FA88BE}" destId="{9F0DE782-A2ED-4ACE-A478-72708771BCFC}" srcOrd="1" destOrd="0" presId="urn:microsoft.com/office/officeart/2005/8/layout/bProcess4"/>
    <dgm:cxn modelId="{9AAEFB73-775B-4F42-8078-5EEF440BDBC1}" type="presParOf" srcId="{37465FA9-E02B-4F62-8570-F42C39FA88BE}" destId="{C30CDABC-0234-4648-83B7-6272725E8A66}" srcOrd="2" destOrd="0" presId="urn:microsoft.com/office/officeart/2005/8/layout/bProcess4"/>
    <dgm:cxn modelId="{4EB2882C-499A-409C-BD12-F306B0F8F806}" type="presParOf" srcId="{C30CDABC-0234-4648-83B7-6272725E8A66}" destId="{C28F37D7-232A-49FC-A51E-526BF9EF997F}" srcOrd="0" destOrd="0" presId="urn:microsoft.com/office/officeart/2005/8/layout/bProcess4"/>
    <dgm:cxn modelId="{83056D70-39CB-4044-80ED-8A86BE0E967C}" type="presParOf" srcId="{C30CDABC-0234-4648-83B7-6272725E8A66}" destId="{19D84F73-CD58-4FD2-97C8-A74E1A4DDFAC}" srcOrd="1" destOrd="0" presId="urn:microsoft.com/office/officeart/2005/8/layout/bProcess4"/>
    <dgm:cxn modelId="{7BA7F0EA-B8EC-4FEB-9E3E-E0B6D6531A13}" type="presParOf" srcId="{37465FA9-E02B-4F62-8570-F42C39FA88BE}" destId="{74A20AC0-828B-4FE7-AF51-943C88EA43F7}" srcOrd="3" destOrd="0" presId="urn:microsoft.com/office/officeart/2005/8/layout/bProcess4"/>
    <dgm:cxn modelId="{81886DE5-44A6-4CEF-AFCD-8BB06C11DFF4}" type="presParOf" srcId="{37465FA9-E02B-4F62-8570-F42C39FA88BE}" destId="{8A5B65C0-1667-4802-A257-D7AB582F64BB}" srcOrd="4" destOrd="0" presId="urn:microsoft.com/office/officeart/2005/8/layout/bProcess4"/>
    <dgm:cxn modelId="{026CE3F1-5882-4D1B-9AEF-D4695619E70E}" type="presParOf" srcId="{8A5B65C0-1667-4802-A257-D7AB582F64BB}" destId="{B09A3F4F-F849-4AA4-BEB3-F9F7FF79602A}" srcOrd="0" destOrd="0" presId="urn:microsoft.com/office/officeart/2005/8/layout/bProcess4"/>
    <dgm:cxn modelId="{EF44A9D0-57E5-4F62-8E7C-DD94FB2D49D6}" type="presParOf" srcId="{8A5B65C0-1667-4802-A257-D7AB582F64BB}" destId="{89F63C89-99FC-44BF-88CD-513B3FDBB6C9}" srcOrd="1" destOrd="0" presId="urn:microsoft.com/office/officeart/2005/8/layout/bProcess4"/>
    <dgm:cxn modelId="{1123887D-7E7C-4F85-86D6-02BDF1ADE39D}" type="presParOf" srcId="{37465FA9-E02B-4F62-8570-F42C39FA88BE}" destId="{B0B10E85-FEB7-4CC3-904B-873C937B1360}" srcOrd="5" destOrd="0" presId="urn:microsoft.com/office/officeart/2005/8/layout/bProcess4"/>
    <dgm:cxn modelId="{D7D73A5A-343E-4101-A3F7-8281D6ED1891}" type="presParOf" srcId="{37465FA9-E02B-4F62-8570-F42C39FA88BE}" destId="{2298992B-E450-48BA-8453-514C13705DF3}" srcOrd="6" destOrd="0" presId="urn:microsoft.com/office/officeart/2005/8/layout/bProcess4"/>
    <dgm:cxn modelId="{3601397F-2A86-476D-976D-FE7C6BADA1C2}" type="presParOf" srcId="{2298992B-E450-48BA-8453-514C13705DF3}" destId="{57590B72-5929-4D70-A940-0300EE76321E}" srcOrd="0" destOrd="0" presId="urn:microsoft.com/office/officeart/2005/8/layout/bProcess4"/>
    <dgm:cxn modelId="{FC9C6665-4062-4777-98FE-7D48360E5D86}" type="presParOf" srcId="{2298992B-E450-48BA-8453-514C13705DF3}" destId="{044406C9-5E32-4A7D-A5DF-5CA8B0741149}" srcOrd="1" destOrd="0" presId="urn:microsoft.com/office/officeart/2005/8/layout/bProcess4"/>
    <dgm:cxn modelId="{C2731946-B1AA-4121-80AD-9A1AFBB26972}" type="presParOf" srcId="{37465FA9-E02B-4F62-8570-F42C39FA88BE}" destId="{B7B3C2BA-3955-461B-B764-4665BF5C0A32}" srcOrd="7" destOrd="0" presId="urn:microsoft.com/office/officeart/2005/8/layout/bProcess4"/>
    <dgm:cxn modelId="{D36C79E1-C01A-455A-9F95-E1F52F2F840A}" type="presParOf" srcId="{37465FA9-E02B-4F62-8570-F42C39FA88BE}" destId="{407D37C0-4E2E-4E75-ABCC-D0F2CDD97ACA}" srcOrd="8" destOrd="0" presId="urn:microsoft.com/office/officeart/2005/8/layout/bProcess4"/>
    <dgm:cxn modelId="{E45D0740-BB14-4CB8-B48D-AC14DB150F3D}" type="presParOf" srcId="{407D37C0-4E2E-4E75-ABCC-D0F2CDD97ACA}" destId="{F9B8323D-E500-4BF4-89ED-340E9AD3B263}" srcOrd="0" destOrd="0" presId="urn:microsoft.com/office/officeart/2005/8/layout/bProcess4"/>
    <dgm:cxn modelId="{6E2D123F-8C97-49BA-AAF8-EED2C819535C}" type="presParOf" srcId="{407D37C0-4E2E-4E75-ABCC-D0F2CDD97ACA}" destId="{27273A1C-183E-44AD-BC66-25CB38C40D71}" srcOrd="1" destOrd="0" presId="urn:microsoft.com/office/officeart/2005/8/layout/bProcess4"/>
    <dgm:cxn modelId="{49D5BC05-2C09-44A8-AB3A-9252ABB33901}" type="presParOf" srcId="{37465FA9-E02B-4F62-8570-F42C39FA88BE}" destId="{5D9F4927-1BDD-4C25-ADEB-6ECB8E1F2143}" srcOrd="9" destOrd="0" presId="urn:microsoft.com/office/officeart/2005/8/layout/bProcess4"/>
    <dgm:cxn modelId="{27EDDE68-38B4-419A-B3E9-A0BCE8FC51E7}" type="presParOf" srcId="{37465FA9-E02B-4F62-8570-F42C39FA88BE}" destId="{061ED897-A4D1-4590-B9B2-235149EA40D2}" srcOrd="10" destOrd="0" presId="urn:microsoft.com/office/officeart/2005/8/layout/bProcess4"/>
    <dgm:cxn modelId="{4B0DB548-F04D-4C02-B799-7379C3C1495D}" type="presParOf" srcId="{061ED897-A4D1-4590-B9B2-235149EA40D2}" destId="{A502FD17-117F-42B6-BB76-480552206B00}" srcOrd="0" destOrd="0" presId="urn:microsoft.com/office/officeart/2005/8/layout/bProcess4"/>
    <dgm:cxn modelId="{12317CB2-7F8F-4B2B-8AF2-CAF13ED7A6FC}" type="presParOf" srcId="{061ED897-A4D1-4590-B9B2-235149EA40D2}" destId="{D77F3652-07EB-4657-9D84-C25C38D89B3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0DE782-A2ED-4ACE-A478-72708771BCFC}">
      <dsp:nvSpPr>
        <dsp:cNvPr id="0" name=""/>
        <dsp:cNvSpPr/>
      </dsp:nvSpPr>
      <dsp:spPr>
        <a:xfrm rot="5400000">
          <a:off x="421577" y="1016690"/>
          <a:ext cx="1581425" cy="1911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631730-3014-4372-8A63-A4B2125FE8F7}">
      <dsp:nvSpPr>
        <dsp:cNvPr id="0" name=""/>
        <dsp:cNvSpPr/>
      </dsp:nvSpPr>
      <dsp:spPr>
        <a:xfrm>
          <a:off x="781574" y="1813"/>
          <a:ext cx="2124223" cy="12745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Центральная избирательная комиссия РФ</a:t>
          </a:r>
          <a:endParaRPr lang="ru-RU" sz="1800" kern="1200" dirty="0"/>
        </a:p>
      </dsp:txBody>
      <dsp:txXfrm>
        <a:off x="781574" y="1813"/>
        <a:ext cx="2124223" cy="1274534"/>
      </dsp:txXfrm>
    </dsp:sp>
    <dsp:sp modelId="{74A20AC0-828B-4FE7-AF51-943C88EA43F7}">
      <dsp:nvSpPr>
        <dsp:cNvPr id="0" name=""/>
        <dsp:cNvSpPr/>
      </dsp:nvSpPr>
      <dsp:spPr>
        <a:xfrm rot="5400000">
          <a:off x="421577" y="2609858"/>
          <a:ext cx="1581425" cy="1911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D84F73-CD58-4FD2-97C8-A74E1A4DDFAC}">
      <dsp:nvSpPr>
        <dsp:cNvPr id="0" name=""/>
        <dsp:cNvSpPr/>
      </dsp:nvSpPr>
      <dsp:spPr>
        <a:xfrm>
          <a:off x="781574" y="1594980"/>
          <a:ext cx="2124223" cy="12745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Избирательные комиссии субъектов РФ</a:t>
          </a:r>
          <a:endParaRPr lang="ru-RU" sz="1800" kern="1200" dirty="0"/>
        </a:p>
      </dsp:txBody>
      <dsp:txXfrm>
        <a:off x="781574" y="1594980"/>
        <a:ext cx="2124223" cy="1274534"/>
      </dsp:txXfrm>
    </dsp:sp>
    <dsp:sp modelId="{B0B10E85-FEB7-4CC3-904B-873C937B1360}">
      <dsp:nvSpPr>
        <dsp:cNvPr id="0" name=""/>
        <dsp:cNvSpPr/>
      </dsp:nvSpPr>
      <dsp:spPr>
        <a:xfrm rot="1734">
          <a:off x="1218161" y="3407348"/>
          <a:ext cx="3595050" cy="1911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F63C89-99FC-44BF-88CD-513B3FDBB6C9}">
      <dsp:nvSpPr>
        <dsp:cNvPr id="0" name=""/>
        <dsp:cNvSpPr/>
      </dsp:nvSpPr>
      <dsp:spPr>
        <a:xfrm>
          <a:off x="781574" y="3188148"/>
          <a:ext cx="2124223" cy="12745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Окружные избирательные комиссии</a:t>
          </a:r>
          <a:endParaRPr lang="ru-RU" sz="1800" kern="1200" dirty="0"/>
        </a:p>
      </dsp:txBody>
      <dsp:txXfrm>
        <a:off x="781574" y="3188148"/>
        <a:ext cx="2124223" cy="1274534"/>
      </dsp:txXfrm>
    </dsp:sp>
    <dsp:sp modelId="{B7B3C2BA-3955-461B-B764-4665BF5C0A32}">
      <dsp:nvSpPr>
        <dsp:cNvPr id="0" name=""/>
        <dsp:cNvSpPr/>
      </dsp:nvSpPr>
      <dsp:spPr>
        <a:xfrm rot="16200000">
          <a:off x="4043645" y="2642873"/>
          <a:ext cx="1456409" cy="1911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4406C9-5E32-4A7D-A5DF-5CA8B0741149}">
      <dsp:nvSpPr>
        <dsp:cNvPr id="0" name=""/>
        <dsp:cNvSpPr/>
      </dsp:nvSpPr>
      <dsp:spPr>
        <a:xfrm>
          <a:off x="4388366" y="3189961"/>
          <a:ext cx="2124223" cy="12745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Территориальные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Избирательные комиссии</a:t>
          </a:r>
          <a:endParaRPr lang="ru-RU" sz="1800" kern="1200" dirty="0"/>
        </a:p>
      </dsp:txBody>
      <dsp:txXfrm>
        <a:off x="4388366" y="3189961"/>
        <a:ext cx="2124223" cy="1274534"/>
      </dsp:txXfrm>
    </dsp:sp>
    <dsp:sp modelId="{5D9F4927-1BDD-4C25-ADEB-6ECB8E1F2143}">
      <dsp:nvSpPr>
        <dsp:cNvPr id="0" name=""/>
        <dsp:cNvSpPr/>
      </dsp:nvSpPr>
      <dsp:spPr>
        <a:xfrm rot="16133204">
          <a:off x="3971146" y="1089915"/>
          <a:ext cx="1641404" cy="19137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273A1C-183E-44AD-BC66-25CB38C40D71}">
      <dsp:nvSpPr>
        <dsp:cNvPr id="0" name=""/>
        <dsp:cNvSpPr/>
      </dsp:nvSpPr>
      <dsp:spPr>
        <a:xfrm>
          <a:off x="4388366" y="1721809"/>
          <a:ext cx="2124223" cy="12745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Избирательные комиссии муниципальных образований</a:t>
          </a:r>
          <a:endParaRPr lang="ru-RU" sz="1800" kern="1200" dirty="0"/>
        </a:p>
      </dsp:txBody>
      <dsp:txXfrm>
        <a:off x="4388366" y="1721809"/>
        <a:ext cx="2124223" cy="1274534"/>
      </dsp:txXfrm>
    </dsp:sp>
    <dsp:sp modelId="{D77F3652-07EB-4657-9D84-C25C38D89B3A}">
      <dsp:nvSpPr>
        <dsp:cNvPr id="0" name=""/>
        <dsp:cNvSpPr/>
      </dsp:nvSpPr>
      <dsp:spPr>
        <a:xfrm>
          <a:off x="4356557" y="73212"/>
          <a:ext cx="2124223" cy="12745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Участковые избирательные комиссии</a:t>
          </a:r>
          <a:endParaRPr lang="ru-RU" sz="1800" kern="1200" dirty="0"/>
        </a:p>
      </dsp:txBody>
      <dsp:txXfrm>
        <a:off x="4356557" y="73212"/>
        <a:ext cx="2124223" cy="1274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CD62-9356-41E8-975B-CA0B051F328F}" type="datetimeFigureOut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ABC52E-AA8D-44EE-A7E7-EE3872576F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CD62-9356-41E8-975B-CA0B051F328F}" type="datetimeFigureOut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C52E-AA8D-44EE-A7E7-EE3872576F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CD62-9356-41E8-975B-CA0B051F328F}" type="datetimeFigureOut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C52E-AA8D-44EE-A7E7-EE3872576F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7DCD62-9356-41E8-975B-CA0B051F328F}" type="datetimeFigureOut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ABC52E-AA8D-44EE-A7E7-EE3872576F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CD62-9356-41E8-975B-CA0B051F328F}" type="datetimeFigureOut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C52E-AA8D-44EE-A7E7-EE3872576F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CD62-9356-41E8-975B-CA0B051F328F}" type="datetimeFigureOut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C52E-AA8D-44EE-A7E7-EE3872576F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C52E-AA8D-44EE-A7E7-EE3872576F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CD62-9356-41E8-975B-CA0B051F328F}" type="datetimeFigureOut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CD62-9356-41E8-975B-CA0B051F328F}" type="datetimeFigureOut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C52E-AA8D-44EE-A7E7-EE3872576F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CD62-9356-41E8-975B-CA0B051F328F}" type="datetimeFigureOut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C52E-AA8D-44EE-A7E7-EE3872576F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7DCD62-9356-41E8-975B-CA0B051F328F}" type="datetimeFigureOut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ABC52E-AA8D-44EE-A7E7-EE3872576F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CD62-9356-41E8-975B-CA0B051F328F}" type="datetimeFigureOut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ABC52E-AA8D-44EE-A7E7-EE3872576F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7DCD62-9356-41E8-975B-CA0B051F328F}" type="datetimeFigureOut">
              <a:rPr lang="ru-RU" smtClean="0"/>
              <a:pPr/>
              <a:t>04.12.2019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ABC52E-AA8D-44EE-A7E7-EE3872576F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9144" y="5805264"/>
            <a:ext cx="6904856" cy="81649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>
                    <a:lumMod val="95000"/>
                  </a:schemeClr>
                </a:solidFill>
              </a:rPr>
              <a:t>Преподаватель: Масловская Е.Ю.</a:t>
            </a:r>
            <a:endParaRPr lang="ru-RU" sz="20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8223448" cy="99404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Избирательный процесс.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17043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7. Подсчет голосов и установление результатов </a:t>
            </a:r>
            <a:r>
              <a:rPr lang="ru-RU" dirty="0" smtClean="0"/>
              <a:t>выборов- поданные голоса подсчитываются сразу после окончания выборов ( в течении 22 часов) и проводится без перерыва. Сначала устанавливается кол-во действительных бюллетеней , а затем недействительных.</a:t>
            </a:r>
          </a:p>
          <a:p>
            <a:pPr algn="just"/>
            <a:r>
              <a:rPr lang="ru-RU" dirty="0"/>
              <a:t>На основании протоколов участковых, территориальных (районных, городских и др.) избирательных комиссий путем сложения содержащихся в них данных окружная избирательная комиссия устанавливает результаты выборов по избирательному округу. Аккумулирует же все данные Центральная избирательная комиссия. Она объявляет итоги выборов и публикует их в печати.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90052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219200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Спасибо за </a:t>
            </a:r>
            <a:r>
              <a:rPr lang="ru-RU" sz="6000" b="1" i="1" dirty="0" smtClean="0"/>
              <a:t>внимание!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xmlns="" val="12380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Избирательный процесс — это урегулированная конституционны­ми и законодательными нормами деятельность органов и групп изби­рателей по подготовке и проведению выборов в государственные орга­ны и органы местного самоуправления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Будучи нормативно урегулированной, эта деятельность устойчива и состоит из определенных </a:t>
            </a:r>
            <a:r>
              <a:rPr lang="ru-RU" sz="2400" dirty="0" smtClean="0"/>
              <a:t>стадий.</a:t>
            </a:r>
            <a:endParaRPr lang="ru-RU" sz="24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78715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Избирательный процесс. Что это?</a:t>
            </a:r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31415"/>
            <a:ext cx="2775449" cy="184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27541"/>
            <a:ext cx="2861118" cy="165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119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dirty="0" smtClean="0"/>
              <a:t>1.Составление </a:t>
            </a:r>
            <a:r>
              <a:rPr lang="ru-RU" dirty="0"/>
              <a:t>списков </a:t>
            </a:r>
            <a:r>
              <a:rPr lang="ru-RU" dirty="0" smtClean="0"/>
              <a:t>избирателей- все граждане достигшие возраста  </a:t>
            </a:r>
            <a:r>
              <a:rPr lang="en-US" dirty="0" smtClean="0"/>
              <a:t>I</a:t>
            </a:r>
            <a:r>
              <a:rPr lang="ru-RU" dirty="0" smtClean="0"/>
              <a:t>8 лет, включаются в списки избирателей. Списки составляются участковой избирательной комиссией. Комиссия должна ознакомить избирателей со списками не позднее чем 15 дней. Каждый гражданин в праве заявить комиссии о том , что его нет в списке.</a:t>
            </a:r>
          </a:p>
          <a:p>
            <a:r>
              <a:rPr lang="ru-RU" dirty="0" smtClean="0"/>
              <a:t>2.Образование </a:t>
            </a:r>
            <a:r>
              <a:rPr lang="ru-RU" dirty="0"/>
              <a:t>и утверждение избирательных округов и избирательных участков-  </a:t>
            </a:r>
            <a:r>
              <a:rPr lang="ru-RU" dirty="0" smtClean="0"/>
              <a:t>границы </a:t>
            </a:r>
            <a:r>
              <a:rPr lang="ru-RU" dirty="0"/>
              <a:t>избирательных округов и число избирателей в каждом избирательном округе определяются соответствующей избирательной комиссией и утверждаются соответствующим представительным органом не позднее чем за 60 дней до дня выборов.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Стадии избирательного процесса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31554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511256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dirty="0" smtClean="0"/>
              <a:t>3.Формирование </a:t>
            </a:r>
            <a:r>
              <a:rPr lang="ru-RU" dirty="0"/>
              <a:t>избирательных </a:t>
            </a:r>
            <a:r>
              <a:rPr lang="ru-RU" dirty="0" smtClean="0"/>
              <a:t>комиссий: Существует  целая система </a:t>
            </a:r>
            <a:r>
              <a:rPr lang="ru-RU" dirty="0"/>
              <a:t>избирательных </a:t>
            </a:r>
            <a:r>
              <a:rPr lang="ru-RU" dirty="0" smtClean="0"/>
              <a:t>комиссий:  Порядок </a:t>
            </a:r>
            <a:r>
              <a:rPr lang="ru-RU" dirty="0"/>
              <a:t>формирования избирательных комиссий определен законодательством.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958172311"/>
              </p:ext>
            </p:extLst>
          </p:nvPr>
        </p:nvGraphicFramePr>
        <p:xfrm>
          <a:off x="1187624" y="1916832"/>
          <a:ext cx="651259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399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72000"/>
          </a:xfrm>
        </p:spPr>
        <p:txBody>
          <a:bodyPr/>
          <a:lstStyle/>
          <a:p>
            <a:r>
              <a:rPr lang="ru-RU" dirty="0"/>
              <a:t> Избирательные комиссии — это коллегиальные органы, и все их решения принимаются большинством голосов и подписываются председателем и секретарем комиссии. </a:t>
            </a:r>
            <a:endParaRPr lang="ru-RU" dirty="0" smtClean="0"/>
          </a:p>
          <a:p>
            <a:r>
              <a:rPr lang="ru-RU" dirty="0"/>
              <a:t>Решения и действия (или бездействие) избирательных комиссий и их должностных лиц, нарушающие избирательные права граждан, могут быть обжалованы в вышестоящую избирательную комиссию или в суд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42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04664"/>
            <a:ext cx="8301608" cy="60486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4.Выдвижение</a:t>
            </a:r>
            <a:r>
              <a:rPr lang="ru-RU" dirty="0"/>
              <a:t>, регистрация кандидатов- Это наиболее важная стадия, на которой определяется круг лиц, из числа которых будут избраны Президент, депутаты. Существуют следующие способы выдвижения кандидатов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1</a:t>
            </a:r>
            <a:r>
              <a:rPr lang="ru-RU" dirty="0"/>
              <a:t>. выдвижение избирательными объединениями. Оно производится на съезде (конференции) партии (блока партий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 2</a:t>
            </a:r>
            <a:r>
              <a:rPr lang="ru-RU" dirty="0"/>
              <a:t>. выдвижение непосредственно избирателями. Оно предполагает сбор подписей под заявлением кандидата о его выдвижении. Сбор подписей производится по месту работы, службы, учебы и </a:t>
            </a:r>
            <a:r>
              <a:rPr lang="ru-RU" dirty="0" smtClean="0"/>
              <a:t>жительства.</a:t>
            </a:r>
          </a:p>
          <a:p>
            <a:r>
              <a:rPr lang="ru-RU" dirty="0" smtClean="0"/>
              <a:t>  3.самовыдвижение </a:t>
            </a:r>
            <a:r>
              <a:rPr lang="ru-RU" dirty="0"/>
              <a:t>(происходит </a:t>
            </a:r>
            <a:r>
              <a:rPr lang="ru-RU" dirty="0" smtClean="0"/>
              <a:t> так  </a:t>
            </a:r>
            <a:r>
              <a:rPr lang="ru-RU" dirty="0"/>
              <a:t>же, как и в предыдущем случае</a:t>
            </a:r>
            <a:r>
              <a:rPr lang="ru-RU" dirty="0" smtClean="0"/>
              <a:t>).</a:t>
            </a:r>
          </a:p>
          <a:p>
            <a:r>
              <a:rPr lang="ru-RU" dirty="0"/>
              <a:t>Таким образом, кандидат должен продемонстрировать, что он располагает определенной общественной поддержкой.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35312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5.Предвыборная агитация: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Предвыборная </a:t>
            </a:r>
            <a:r>
              <a:rPr lang="ru-RU" dirty="0"/>
              <a:t>агитация — это, пожалуй, одна из самых капиталоемких стадий избирательного процесса. Государство финансирует работу избирательных комиссий и частично предвыборную агитацию. Кандидаты и избирательные фонды создают собственные избирательные фонды для финансирования предвыборной кампании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Предвыборная </a:t>
            </a:r>
            <a:r>
              <a:rPr lang="ru-RU" dirty="0"/>
              <a:t>агитация начинается со дня регистрации кандидатов и прекращается за один день до выборов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66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76672"/>
            <a:ext cx="8301608" cy="417646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Избирательные фонды могут создаваться за счет</a:t>
            </a:r>
            <a:r>
              <a:rPr lang="ru-RU" dirty="0" smtClean="0"/>
              <a:t>: </a:t>
            </a:r>
          </a:p>
          <a:p>
            <a:r>
              <a:rPr lang="ru-RU" dirty="0"/>
              <a:t> 1. средств, выделенных кандидатам в равных размерах соответствующей избирательной комиссией</a:t>
            </a:r>
            <a:r>
              <a:rPr lang="ru-RU" dirty="0" smtClean="0"/>
              <a:t>;</a:t>
            </a:r>
          </a:p>
          <a:p>
            <a:r>
              <a:rPr lang="ru-RU" dirty="0"/>
              <a:t>2. собственных средств избирательного объединения или кандидата, за исключением случаев, когда указанные средства имеют иностранные источники</a:t>
            </a:r>
            <a:r>
              <a:rPr lang="ru-RU" dirty="0" smtClean="0"/>
              <a:t>;</a:t>
            </a:r>
          </a:p>
          <a:p>
            <a:r>
              <a:rPr lang="ru-RU" dirty="0"/>
              <a:t>3. средств, выделенных кандидату выдвинувшим его избирательным объединением</a:t>
            </a:r>
            <a:r>
              <a:rPr lang="ru-RU" dirty="0" smtClean="0"/>
              <a:t>;</a:t>
            </a:r>
          </a:p>
          <a:p>
            <a:r>
              <a:rPr lang="ru-RU" dirty="0"/>
              <a:t>4. добровольных пожертвований физических и юридических лиц</a:t>
            </a:r>
            <a:r>
              <a:rPr lang="ru-RU" dirty="0" smtClean="0"/>
              <a:t>.</a:t>
            </a:r>
          </a:p>
          <a:p>
            <a:r>
              <a:rPr lang="ru-RU" dirty="0"/>
              <a:t>Законодательством устанавливаются предельные размеры перечисляемых в избирательные фонды собственных средств кандидата или избирательного объединения, а также добровольных пожертвований.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3672408" cy="245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424847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146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548680"/>
            <a:ext cx="8892480" cy="403244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6. </a:t>
            </a:r>
            <a:r>
              <a:rPr lang="ru-RU" dirty="0" smtClean="0"/>
              <a:t>Голосование:</a:t>
            </a:r>
          </a:p>
          <a:p>
            <a:pPr algn="just"/>
            <a:r>
              <a:rPr lang="ru-RU" dirty="0"/>
              <a:t> Голосование производится путем нанесения избирателем в бюллетене какого-либо знака в </a:t>
            </a:r>
            <a:r>
              <a:rPr lang="ru-RU" dirty="0" smtClean="0"/>
              <a:t>квадрате, </a:t>
            </a:r>
            <a:r>
              <a:rPr lang="ru-RU" dirty="0"/>
              <a:t>относящемся к кандидату </a:t>
            </a:r>
            <a:r>
              <a:rPr lang="ru-RU" dirty="0" smtClean="0"/>
              <a:t>или </a:t>
            </a:r>
            <a:r>
              <a:rPr lang="ru-RU" dirty="0"/>
              <a:t>списку кандидатов, в пользу которых сделан </a:t>
            </a:r>
            <a:r>
              <a:rPr lang="ru-RU" dirty="0" smtClean="0"/>
              <a:t>выбор. </a:t>
            </a:r>
            <a:r>
              <a:rPr lang="ru-RU" dirty="0"/>
              <a:t>Избирательные бюллетени заполняются в специально оборудованных кабинах. Бюллетень должен содержать печать участковой комиссии или подписи не менее двух ее членов. Получение бюллетеня гражданин удостоверяет своей подписью в списке избирателей. Заполненные бюллетени опускаются в избирательные ящики.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93096"/>
            <a:ext cx="3696643" cy="225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306108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93096"/>
            <a:ext cx="1594118" cy="192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234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178</TotalTime>
  <Words>639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Избирательный процесс.</vt:lpstr>
      <vt:lpstr>Избирательный процесс. Что это?</vt:lpstr>
      <vt:lpstr>Стадии избирательного процесса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Избирательный процесс.</dc:title>
  <dc:creator>123456</dc:creator>
  <cp:lastModifiedBy>avanesyan</cp:lastModifiedBy>
  <cp:revision>19</cp:revision>
  <dcterms:created xsi:type="dcterms:W3CDTF">2017-11-27T11:14:39Z</dcterms:created>
  <dcterms:modified xsi:type="dcterms:W3CDTF">2019-12-04T11:16:47Z</dcterms:modified>
</cp:coreProperties>
</file>